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delayfive@mokwon.ac.kr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048096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2541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이수자</a:t>
                      </a:r>
                      <a:r>
                        <a:rPr lang="en-US" altLang="ko-KR" smtClean="0">
                          <a:latin typeface="+mn-ea"/>
                          <a:ea typeface="+mn-ea"/>
                        </a:rPr>
                        <a:t>)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4831080" cy="282950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협약서는 학생 사인 </a:t>
            </a:r>
            <a:r>
              <a:rPr lang="ko-KR" altLang="en-US" sz="1800" dirty="0" smtClean="0"/>
              <a:t>후 센터에 </a:t>
            </a:r>
            <a:r>
              <a:rPr lang="ko-KR" altLang="en-US" sz="1800" dirty="0" smtClean="0"/>
              <a:t>제출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     </a:t>
            </a:r>
            <a:endParaRPr lang="en-US" altLang="ko-KR" sz="18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출석부 및 평가표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24941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</a:t>
            </a:r>
            <a:r>
              <a:rPr lang="ko-KR" altLang="en-US" sz="2000" dirty="0" smtClean="0">
                <a:ea typeface="+mj-ea"/>
              </a:rPr>
              <a:t>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</a:t>
            </a:r>
            <a:r>
              <a:rPr lang="ko-KR" altLang="en-US" sz="2000" dirty="0" smtClean="0">
                <a:ea typeface="+mj-ea"/>
              </a:rPr>
              <a:t>사이버캠퍼스 로그인 후 화면 </a:t>
            </a:r>
            <a:r>
              <a:rPr lang="ko-KR" altLang="en-US" sz="2000" dirty="0" smtClean="0">
                <a:ea typeface="+mj-ea"/>
              </a:rPr>
              <a:t>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en-US" altLang="ko-KR" sz="1900" dirty="0" smtClean="0"/>
              <a:t> </a:t>
            </a:r>
            <a:r>
              <a:rPr lang="ko-KR" altLang="en-US" sz="1900" dirty="0"/>
              <a:t>학과에서 협약서 약정서 작성 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</a:t>
            </a:r>
            <a:r>
              <a:rPr lang="ko-KR" altLang="en-US" sz="1600" dirty="0" smtClean="0">
                <a:solidFill>
                  <a:srgbClr val="0070C0"/>
                </a:solidFill>
              </a:rPr>
              <a:t>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    </a:t>
            </a:r>
            <a:r>
              <a:rPr lang="ko-KR" altLang="en-US" sz="1900" dirty="0" smtClean="0"/>
              <a:t>센터 </a:t>
            </a:r>
            <a:r>
              <a:rPr lang="ko-KR" altLang="en-US" sz="1900" dirty="0" smtClean="0"/>
              <a:t>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학과 및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4) 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</a:t>
            </a:r>
            <a:r>
              <a:rPr lang="ko-KR" altLang="en-US" sz="1600" dirty="0" smtClean="0">
                <a:solidFill>
                  <a:srgbClr val="FF0000"/>
                </a:solidFill>
              </a:rPr>
              <a:t>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739</Words>
  <Application>Microsoft Office PowerPoint</Application>
  <PresentationFormat>와이드스크린</PresentationFormat>
  <Paragraphs>206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71</cp:revision>
  <cp:lastPrinted>2019-07-19T04:51:13Z</cp:lastPrinted>
  <dcterms:created xsi:type="dcterms:W3CDTF">2019-06-27T01:48:55Z</dcterms:created>
  <dcterms:modified xsi:type="dcterms:W3CDTF">2021-10-22T05:38:44Z</dcterms:modified>
</cp:coreProperties>
</file>