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8064500" cy="5549900"/>
  <p:notesSz cx="6858000" cy="9144000"/>
  <p:embeddedFontLst>
    <p:embeddedFont>
      <p:font typeface="Pretendard Black" panose="020B0600000101010101" charset="-127"/>
      <p:bold r:id="rId10"/>
    </p:embeddedFont>
    <p:embeddedFont>
      <p:font typeface="Calibri" panose="020F0502020204030204" pitchFamily="34" charset="0"/>
      <p:regular r:id="rId11"/>
      <p:bold r:id="rId12"/>
      <p:italic r:id="rId13"/>
      <p:boldItalic r:id="rId14"/>
    </p:embeddedFont>
    <p:embeddedFont>
      <p:font typeface="Gmarket Sans Medium" panose="020B0600000101010101" charset="-127"/>
      <p:regular r:id="rId15"/>
    </p:embeddedFont>
    <p:embeddedFont>
      <p:font typeface="Pretendard Regular" panose="020B0600000101010101" charset="-127"/>
      <p:regular r:id="rId16"/>
    </p:embeddedFont>
    <p:embeddedFont>
      <p:font typeface="Gmarket Sans Bold" panose="020B0600000101010101" charset="-127"/>
      <p:bold r:id="rId1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132" d="100"/>
          <a:sy n="132" d="100"/>
        </p:scale>
        <p:origin x="1464" y="11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4.fntdata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font" Target="fonts/font3.fntdata"/><Relationship Id="rId17" Type="http://schemas.openxmlformats.org/officeDocument/2006/relationships/font" Target="fonts/font8.fntdata"/><Relationship Id="rId2" Type="http://schemas.openxmlformats.org/officeDocument/2006/relationships/slide" Target="slides/slide1.xml"/><Relationship Id="rId16" Type="http://schemas.openxmlformats.org/officeDocument/2006/relationships/font" Target="fonts/font7.fntdata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2.fntdata"/><Relationship Id="rId5" Type="http://schemas.openxmlformats.org/officeDocument/2006/relationships/slide" Target="slides/slide4.xml"/><Relationship Id="rId15" Type="http://schemas.openxmlformats.org/officeDocument/2006/relationships/font" Target="fonts/font6.fntdata"/><Relationship Id="rId10" Type="http://schemas.openxmlformats.org/officeDocument/2006/relationships/font" Target="fonts/font1.fntdata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5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4/9/2025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4/9/2025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4/9/2025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4/9/2025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3.png"/><Relationship Id="rId7" Type="http://schemas.openxmlformats.org/officeDocument/2006/relationships/image" Target="../media/image9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11" Type="http://schemas.openxmlformats.org/officeDocument/2006/relationships/image" Target="../media/image20.png"/><Relationship Id="rId5" Type="http://schemas.openxmlformats.org/officeDocument/2006/relationships/image" Target="../media/image15.png"/><Relationship Id="rId10" Type="http://schemas.openxmlformats.org/officeDocument/2006/relationships/image" Target="../media/image19.png"/><Relationship Id="rId4" Type="http://schemas.openxmlformats.org/officeDocument/2006/relationships/image" Target="../media/image14.png"/><Relationship Id="rId9" Type="http://schemas.openxmlformats.org/officeDocument/2006/relationships/image" Target="../media/image18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13" Type="http://schemas.openxmlformats.org/officeDocument/2006/relationships/image" Target="../media/image31.png"/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12" Type="http://schemas.openxmlformats.org/officeDocument/2006/relationships/image" Target="../media/image3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png"/><Relationship Id="rId11" Type="http://schemas.openxmlformats.org/officeDocument/2006/relationships/image" Target="../media/image29.png"/><Relationship Id="rId5" Type="http://schemas.openxmlformats.org/officeDocument/2006/relationships/image" Target="../media/image23.png"/><Relationship Id="rId10" Type="http://schemas.openxmlformats.org/officeDocument/2006/relationships/image" Target="../media/image28.png"/><Relationship Id="rId4" Type="http://schemas.openxmlformats.org/officeDocument/2006/relationships/image" Target="../media/image22.png"/><Relationship Id="rId9" Type="http://schemas.openxmlformats.org/officeDocument/2006/relationships/image" Target="../media/image2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image" Target="../media/image9.png"/><Relationship Id="rId7" Type="http://schemas.openxmlformats.org/officeDocument/2006/relationships/image" Target="../media/image40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10" Type="http://schemas.openxmlformats.org/officeDocument/2006/relationships/image" Target="../media/image47.png"/><Relationship Id="rId4" Type="http://schemas.openxmlformats.org/officeDocument/2006/relationships/image" Target="../media/image42.png"/><Relationship Id="rId9" Type="http://schemas.openxmlformats.org/officeDocument/2006/relationships/image" Target="../media/image4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A90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2147483647" y="2147483647"/>
            <a:ext cx="2147483647" cy="2147483647"/>
            <a:chOff x="0" y="0"/>
            <a:chExt cx="0" cy="0"/>
          </a:xfrm>
        </p:grpSpPr>
      </p:grpSp>
      <p:pic>
        <p:nvPicPr>
          <p:cNvPr id="3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-480000">
            <a:off x="5422900" y="1663700"/>
            <a:ext cx="2298700" cy="2755900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-60000">
            <a:off x="3340100" y="2514600"/>
            <a:ext cx="2336800" cy="2971800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83300" y="5207000"/>
            <a:ext cx="762000" cy="228600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46900" y="5207000"/>
            <a:ext cx="1041400" cy="241300"/>
          </a:xfrm>
          <a:prstGeom prst="rect">
            <a:avLst/>
          </a:prstGeom>
        </p:spPr>
      </p:pic>
      <p:grpSp>
        <p:nvGrpSpPr>
          <p:cNvPr id="7" name="Group 7"/>
          <p:cNvGrpSpPr/>
          <p:nvPr/>
        </p:nvGrpSpPr>
        <p:grpSpPr>
          <a:xfrm>
            <a:off x="2147483647" y="-1323822600"/>
            <a:ext cx="2147483647" cy="2147483647"/>
            <a:chOff x="0" y="0"/>
            <a:chExt cx="0" cy="0"/>
          </a:xfrm>
        </p:grpSpPr>
      </p:grpSp>
      <p:pic>
        <p:nvPicPr>
          <p:cNvPr id="8" name="Picture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87400" y="-901700"/>
            <a:ext cx="3378200" cy="4140200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082800" y="-977900"/>
            <a:ext cx="3378200" cy="4140200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511300" y="-482600"/>
            <a:ext cx="3365500" cy="4152900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717800" y="-546100"/>
            <a:ext cx="3467100" cy="4203700"/>
          </a:xfrm>
          <a:prstGeom prst="rect">
            <a:avLst/>
          </a:prstGeom>
        </p:spPr>
      </p:pic>
      <p:sp>
        <p:nvSpPr>
          <p:cNvPr id="12" name="TextBox 12"/>
          <p:cNvSpPr txBox="1"/>
          <p:nvPr/>
        </p:nvSpPr>
        <p:spPr>
          <a:xfrm>
            <a:off x="177800" y="1498600"/>
            <a:ext cx="3225800" cy="1320800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lvl="0" algn="l">
              <a:lnSpc>
                <a:spcPct val="99600"/>
              </a:lnSpc>
            </a:pPr>
            <a:r>
              <a:rPr lang="ko-KR" sz="4000" b="0" i="0" u="none" strike="noStrike" spc="-100">
                <a:solidFill>
                  <a:srgbClr val="FDFEFF"/>
                </a:solidFill>
                <a:ea typeface="Gmarket Sans Bold"/>
              </a:rPr>
              <a:t>졸업생</a:t>
            </a:r>
            <a:r>
              <a:rPr lang="en-US" sz="4000" b="0" i="0" u="none" strike="noStrike" spc="-100">
                <a:solidFill>
                  <a:srgbClr val="FDFEFF"/>
                </a:solidFill>
                <a:latin typeface="Gmarket Sans Bold"/>
              </a:rPr>
              <a:t> </a:t>
            </a:r>
            <a:r>
              <a:rPr lang="ko-KR" sz="4000" b="0" i="0" u="none" strike="noStrike" spc="-100">
                <a:solidFill>
                  <a:srgbClr val="FDFEFF"/>
                </a:solidFill>
                <a:ea typeface="Gmarket Sans Bold"/>
              </a:rPr>
              <a:t>특화</a:t>
            </a:r>
            <a:r>
              <a:rPr lang="en-US" sz="4000" b="0" i="0" u="none" strike="noStrike" spc="-100">
                <a:solidFill>
                  <a:srgbClr val="FDFEFF"/>
                </a:solidFill>
                <a:latin typeface="Gmarket Sans Bold"/>
              </a:rPr>
              <a:t> </a:t>
            </a:r>
            <a:r>
              <a:rPr lang="ko-KR" sz="4000" b="0" i="0" u="none" strike="noStrike" spc="-100">
                <a:solidFill>
                  <a:srgbClr val="FDFEFF"/>
                </a:solidFill>
                <a:ea typeface="Gmarket Sans Bold"/>
              </a:rPr>
              <a:t>프로그램</a:t>
            </a:r>
            <a:r>
              <a:rPr lang="en-US" sz="4000" b="0" i="0" u="none" strike="noStrike" spc="-100">
                <a:solidFill>
                  <a:srgbClr val="FDFEFF"/>
                </a:solidFill>
                <a:latin typeface="Gmarket Sans Bold"/>
              </a:rPr>
              <a:t> </a:t>
            </a:r>
            <a:r>
              <a:rPr lang="ko-KR" sz="4000" b="0" i="0" u="none" strike="noStrike" spc="-100">
                <a:solidFill>
                  <a:srgbClr val="FDFEFF"/>
                </a:solidFill>
                <a:ea typeface="Gmarket Sans Bold"/>
              </a:rPr>
              <a:t>일정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2"/>
          <p:cNvGraphicFramePr>
            <a:graphicFrameLocks noGrp="1"/>
          </p:cNvGraphicFramePr>
          <p:nvPr/>
        </p:nvGraphicFramePr>
        <p:xfrm>
          <a:off x="1651000" y="152400"/>
          <a:ext cx="7023100" cy="5486400"/>
        </p:xfrm>
        <a:graphic>
          <a:graphicData uri="http://schemas.openxmlformats.org/drawingml/2006/table">
            <a:tbl>
              <a:tblPr/>
              <a:tblGrid>
                <a:gridCol w="10033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033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033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033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033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033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0033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508000"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r>
                        <a:rPr lang="en-US" sz="700" b="0" i="0" u="none" strike="noStrike">
                          <a:solidFill>
                            <a:srgbClr val="5A90EF"/>
                          </a:solidFill>
                          <a:latin typeface="Gmarket Sans Medium"/>
                        </a:rPr>
                        <a:t>SUN</a:t>
                      </a: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r>
                        <a:rPr lang="en-US" sz="700" b="0" i="0" u="none" strike="noStrike">
                          <a:solidFill>
                            <a:srgbClr val="3D3D3D"/>
                          </a:solidFill>
                          <a:latin typeface="Gmarket Sans Medium"/>
                        </a:rPr>
                        <a:t>MON</a:t>
                      </a: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r>
                        <a:rPr lang="en-US" sz="700" b="0" i="0" u="none" strike="noStrike">
                          <a:solidFill>
                            <a:srgbClr val="3D3D3D"/>
                          </a:solidFill>
                          <a:latin typeface="Gmarket Sans Medium"/>
                        </a:rPr>
                        <a:t>TUE</a:t>
                      </a: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r>
                        <a:rPr lang="en-US" sz="700" b="0" i="0" u="none" strike="noStrike">
                          <a:solidFill>
                            <a:srgbClr val="3D3D3D"/>
                          </a:solidFill>
                          <a:latin typeface="Gmarket Sans Medium"/>
                        </a:rPr>
                        <a:t>WED</a:t>
                      </a: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r>
                        <a:rPr lang="en-US" sz="700" b="0" i="0" u="none" strike="noStrike">
                          <a:solidFill>
                            <a:srgbClr val="3D3D3D"/>
                          </a:solidFill>
                          <a:latin typeface="Gmarket Sans Medium"/>
                        </a:rPr>
                        <a:t>THU</a:t>
                      </a: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r>
                        <a:rPr lang="en-US" sz="700" b="0" i="0" u="none" strike="noStrike">
                          <a:solidFill>
                            <a:srgbClr val="3D3D3D"/>
                          </a:solidFill>
                          <a:latin typeface="Gmarket Sans Medium"/>
                        </a:rPr>
                        <a:t>FRI</a:t>
                      </a: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r>
                        <a:rPr lang="en-US" sz="700" b="0" i="0" u="none" strike="noStrike">
                          <a:solidFill>
                            <a:srgbClr val="3D3D3D"/>
                          </a:solidFill>
                          <a:latin typeface="Gmarket Sans Medium"/>
                        </a:rPr>
                        <a:t>SAT</a:t>
                      </a: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95300"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r>
                        <a:rPr lang="en-US" sz="700" b="0" i="0" u="none" strike="noStrike">
                          <a:solidFill>
                            <a:srgbClr val="3D3D3D"/>
                          </a:solidFill>
                          <a:latin typeface="Gmarket Sans Medium"/>
                        </a:rPr>
                        <a:t>1</a:t>
                      </a: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r>
                        <a:rPr lang="en-US" sz="700" b="0" i="0" u="none" strike="noStrike">
                          <a:solidFill>
                            <a:srgbClr val="3D3D3D"/>
                          </a:solidFill>
                          <a:latin typeface="Gmarket Sans Medium"/>
                        </a:rPr>
                        <a:t>2</a:t>
                      </a: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r>
                        <a:rPr lang="en-US" sz="700" b="0" i="0" u="none" strike="noStrike">
                          <a:solidFill>
                            <a:srgbClr val="3D3D3D"/>
                          </a:solidFill>
                          <a:latin typeface="Gmarket Sans Medium"/>
                        </a:rPr>
                        <a:t>3</a:t>
                      </a: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r>
                        <a:rPr lang="en-US" sz="700" b="0" i="0" u="none" strike="noStrike">
                          <a:solidFill>
                            <a:srgbClr val="3D3D3D"/>
                          </a:solidFill>
                          <a:latin typeface="Gmarket Sans Medium"/>
                        </a:rPr>
                        <a:t>4</a:t>
                      </a: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r>
                        <a:rPr lang="en-US" sz="700" b="0" i="0" u="none" strike="noStrike">
                          <a:solidFill>
                            <a:srgbClr val="3D3D3D"/>
                          </a:solidFill>
                          <a:latin typeface="Gmarket Sans Medium"/>
                        </a:rPr>
                        <a:t>5</a:t>
                      </a: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95300"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95300"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r>
                        <a:rPr lang="en-US" sz="700" b="0" i="0" u="none" strike="noStrike">
                          <a:solidFill>
                            <a:srgbClr val="5A90EF"/>
                          </a:solidFill>
                          <a:latin typeface="Gmarket Sans Medium"/>
                        </a:rPr>
                        <a:t>6</a:t>
                      </a: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r>
                        <a:rPr lang="en-US" sz="700" b="0" i="0" u="none" strike="noStrike">
                          <a:solidFill>
                            <a:srgbClr val="3D3D3D"/>
                          </a:solidFill>
                          <a:latin typeface="Gmarket Sans Medium"/>
                        </a:rPr>
                        <a:t>7</a:t>
                      </a: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r>
                        <a:rPr lang="en-US" sz="700" b="0" i="0" u="none" strike="noStrike">
                          <a:solidFill>
                            <a:srgbClr val="3D3D3D"/>
                          </a:solidFill>
                          <a:latin typeface="Gmarket Sans Medium"/>
                        </a:rPr>
                        <a:t>8</a:t>
                      </a: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r>
                        <a:rPr lang="en-US" sz="700" b="0" i="0" u="none" strike="noStrike">
                          <a:solidFill>
                            <a:srgbClr val="3D3D3D"/>
                          </a:solidFill>
                          <a:latin typeface="Gmarket Sans Medium"/>
                        </a:rPr>
                        <a:t>9</a:t>
                      </a: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r>
                        <a:rPr lang="en-US" sz="700" b="0" i="0" u="none" strike="noStrike">
                          <a:solidFill>
                            <a:srgbClr val="3D3D3D"/>
                          </a:solidFill>
                          <a:latin typeface="Gmarket Sans Medium"/>
                        </a:rPr>
                        <a:t>10</a:t>
                      </a: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r>
                        <a:rPr lang="en-US" sz="700" b="0" i="0" u="none" strike="noStrike">
                          <a:solidFill>
                            <a:srgbClr val="3D3D3D"/>
                          </a:solidFill>
                          <a:latin typeface="Gmarket Sans Medium"/>
                        </a:rPr>
                        <a:t>11</a:t>
                      </a: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r>
                        <a:rPr lang="en-US" sz="700" b="0" i="0" u="none" strike="noStrike">
                          <a:solidFill>
                            <a:srgbClr val="3D3D3D"/>
                          </a:solidFill>
                          <a:latin typeface="Gmarket Sans Medium"/>
                        </a:rPr>
                        <a:t>12</a:t>
                      </a: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95300"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95300"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r>
                        <a:rPr lang="en-US" sz="700" b="0" i="0" u="none" strike="noStrike">
                          <a:solidFill>
                            <a:srgbClr val="5A90EF"/>
                          </a:solidFill>
                          <a:latin typeface="Gmarket Sans Medium"/>
                        </a:rPr>
                        <a:t>13</a:t>
                      </a: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r>
                        <a:rPr lang="en-US" sz="700" b="0" i="0" u="none" strike="noStrike">
                          <a:solidFill>
                            <a:srgbClr val="3D3D3D"/>
                          </a:solidFill>
                          <a:latin typeface="Gmarket Sans Medium"/>
                        </a:rPr>
                        <a:t>14</a:t>
                      </a: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r>
                        <a:rPr lang="en-US" sz="700" b="0" i="0" u="none" strike="noStrike">
                          <a:solidFill>
                            <a:srgbClr val="3D3D3D"/>
                          </a:solidFill>
                          <a:latin typeface="Gmarket Sans Medium"/>
                        </a:rPr>
                        <a:t>15</a:t>
                      </a: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r>
                        <a:rPr lang="en-US" sz="700" b="0" i="0" u="none" strike="noStrike">
                          <a:solidFill>
                            <a:srgbClr val="3D3D3D"/>
                          </a:solidFill>
                          <a:latin typeface="Gmarket Sans Medium"/>
                        </a:rPr>
                        <a:t>16</a:t>
                      </a: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r>
                        <a:rPr lang="en-US" sz="700" b="0" i="0" u="none" strike="noStrike">
                          <a:solidFill>
                            <a:srgbClr val="3D3D3D"/>
                          </a:solidFill>
                          <a:latin typeface="Gmarket Sans Medium"/>
                        </a:rPr>
                        <a:t>17</a:t>
                      </a: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r>
                        <a:rPr lang="en-US" sz="700" b="0" i="0" u="none" strike="noStrike">
                          <a:solidFill>
                            <a:srgbClr val="3D3D3D"/>
                          </a:solidFill>
                          <a:latin typeface="Gmarket Sans Medium"/>
                        </a:rPr>
                        <a:t>18</a:t>
                      </a: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r>
                        <a:rPr lang="en-US" sz="700" b="0" i="0" u="none" strike="noStrike">
                          <a:solidFill>
                            <a:srgbClr val="3D3D3D"/>
                          </a:solidFill>
                          <a:latin typeface="Gmarket Sans Medium"/>
                        </a:rPr>
                        <a:t>19</a:t>
                      </a: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95300"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95300"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r>
                        <a:rPr lang="en-US" sz="700" b="0" i="0" u="none" strike="noStrike">
                          <a:solidFill>
                            <a:srgbClr val="5A90EF"/>
                          </a:solidFill>
                          <a:latin typeface="Gmarket Sans Medium"/>
                        </a:rPr>
                        <a:t>20</a:t>
                      </a: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r>
                        <a:rPr lang="en-US" sz="700" b="0" i="0" u="none" strike="noStrike">
                          <a:solidFill>
                            <a:srgbClr val="3D3D3D"/>
                          </a:solidFill>
                          <a:latin typeface="Gmarket Sans Medium"/>
                        </a:rPr>
                        <a:t>21</a:t>
                      </a: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r>
                        <a:rPr lang="en-US" sz="700" b="0" i="0" u="none" strike="noStrike">
                          <a:solidFill>
                            <a:srgbClr val="3D3D3D"/>
                          </a:solidFill>
                          <a:latin typeface="Gmarket Sans Medium"/>
                        </a:rPr>
                        <a:t>22</a:t>
                      </a: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r>
                        <a:rPr lang="en-US" sz="700" b="0" i="0" u="none" strike="noStrike">
                          <a:solidFill>
                            <a:srgbClr val="3D3D3D"/>
                          </a:solidFill>
                          <a:latin typeface="Gmarket Sans Medium"/>
                        </a:rPr>
                        <a:t>23</a:t>
                      </a: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r>
                        <a:rPr lang="en-US" sz="700" b="0" i="0" u="none" strike="noStrike">
                          <a:solidFill>
                            <a:srgbClr val="3D3D3D"/>
                          </a:solidFill>
                          <a:latin typeface="Gmarket Sans Medium"/>
                        </a:rPr>
                        <a:t>24</a:t>
                      </a: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r>
                        <a:rPr lang="en-US" sz="700" b="0" i="0" u="none" strike="noStrike">
                          <a:solidFill>
                            <a:srgbClr val="3D3D3D"/>
                          </a:solidFill>
                          <a:latin typeface="Gmarket Sans Medium"/>
                        </a:rPr>
                        <a:t>25</a:t>
                      </a: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r>
                        <a:rPr lang="en-US" sz="700" b="0" i="0" u="none" strike="noStrike">
                          <a:solidFill>
                            <a:srgbClr val="3D3D3D"/>
                          </a:solidFill>
                          <a:latin typeface="Gmarket Sans Medium"/>
                        </a:rPr>
                        <a:t>26</a:t>
                      </a: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95300"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520700"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r>
                        <a:rPr lang="en-US" sz="700" b="0" i="0" u="none" strike="noStrike">
                          <a:solidFill>
                            <a:srgbClr val="5A90EF"/>
                          </a:solidFill>
                          <a:latin typeface="Gmarket Sans Medium"/>
                        </a:rPr>
                        <a:t>27</a:t>
                      </a: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r>
                        <a:rPr lang="en-US" sz="700" b="0" i="0" u="none" strike="noStrike">
                          <a:solidFill>
                            <a:srgbClr val="3D3D3D"/>
                          </a:solidFill>
                          <a:latin typeface="Gmarket Sans Medium"/>
                        </a:rPr>
                        <a:t>28</a:t>
                      </a: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r>
                        <a:rPr lang="en-US" sz="700" b="0" i="0" u="none" strike="noStrike">
                          <a:solidFill>
                            <a:srgbClr val="3D3D3D"/>
                          </a:solidFill>
                          <a:latin typeface="Gmarket Sans Medium"/>
                        </a:rPr>
                        <a:t>29</a:t>
                      </a: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r>
                        <a:rPr lang="en-US" sz="700" b="0" i="0" u="none" strike="noStrike">
                          <a:solidFill>
                            <a:srgbClr val="3D3D3D"/>
                          </a:solidFill>
                          <a:latin typeface="Gmarket Sans Medium"/>
                        </a:rPr>
                        <a:t>30</a:t>
                      </a: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95300"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endParaRPr lang="en-US" sz="1100" dirty="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pic>
        <p:nvPicPr>
          <p:cNvPr id="3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900" y="3111500"/>
            <a:ext cx="1689100" cy="3213100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300" y="1739900"/>
            <a:ext cx="127000" cy="127000"/>
          </a:xfrm>
          <a:prstGeom prst="rect">
            <a:avLst/>
          </a:prstGeom>
        </p:spPr>
      </p:pic>
      <p:sp>
        <p:nvSpPr>
          <p:cNvPr id="5" name="TextBox 5"/>
          <p:cNvSpPr txBox="1"/>
          <p:nvPr/>
        </p:nvSpPr>
        <p:spPr>
          <a:xfrm>
            <a:off x="723900" y="1206500"/>
            <a:ext cx="635000" cy="254000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lvl="0" algn="l">
              <a:lnSpc>
                <a:spcPct val="116199"/>
              </a:lnSpc>
            </a:pPr>
            <a:r>
              <a:rPr lang="en-US" sz="700" b="0" i="0" u="none" strike="noStrike">
                <a:solidFill>
                  <a:srgbClr val="5A90EF"/>
                </a:solidFill>
                <a:latin typeface="Gmarket Sans Medium"/>
              </a:rPr>
              <a:t>2025</a:t>
            </a:r>
          </a:p>
          <a:p>
            <a:pPr lvl="0" algn="l">
              <a:lnSpc>
                <a:spcPct val="116199"/>
              </a:lnSpc>
            </a:pPr>
            <a:r>
              <a:rPr lang="en-US" sz="700" b="0" i="0" u="none" strike="noStrike">
                <a:solidFill>
                  <a:srgbClr val="5A90EF"/>
                </a:solidFill>
                <a:latin typeface="Gmarket Sans Medium"/>
              </a:rPr>
              <a:t>April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88900" y="1104900"/>
            <a:ext cx="800100" cy="444500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lvl="0" algn="l">
              <a:lnSpc>
                <a:spcPct val="99600"/>
              </a:lnSpc>
            </a:pPr>
            <a:r>
              <a:rPr lang="en-US" sz="2500" b="0" i="0" u="none" strike="noStrike">
                <a:solidFill>
                  <a:srgbClr val="5A90EF"/>
                </a:solidFill>
                <a:latin typeface="Gmarket Sans Bold"/>
              </a:rPr>
              <a:t>4</a:t>
            </a:r>
            <a:r>
              <a:rPr lang="ko-KR" sz="2500" b="0" i="0" u="none" strike="noStrike">
                <a:solidFill>
                  <a:srgbClr val="5A90EF"/>
                </a:solidFill>
                <a:ea typeface="Gmarket Sans Bold"/>
              </a:rPr>
              <a:t>월</a:t>
            </a:r>
          </a:p>
        </p:txBody>
      </p:sp>
      <p:pic>
        <p:nvPicPr>
          <p:cNvPr id="7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87600" y="2374900"/>
            <a:ext cx="5219700" cy="165100"/>
          </a:xfrm>
          <a:prstGeom prst="rect">
            <a:avLst/>
          </a:prstGeom>
        </p:spPr>
      </p:pic>
      <p:sp>
        <p:nvSpPr>
          <p:cNvPr id="8" name="TextBox 8"/>
          <p:cNvSpPr txBox="1"/>
          <p:nvPr/>
        </p:nvSpPr>
        <p:spPr>
          <a:xfrm>
            <a:off x="2425700" y="2387600"/>
            <a:ext cx="1377950" cy="152400"/>
          </a:xfrm>
          <a:prstGeom prst="rect">
            <a:avLst/>
          </a:prstGeom>
        </p:spPr>
        <p:txBody>
          <a:bodyPr lIns="0" tIns="0" rIns="0" bIns="0" rtlCol="0" anchor="t"/>
          <a:lstStyle/>
          <a:p>
            <a:pPr lvl="0" algn="l">
              <a:lnSpc>
                <a:spcPct val="99600"/>
              </a:lnSpc>
            </a:pPr>
            <a:r>
              <a:rPr lang="ko-KR" sz="800" b="1" i="0" u="none" strike="noStrike" dirty="0">
                <a:solidFill>
                  <a:srgbClr val="000000"/>
                </a:solidFill>
                <a:ea typeface="Pretendard Regular"/>
              </a:rPr>
              <a:t>졸업생</a:t>
            </a:r>
            <a:r>
              <a:rPr lang="en-US" sz="800" b="1" i="0" u="none" strike="noStrike" dirty="0">
                <a:solidFill>
                  <a:srgbClr val="000000"/>
                </a:solidFill>
                <a:latin typeface="Pretendard Regular"/>
              </a:rPr>
              <a:t> </a:t>
            </a:r>
            <a:r>
              <a:rPr lang="ko-KR" sz="800" b="1" i="0" u="none" strike="noStrike" dirty="0">
                <a:solidFill>
                  <a:srgbClr val="000000"/>
                </a:solidFill>
                <a:ea typeface="Pretendard Regular"/>
              </a:rPr>
              <a:t>집중관리</a:t>
            </a:r>
            <a:r>
              <a:rPr lang="en-US" sz="800" b="1" i="0" u="none" strike="noStrike" dirty="0">
                <a:solidFill>
                  <a:srgbClr val="000000"/>
                </a:solidFill>
                <a:latin typeface="Pretendard Regular"/>
              </a:rPr>
              <a:t> </a:t>
            </a:r>
            <a:r>
              <a:rPr lang="ko-KR" sz="800" b="1" i="0" u="none" strike="noStrike" dirty="0">
                <a:solidFill>
                  <a:srgbClr val="000000"/>
                </a:solidFill>
                <a:ea typeface="Pretendard Regular"/>
              </a:rPr>
              <a:t>프로젝트</a:t>
            </a:r>
          </a:p>
        </p:txBody>
      </p:sp>
      <p:pic>
        <p:nvPicPr>
          <p:cNvPr id="9" name="Pictur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87600" y="4330700"/>
            <a:ext cx="5270500" cy="165100"/>
          </a:xfrm>
          <a:prstGeom prst="rect">
            <a:avLst/>
          </a:prstGeom>
        </p:spPr>
      </p:pic>
      <p:sp>
        <p:nvSpPr>
          <p:cNvPr id="10" name="TextBox 10"/>
          <p:cNvSpPr txBox="1"/>
          <p:nvPr/>
        </p:nvSpPr>
        <p:spPr>
          <a:xfrm>
            <a:off x="2425700" y="4343400"/>
            <a:ext cx="1041400" cy="139700"/>
          </a:xfrm>
          <a:prstGeom prst="rect">
            <a:avLst/>
          </a:prstGeom>
        </p:spPr>
        <p:txBody>
          <a:bodyPr lIns="0" tIns="0" rIns="0" bIns="0" rtlCol="0" anchor="t"/>
          <a:lstStyle/>
          <a:p>
            <a:pPr lvl="0" algn="l">
              <a:lnSpc>
                <a:spcPct val="99600"/>
              </a:lnSpc>
            </a:pPr>
            <a:r>
              <a:rPr lang="ko-KR" sz="800" b="1" i="0" u="none" strike="noStrike">
                <a:solidFill>
                  <a:srgbClr val="000000"/>
                </a:solidFill>
                <a:ea typeface="Pretendard Regular"/>
              </a:rPr>
              <a:t>졸업생</a:t>
            </a:r>
            <a:r>
              <a:rPr lang="en-US" sz="800" b="1" i="0" u="none" strike="noStrike">
                <a:solidFill>
                  <a:srgbClr val="000000"/>
                </a:solidFill>
                <a:latin typeface="Pretendard Regular"/>
              </a:rPr>
              <a:t> </a:t>
            </a:r>
            <a:r>
              <a:rPr lang="ko-KR" sz="800" b="1" i="0" u="none" strike="noStrike">
                <a:solidFill>
                  <a:srgbClr val="000000"/>
                </a:solidFill>
                <a:ea typeface="Pretendard Regular"/>
              </a:rPr>
              <a:t>집중관리</a:t>
            </a:r>
            <a:r>
              <a:rPr lang="en-US" sz="800" b="1" i="0" u="none" strike="noStrike">
                <a:solidFill>
                  <a:srgbClr val="000000"/>
                </a:solidFill>
                <a:latin typeface="Pretendard Regular"/>
              </a:rPr>
              <a:t> </a:t>
            </a:r>
            <a:r>
              <a:rPr lang="ko-KR" sz="800" b="1" i="0" u="none" strike="noStrike">
                <a:solidFill>
                  <a:srgbClr val="000000"/>
                </a:solidFill>
                <a:ea typeface="Pretendard Regular"/>
              </a:rPr>
              <a:t>프로젝트</a:t>
            </a:r>
          </a:p>
        </p:txBody>
      </p:sp>
      <p:pic>
        <p:nvPicPr>
          <p:cNvPr id="11" name="Picture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87600" y="3416300"/>
            <a:ext cx="5270500" cy="165100"/>
          </a:xfrm>
          <a:prstGeom prst="rect">
            <a:avLst/>
          </a:prstGeom>
        </p:spPr>
      </p:pic>
      <p:sp>
        <p:nvSpPr>
          <p:cNvPr id="12" name="TextBox 12"/>
          <p:cNvSpPr txBox="1"/>
          <p:nvPr/>
        </p:nvSpPr>
        <p:spPr>
          <a:xfrm>
            <a:off x="2425700" y="3429000"/>
            <a:ext cx="1041400" cy="139700"/>
          </a:xfrm>
          <a:prstGeom prst="rect">
            <a:avLst/>
          </a:prstGeom>
        </p:spPr>
        <p:txBody>
          <a:bodyPr lIns="0" tIns="0" rIns="0" bIns="0" rtlCol="0" anchor="t"/>
          <a:lstStyle/>
          <a:p>
            <a:pPr lvl="0" algn="l">
              <a:lnSpc>
                <a:spcPct val="99600"/>
              </a:lnSpc>
            </a:pPr>
            <a:r>
              <a:rPr lang="ko-KR" sz="800" b="1" i="0" u="none" strike="noStrike">
                <a:solidFill>
                  <a:srgbClr val="000000"/>
                </a:solidFill>
                <a:ea typeface="Pretendard Regular"/>
              </a:rPr>
              <a:t>졸업생</a:t>
            </a:r>
            <a:r>
              <a:rPr lang="en-US" sz="800" b="1" i="0" u="none" strike="noStrike">
                <a:solidFill>
                  <a:srgbClr val="000000"/>
                </a:solidFill>
                <a:latin typeface="Pretendard Regular"/>
              </a:rPr>
              <a:t> </a:t>
            </a:r>
            <a:r>
              <a:rPr lang="ko-KR" sz="800" b="1" i="0" u="none" strike="noStrike">
                <a:solidFill>
                  <a:srgbClr val="000000"/>
                </a:solidFill>
                <a:ea typeface="Pretendard Regular"/>
              </a:rPr>
              <a:t>집중관리</a:t>
            </a:r>
            <a:r>
              <a:rPr lang="en-US" sz="800" b="1" i="0" u="none" strike="noStrike">
                <a:solidFill>
                  <a:srgbClr val="000000"/>
                </a:solidFill>
                <a:latin typeface="Pretendard Regular"/>
              </a:rPr>
              <a:t> </a:t>
            </a:r>
            <a:r>
              <a:rPr lang="ko-KR" sz="800" b="1" i="0" u="none" strike="noStrike">
                <a:solidFill>
                  <a:srgbClr val="000000"/>
                </a:solidFill>
                <a:ea typeface="Pretendard Regular"/>
              </a:rPr>
              <a:t>프로젝트</a:t>
            </a:r>
          </a:p>
        </p:txBody>
      </p:sp>
      <p:pic>
        <p:nvPicPr>
          <p:cNvPr id="13" name="Picture 1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38400" y="5232400"/>
            <a:ext cx="2476500" cy="165100"/>
          </a:xfrm>
          <a:prstGeom prst="rect">
            <a:avLst/>
          </a:prstGeom>
        </p:spPr>
      </p:pic>
      <p:sp>
        <p:nvSpPr>
          <p:cNvPr id="14" name="TextBox 14"/>
          <p:cNvSpPr txBox="1"/>
          <p:nvPr/>
        </p:nvSpPr>
        <p:spPr>
          <a:xfrm>
            <a:off x="2489200" y="5257800"/>
            <a:ext cx="1041400" cy="139700"/>
          </a:xfrm>
          <a:prstGeom prst="rect">
            <a:avLst/>
          </a:prstGeom>
        </p:spPr>
        <p:txBody>
          <a:bodyPr lIns="0" tIns="0" rIns="0" bIns="0" rtlCol="0" anchor="t"/>
          <a:lstStyle/>
          <a:p>
            <a:pPr lvl="0" algn="l">
              <a:lnSpc>
                <a:spcPct val="99600"/>
              </a:lnSpc>
            </a:pPr>
            <a:r>
              <a:rPr lang="ko-KR" sz="800" b="1" i="0" u="none" strike="noStrike">
                <a:solidFill>
                  <a:srgbClr val="000000"/>
                </a:solidFill>
                <a:ea typeface="Pretendard Regular"/>
              </a:rPr>
              <a:t>졸업생</a:t>
            </a:r>
            <a:r>
              <a:rPr lang="en-US" sz="800" b="1" i="0" u="none" strike="noStrike">
                <a:solidFill>
                  <a:srgbClr val="000000"/>
                </a:solidFill>
                <a:latin typeface="Pretendard Regular"/>
              </a:rPr>
              <a:t> </a:t>
            </a:r>
            <a:r>
              <a:rPr lang="ko-KR" sz="800" b="1" i="0" u="none" strike="noStrike">
                <a:solidFill>
                  <a:srgbClr val="000000"/>
                </a:solidFill>
                <a:ea typeface="Pretendard Regular"/>
              </a:rPr>
              <a:t>집중관리</a:t>
            </a:r>
            <a:r>
              <a:rPr lang="en-US" sz="800" b="1" i="0" u="none" strike="noStrike">
                <a:solidFill>
                  <a:srgbClr val="000000"/>
                </a:solidFill>
                <a:latin typeface="Pretendard Regular"/>
              </a:rPr>
              <a:t> </a:t>
            </a:r>
            <a:r>
              <a:rPr lang="ko-KR" sz="800" b="1" i="0" u="none" strike="noStrike">
                <a:solidFill>
                  <a:srgbClr val="000000"/>
                </a:solidFill>
                <a:ea typeface="Pretendard Regular"/>
              </a:rPr>
              <a:t>프로젝트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317500" y="1714500"/>
            <a:ext cx="1219200" cy="304800"/>
          </a:xfrm>
          <a:prstGeom prst="rect">
            <a:avLst/>
          </a:prstGeom>
        </p:spPr>
        <p:txBody>
          <a:bodyPr lIns="0" tIns="0" rIns="0" bIns="0" rtlCol="0" anchor="t"/>
          <a:lstStyle/>
          <a:p>
            <a:pPr lvl="0" algn="l">
              <a:lnSpc>
                <a:spcPct val="99600"/>
              </a:lnSpc>
            </a:pPr>
            <a:r>
              <a:rPr lang="ko-KR" sz="900" b="1" i="0" u="none" strike="noStrike">
                <a:solidFill>
                  <a:srgbClr val="000000"/>
                </a:solidFill>
                <a:ea typeface="Pretendard Regular"/>
              </a:rPr>
              <a:t>졸업생</a:t>
            </a:r>
            <a:r>
              <a:rPr lang="en-US" sz="900" b="1" i="0" u="none" strike="noStrike">
                <a:solidFill>
                  <a:srgbClr val="000000"/>
                </a:solidFill>
                <a:latin typeface="Pretendard Regular"/>
              </a:rPr>
              <a:t> </a:t>
            </a:r>
            <a:r>
              <a:rPr lang="ko-KR" sz="900" b="1" i="0" u="none" strike="noStrike">
                <a:solidFill>
                  <a:srgbClr val="000000"/>
                </a:solidFill>
                <a:ea typeface="Pretendard Regular"/>
              </a:rPr>
              <a:t>집중관리</a:t>
            </a:r>
            <a:r>
              <a:rPr lang="en-US" sz="900" b="1" i="0" u="none" strike="noStrike">
                <a:solidFill>
                  <a:srgbClr val="000000"/>
                </a:solidFill>
                <a:latin typeface="Pretendard Regular"/>
              </a:rPr>
              <a:t> </a:t>
            </a:r>
            <a:r>
              <a:rPr lang="ko-KR" sz="900" b="1" i="0" u="none" strike="noStrike">
                <a:solidFill>
                  <a:srgbClr val="000000"/>
                </a:solidFill>
                <a:ea typeface="Pretendard Regular"/>
              </a:rPr>
              <a:t>프로젝트</a:t>
            </a:r>
            <a:r>
              <a:rPr lang="en-US" sz="900" b="1" i="0" u="none" strike="noStrike">
                <a:solidFill>
                  <a:srgbClr val="000000"/>
                </a:solidFill>
                <a:latin typeface="Pretendard Regular"/>
              </a:rPr>
              <a:t>(4~10</a:t>
            </a:r>
            <a:r>
              <a:rPr lang="ko-KR" sz="900" b="1" i="0" u="none" strike="noStrike">
                <a:solidFill>
                  <a:srgbClr val="000000"/>
                </a:solidFill>
                <a:ea typeface="Pretendard Regular"/>
              </a:rPr>
              <a:t>월</a:t>
            </a:r>
            <a:r>
              <a:rPr lang="en-US" sz="900" b="1" i="0" u="none" strike="noStrike">
                <a:solidFill>
                  <a:srgbClr val="000000"/>
                </a:solidFill>
                <a:latin typeface="Pretendard Regular"/>
              </a:rPr>
              <a:t>)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2"/>
          <p:cNvGraphicFramePr>
            <a:graphicFrameLocks noGrp="1"/>
          </p:cNvGraphicFramePr>
          <p:nvPr/>
        </p:nvGraphicFramePr>
        <p:xfrm>
          <a:off x="1524000" y="139700"/>
          <a:ext cx="6934200" cy="5181600"/>
        </p:xfrm>
        <a:graphic>
          <a:graphicData uri="http://schemas.openxmlformats.org/drawingml/2006/table">
            <a:tbl>
              <a:tblPr/>
              <a:tblGrid>
                <a:gridCol w="990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90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906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906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906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906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9906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482600"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r>
                        <a:rPr lang="en-US" sz="700" b="0" i="0" u="none" strike="noStrike">
                          <a:solidFill>
                            <a:srgbClr val="5A90EF"/>
                          </a:solidFill>
                          <a:latin typeface="Gmarket Sans Medium"/>
                        </a:rPr>
                        <a:t>SUN</a:t>
                      </a: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r>
                        <a:rPr lang="en-US" sz="700" b="0" i="0" u="none" strike="noStrike">
                          <a:solidFill>
                            <a:srgbClr val="3D3D3D"/>
                          </a:solidFill>
                          <a:latin typeface="Gmarket Sans Medium"/>
                        </a:rPr>
                        <a:t>MON</a:t>
                      </a: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r>
                        <a:rPr lang="en-US" sz="700" b="0" i="0" u="none" strike="noStrike">
                          <a:solidFill>
                            <a:srgbClr val="3D3D3D"/>
                          </a:solidFill>
                          <a:latin typeface="Gmarket Sans Medium"/>
                        </a:rPr>
                        <a:t>TUE</a:t>
                      </a: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r>
                        <a:rPr lang="en-US" sz="700" b="0" i="0" u="none" strike="noStrike">
                          <a:solidFill>
                            <a:srgbClr val="3D3D3D"/>
                          </a:solidFill>
                          <a:latin typeface="Gmarket Sans Medium"/>
                        </a:rPr>
                        <a:t>WED</a:t>
                      </a: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r>
                        <a:rPr lang="en-US" sz="700" b="0" i="0" u="none" strike="noStrike">
                          <a:solidFill>
                            <a:srgbClr val="3D3D3D"/>
                          </a:solidFill>
                          <a:latin typeface="Gmarket Sans Medium"/>
                        </a:rPr>
                        <a:t>THU</a:t>
                      </a: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r>
                        <a:rPr lang="en-US" sz="700" b="0" i="0" u="none" strike="noStrike">
                          <a:solidFill>
                            <a:srgbClr val="3D3D3D"/>
                          </a:solidFill>
                          <a:latin typeface="Gmarket Sans Medium"/>
                        </a:rPr>
                        <a:t>FRI</a:t>
                      </a: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r>
                        <a:rPr lang="en-US" sz="700" b="0" i="0" u="none" strike="noStrike">
                          <a:solidFill>
                            <a:srgbClr val="3D3D3D"/>
                          </a:solidFill>
                          <a:latin typeface="Gmarket Sans Medium"/>
                        </a:rPr>
                        <a:t>SAT</a:t>
                      </a: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69900"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r>
                        <a:rPr lang="en-US" sz="700" b="0" i="0" u="none" strike="noStrike">
                          <a:solidFill>
                            <a:srgbClr val="3D3D3D"/>
                          </a:solidFill>
                          <a:latin typeface="Gmarket Sans Medium"/>
                        </a:rPr>
                        <a:t>1</a:t>
                      </a: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r>
                        <a:rPr lang="en-US" sz="700" b="0" i="0" u="none" strike="noStrike">
                          <a:solidFill>
                            <a:srgbClr val="3D3D3D"/>
                          </a:solidFill>
                          <a:latin typeface="Gmarket Sans Medium"/>
                        </a:rPr>
                        <a:t>2</a:t>
                      </a: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r>
                        <a:rPr lang="en-US" sz="700" b="0" i="0" u="none" strike="noStrike">
                          <a:solidFill>
                            <a:srgbClr val="3D3D3D"/>
                          </a:solidFill>
                          <a:latin typeface="Gmarket Sans Medium"/>
                        </a:rPr>
                        <a:t>3</a:t>
                      </a: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69900"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69900"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r>
                        <a:rPr lang="en-US" sz="700" b="0" i="0" u="none" strike="noStrike">
                          <a:solidFill>
                            <a:srgbClr val="5A90EF"/>
                          </a:solidFill>
                          <a:latin typeface="Gmarket Sans Medium"/>
                        </a:rPr>
                        <a:t>4</a:t>
                      </a: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r>
                        <a:rPr lang="en-US" sz="700" b="0" i="0" u="none" strike="noStrike">
                          <a:solidFill>
                            <a:srgbClr val="5A90EF"/>
                          </a:solidFill>
                          <a:latin typeface="Gmarket Sans Medium"/>
                        </a:rPr>
                        <a:t>5</a:t>
                      </a: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r>
                        <a:rPr lang="en-US" sz="700" b="0" i="0" u="none" strike="noStrike">
                          <a:solidFill>
                            <a:srgbClr val="5A90EF"/>
                          </a:solidFill>
                          <a:latin typeface="Gmarket Sans Medium"/>
                        </a:rPr>
                        <a:t>6</a:t>
                      </a: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r>
                        <a:rPr lang="en-US" sz="700" b="0" i="0" u="none" strike="noStrike">
                          <a:solidFill>
                            <a:srgbClr val="3D3D3D"/>
                          </a:solidFill>
                          <a:latin typeface="Gmarket Sans Medium"/>
                        </a:rPr>
                        <a:t>7</a:t>
                      </a: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r>
                        <a:rPr lang="en-US" sz="700" b="0" i="0" u="none" strike="noStrike">
                          <a:solidFill>
                            <a:srgbClr val="3D3D3D"/>
                          </a:solidFill>
                          <a:latin typeface="Gmarket Sans Medium"/>
                        </a:rPr>
                        <a:t>8</a:t>
                      </a: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r>
                        <a:rPr lang="en-US" sz="700" b="0" i="0" u="none" strike="noStrike">
                          <a:solidFill>
                            <a:srgbClr val="3D3D3D"/>
                          </a:solidFill>
                          <a:latin typeface="Gmarket Sans Medium"/>
                        </a:rPr>
                        <a:t>9</a:t>
                      </a: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r>
                        <a:rPr lang="en-US" sz="700" b="0" i="0" u="none" strike="noStrike">
                          <a:solidFill>
                            <a:srgbClr val="3D3D3D"/>
                          </a:solidFill>
                          <a:latin typeface="Gmarket Sans Medium"/>
                        </a:rPr>
                        <a:t>10</a:t>
                      </a: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69900"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r>
                        <a:rPr lang="ko-KR" sz="700" b="0" i="0" u="none" strike="noStrike">
                          <a:solidFill>
                            <a:srgbClr val="5A90EF"/>
                          </a:solidFill>
                          <a:ea typeface="Gmarket Sans Medium"/>
                        </a:rPr>
                        <a:t>부처님오신날</a:t>
                      </a: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r>
                        <a:rPr lang="ko-KR" sz="700" b="0" i="0" u="none" strike="noStrike">
                          <a:solidFill>
                            <a:srgbClr val="5A90EF"/>
                          </a:solidFill>
                          <a:ea typeface="Gmarket Sans Medium"/>
                        </a:rPr>
                        <a:t>대체공휴일</a:t>
                      </a: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69900"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r>
                        <a:rPr lang="en-US" sz="700" b="0" i="0" u="none" strike="noStrike">
                          <a:solidFill>
                            <a:srgbClr val="5A90EF"/>
                          </a:solidFill>
                          <a:latin typeface="Gmarket Sans Medium"/>
                        </a:rPr>
                        <a:t>11</a:t>
                      </a: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r>
                        <a:rPr lang="en-US" sz="700" b="0" i="0" u="none" strike="noStrike">
                          <a:solidFill>
                            <a:srgbClr val="3D3D3D"/>
                          </a:solidFill>
                          <a:latin typeface="Gmarket Sans Medium"/>
                        </a:rPr>
                        <a:t>12</a:t>
                      </a: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r>
                        <a:rPr lang="en-US" sz="700" b="0" i="0" u="none" strike="noStrike">
                          <a:solidFill>
                            <a:srgbClr val="3D3D3D"/>
                          </a:solidFill>
                          <a:latin typeface="Gmarket Sans Medium"/>
                        </a:rPr>
                        <a:t>13</a:t>
                      </a: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r>
                        <a:rPr lang="en-US" sz="700" b="0" i="0" u="none" strike="noStrike">
                          <a:solidFill>
                            <a:srgbClr val="3D3D3D"/>
                          </a:solidFill>
                          <a:latin typeface="Gmarket Sans Medium"/>
                        </a:rPr>
                        <a:t>14</a:t>
                      </a: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r>
                        <a:rPr lang="en-US" sz="700" b="0" i="0" u="none" strike="noStrike">
                          <a:solidFill>
                            <a:srgbClr val="3D3D3D"/>
                          </a:solidFill>
                          <a:latin typeface="Gmarket Sans Medium"/>
                        </a:rPr>
                        <a:t>15</a:t>
                      </a: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r>
                        <a:rPr lang="en-US" sz="700" b="0" i="0" u="none" strike="noStrike">
                          <a:solidFill>
                            <a:srgbClr val="3D3D3D"/>
                          </a:solidFill>
                          <a:latin typeface="Gmarket Sans Medium"/>
                        </a:rPr>
                        <a:t>16</a:t>
                      </a: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r>
                        <a:rPr lang="en-US" sz="700" b="0" i="0" u="none" strike="noStrike">
                          <a:solidFill>
                            <a:srgbClr val="3D3D3D"/>
                          </a:solidFill>
                          <a:latin typeface="Gmarket Sans Medium"/>
                        </a:rPr>
                        <a:t>17</a:t>
                      </a: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69900"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69900"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r>
                        <a:rPr lang="en-US" sz="700" b="0" i="0" u="none" strike="noStrike">
                          <a:solidFill>
                            <a:srgbClr val="5A90EF"/>
                          </a:solidFill>
                          <a:latin typeface="Gmarket Sans Medium"/>
                        </a:rPr>
                        <a:t>18</a:t>
                      </a: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r>
                        <a:rPr lang="en-US" sz="700" b="0" i="0" u="none" strike="noStrike">
                          <a:solidFill>
                            <a:srgbClr val="3D3D3D"/>
                          </a:solidFill>
                          <a:latin typeface="Gmarket Sans Medium"/>
                        </a:rPr>
                        <a:t>19</a:t>
                      </a: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r>
                        <a:rPr lang="en-US" sz="700" b="0" i="0" u="none" strike="noStrike">
                          <a:solidFill>
                            <a:srgbClr val="3D3D3D"/>
                          </a:solidFill>
                          <a:latin typeface="Gmarket Sans Medium"/>
                        </a:rPr>
                        <a:t>20</a:t>
                      </a: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r>
                        <a:rPr lang="en-US" sz="700" b="0" i="0" u="none" strike="noStrike">
                          <a:solidFill>
                            <a:srgbClr val="3D3D3D"/>
                          </a:solidFill>
                          <a:latin typeface="Gmarket Sans Medium"/>
                        </a:rPr>
                        <a:t>21</a:t>
                      </a: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r>
                        <a:rPr lang="en-US" sz="700" b="0" i="0" u="none" strike="noStrike">
                          <a:solidFill>
                            <a:srgbClr val="3D3D3D"/>
                          </a:solidFill>
                          <a:latin typeface="Gmarket Sans Medium"/>
                        </a:rPr>
                        <a:t>22</a:t>
                      </a: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r>
                        <a:rPr lang="en-US" sz="700" b="0" i="0" u="none" strike="noStrike">
                          <a:solidFill>
                            <a:srgbClr val="3D3D3D"/>
                          </a:solidFill>
                          <a:latin typeface="Gmarket Sans Medium"/>
                        </a:rPr>
                        <a:t>23</a:t>
                      </a: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r>
                        <a:rPr lang="en-US" sz="700" b="0" i="0" u="none" strike="noStrike">
                          <a:solidFill>
                            <a:srgbClr val="3D3D3D"/>
                          </a:solidFill>
                          <a:latin typeface="Gmarket Sans Medium"/>
                        </a:rPr>
                        <a:t>24</a:t>
                      </a: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69900"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69900"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r>
                        <a:rPr lang="en-US" sz="700" b="0" i="0" u="none" strike="noStrike">
                          <a:solidFill>
                            <a:srgbClr val="5A90EF"/>
                          </a:solidFill>
                          <a:latin typeface="Gmarket Sans Medium"/>
                        </a:rPr>
                        <a:t>25</a:t>
                      </a: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r>
                        <a:rPr lang="en-US" sz="700" b="0" i="0" u="none" strike="noStrike">
                          <a:solidFill>
                            <a:srgbClr val="3D3D3D"/>
                          </a:solidFill>
                          <a:latin typeface="Gmarket Sans Medium"/>
                        </a:rPr>
                        <a:t>26</a:t>
                      </a: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r>
                        <a:rPr lang="en-US" sz="700" b="0" i="0" u="none" strike="noStrike">
                          <a:solidFill>
                            <a:srgbClr val="3D3D3D"/>
                          </a:solidFill>
                          <a:latin typeface="Gmarket Sans Medium"/>
                        </a:rPr>
                        <a:t>27</a:t>
                      </a: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r>
                        <a:rPr lang="en-US" sz="700" b="0" i="0" u="none" strike="noStrike">
                          <a:solidFill>
                            <a:srgbClr val="3D3D3D"/>
                          </a:solidFill>
                          <a:latin typeface="Gmarket Sans Medium"/>
                        </a:rPr>
                        <a:t>28</a:t>
                      </a: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r>
                        <a:rPr lang="en-US" sz="700" b="0" i="0" u="none" strike="noStrike">
                          <a:solidFill>
                            <a:srgbClr val="3D3D3D"/>
                          </a:solidFill>
                          <a:latin typeface="Gmarket Sans Medium"/>
                        </a:rPr>
                        <a:t>29</a:t>
                      </a: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r>
                        <a:rPr lang="en-US" sz="700" b="0" i="0" u="none" strike="noStrike">
                          <a:solidFill>
                            <a:srgbClr val="3D3D3D"/>
                          </a:solidFill>
                          <a:latin typeface="Gmarket Sans Medium"/>
                        </a:rPr>
                        <a:t>30</a:t>
                      </a: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r>
                        <a:rPr lang="en-US" sz="700" b="0" i="0" u="none" strike="noStrike">
                          <a:solidFill>
                            <a:srgbClr val="3D3D3D"/>
                          </a:solidFill>
                          <a:latin typeface="Gmarket Sans Medium"/>
                        </a:rPr>
                        <a:t>31</a:t>
                      </a: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69900"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pic>
        <p:nvPicPr>
          <p:cNvPr id="3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39700" y="4013200"/>
            <a:ext cx="1727200" cy="1574800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11500" y="4737100"/>
            <a:ext cx="990600" cy="342900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92600" y="4737100"/>
            <a:ext cx="1079500" cy="342900"/>
          </a:xfrm>
          <a:prstGeom prst="rect">
            <a:avLst/>
          </a:prstGeom>
        </p:spPr>
      </p:pic>
      <p:grpSp>
        <p:nvGrpSpPr>
          <p:cNvPr id="6" name="Group 6"/>
          <p:cNvGrpSpPr/>
          <p:nvPr/>
        </p:nvGrpSpPr>
        <p:grpSpPr>
          <a:xfrm>
            <a:off x="2147483647" y="2147483647"/>
            <a:ext cx="2147483647" cy="2147483647"/>
            <a:chOff x="0" y="0"/>
            <a:chExt cx="0" cy="0"/>
          </a:xfrm>
        </p:grpSpPr>
      </p:grpSp>
      <p:pic>
        <p:nvPicPr>
          <p:cNvPr id="7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25700" y="5143500"/>
            <a:ext cx="5283200" cy="165100"/>
          </a:xfrm>
          <a:prstGeom prst="rect">
            <a:avLst/>
          </a:prstGeom>
        </p:spPr>
      </p:pic>
      <p:sp>
        <p:nvSpPr>
          <p:cNvPr id="8" name="TextBox 8"/>
          <p:cNvSpPr txBox="1"/>
          <p:nvPr/>
        </p:nvSpPr>
        <p:spPr>
          <a:xfrm>
            <a:off x="2501900" y="5156200"/>
            <a:ext cx="2311400" cy="139700"/>
          </a:xfrm>
          <a:prstGeom prst="rect">
            <a:avLst/>
          </a:prstGeom>
        </p:spPr>
        <p:txBody>
          <a:bodyPr lIns="0" tIns="0" rIns="0" bIns="0" rtlCol="0" anchor="t"/>
          <a:lstStyle/>
          <a:p>
            <a:pPr lvl="0" algn="l">
              <a:lnSpc>
                <a:spcPct val="99600"/>
              </a:lnSpc>
            </a:pPr>
            <a:r>
              <a:rPr lang="en-US" sz="800" b="1" i="0" u="none" strike="noStrike">
                <a:solidFill>
                  <a:srgbClr val="000000"/>
                </a:solidFill>
                <a:latin typeface="Pretendard Regular"/>
              </a:rPr>
              <a:t>(</a:t>
            </a:r>
            <a:r>
              <a:rPr lang="ko-KR" sz="800" b="1" i="0" u="none" strike="noStrike">
                <a:solidFill>
                  <a:srgbClr val="000000"/>
                </a:solidFill>
                <a:ea typeface="Pretendard Regular"/>
              </a:rPr>
              <a:t>비대면</a:t>
            </a:r>
            <a:r>
              <a:rPr lang="en-US" sz="800" b="1" i="0" u="none" strike="noStrike">
                <a:solidFill>
                  <a:srgbClr val="000000"/>
                </a:solidFill>
                <a:latin typeface="Pretendard Regular"/>
              </a:rPr>
              <a:t>)</a:t>
            </a:r>
            <a:r>
              <a:rPr lang="ko-KR" sz="800" b="1" i="0" u="none" strike="noStrike">
                <a:solidFill>
                  <a:srgbClr val="000000"/>
                </a:solidFill>
                <a:ea typeface="Pretendard Regular"/>
              </a:rPr>
              <a:t>졸업생</a:t>
            </a:r>
            <a:r>
              <a:rPr lang="en-US" sz="800" b="1" i="0" u="none" strike="noStrike">
                <a:solidFill>
                  <a:srgbClr val="000000"/>
                </a:solidFill>
                <a:latin typeface="Pretendard Regular"/>
              </a:rPr>
              <a:t> </a:t>
            </a:r>
            <a:r>
              <a:rPr lang="ko-KR" sz="800" b="1" i="0" u="none" strike="noStrike">
                <a:solidFill>
                  <a:srgbClr val="000000"/>
                </a:solidFill>
                <a:ea typeface="Pretendard Regular"/>
              </a:rPr>
              <a:t>직무별</a:t>
            </a:r>
            <a:r>
              <a:rPr lang="en-US" sz="800" b="1" i="0" u="none" strike="noStrike">
                <a:solidFill>
                  <a:srgbClr val="000000"/>
                </a:solidFill>
                <a:latin typeface="Pretendard Regular"/>
              </a:rPr>
              <a:t> </a:t>
            </a:r>
            <a:r>
              <a:rPr lang="ko-KR" sz="800" b="1" i="0" u="none" strike="noStrike">
                <a:solidFill>
                  <a:srgbClr val="000000"/>
                </a:solidFill>
                <a:ea typeface="Pretendard Regular"/>
              </a:rPr>
              <a:t>현직자</a:t>
            </a:r>
            <a:r>
              <a:rPr lang="en-US" sz="800" b="1" i="0" u="none" strike="noStrike">
                <a:solidFill>
                  <a:srgbClr val="000000"/>
                </a:solidFill>
                <a:latin typeface="Pretendard Regular"/>
              </a:rPr>
              <a:t> </a:t>
            </a:r>
            <a:r>
              <a:rPr lang="ko-KR" sz="800" b="1" i="0" u="none" strike="noStrike">
                <a:solidFill>
                  <a:srgbClr val="000000"/>
                </a:solidFill>
                <a:ea typeface="Pretendard Regular"/>
              </a:rPr>
              <a:t>멘토링</a:t>
            </a:r>
            <a:r>
              <a:rPr lang="en-US" sz="800" b="1" i="0" u="none" strike="noStrike">
                <a:solidFill>
                  <a:srgbClr val="000000"/>
                </a:solidFill>
                <a:latin typeface="Pretendard Regular"/>
              </a:rPr>
              <a:t> 5.26(</a:t>
            </a:r>
            <a:r>
              <a:rPr lang="ko-KR" sz="800" b="1" i="0" u="none" strike="noStrike">
                <a:solidFill>
                  <a:srgbClr val="000000"/>
                </a:solidFill>
                <a:ea typeface="Pretendard Regular"/>
              </a:rPr>
              <a:t>월</a:t>
            </a:r>
            <a:r>
              <a:rPr lang="en-US" sz="800" b="1" i="0" u="none" strike="noStrike">
                <a:solidFill>
                  <a:srgbClr val="000000"/>
                </a:solidFill>
                <a:latin typeface="Pretendard Regular"/>
              </a:rPr>
              <a:t>)~6.30(</a:t>
            </a:r>
            <a:r>
              <a:rPr lang="ko-KR" sz="800" b="1" i="0" u="none" strike="noStrike">
                <a:solidFill>
                  <a:srgbClr val="000000"/>
                </a:solidFill>
                <a:ea typeface="Pretendard Regular"/>
              </a:rPr>
              <a:t>월</a:t>
            </a:r>
            <a:r>
              <a:rPr lang="en-US" sz="800" b="1" i="0" u="none" strike="noStrike">
                <a:solidFill>
                  <a:srgbClr val="000000"/>
                </a:solidFill>
                <a:latin typeface="Pretendard Regular"/>
              </a:rPr>
              <a:t>)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3136900" y="4762500"/>
            <a:ext cx="990600" cy="304800"/>
          </a:xfrm>
          <a:prstGeom prst="rect">
            <a:avLst/>
          </a:prstGeom>
        </p:spPr>
        <p:txBody>
          <a:bodyPr lIns="0" tIns="0" rIns="0" bIns="0" rtlCol="0" anchor="t"/>
          <a:lstStyle/>
          <a:p>
            <a:pPr lvl="0" algn="l">
              <a:lnSpc>
                <a:spcPct val="99600"/>
              </a:lnSpc>
            </a:pPr>
            <a:r>
              <a:rPr lang="en-US" sz="900" b="1" i="0" u="none" strike="noStrike">
                <a:solidFill>
                  <a:srgbClr val="000000"/>
                </a:solidFill>
                <a:latin typeface="Pretendard Regular"/>
              </a:rPr>
              <a:t>(</a:t>
            </a:r>
            <a:r>
              <a:rPr lang="ko-KR" sz="900" b="1" i="0" u="none" strike="noStrike">
                <a:solidFill>
                  <a:srgbClr val="000000"/>
                </a:solidFill>
                <a:ea typeface="Pretendard Regular"/>
              </a:rPr>
              <a:t>비대면</a:t>
            </a:r>
            <a:r>
              <a:rPr lang="en-US" sz="900" b="1" i="0" u="none" strike="noStrike">
                <a:solidFill>
                  <a:srgbClr val="000000"/>
                </a:solidFill>
                <a:latin typeface="Pretendard Regular"/>
              </a:rPr>
              <a:t>) </a:t>
            </a:r>
          </a:p>
          <a:p>
            <a:pPr lvl="0" algn="l">
              <a:lnSpc>
                <a:spcPct val="99600"/>
              </a:lnSpc>
            </a:pPr>
            <a:r>
              <a:rPr lang="ko-KR" sz="900" b="1" i="0" u="none" strike="noStrike">
                <a:solidFill>
                  <a:srgbClr val="000000"/>
                </a:solidFill>
                <a:ea typeface="Pretendard Regular"/>
              </a:rPr>
              <a:t>탈락서류</a:t>
            </a:r>
            <a:r>
              <a:rPr lang="en-US" sz="900" b="1" i="0" u="none" strike="noStrike">
                <a:solidFill>
                  <a:srgbClr val="000000"/>
                </a:solidFill>
                <a:latin typeface="Pretendard Regular"/>
              </a:rPr>
              <a:t> </a:t>
            </a:r>
            <a:r>
              <a:rPr lang="ko-KR" sz="900" b="1" i="0" u="none" strike="noStrike">
                <a:solidFill>
                  <a:srgbClr val="000000"/>
                </a:solidFill>
                <a:ea typeface="Pretendard Regular"/>
              </a:rPr>
              <a:t>집중</a:t>
            </a:r>
            <a:r>
              <a:rPr lang="en-US" sz="900" b="1" i="0" u="none" strike="noStrike">
                <a:solidFill>
                  <a:srgbClr val="000000"/>
                </a:solidFill>
                <a:latin typeface="Pretendard Regular"/>
              </a:rPr>
              <a:t> </a:t>
            </a:r>
            <a:r>
              <a:rPr lang="ko-KR" sz="900" b="1" i="0" u="none" strike="noStrike">
                <a:solidFill>
                  <a:srgbClr val="000000"/>
                </a:solidFill>
                <a:ea typeface="Pretendard Regular"/>
              </a:rPr>
              <a:t>멘토링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4292600" y="4775200"/>
            <a:ext cx="1104900" cy="304800"/>
          </a:xfrm>
          <a:prstGeom prst="rect">
            <a:avLst/>
          </a:prstGeom>
        </p:spPr>
        <p:txBody>
          <a:bodyPr lIns="0" tIns="0" rIns="0" bIns="0" rtlCol="0" anchor="t"/>
          <a:lstStyle/>
          <a:p>
            <a:pPr lvl="0" algn="l">
              <a:lnSpc>
                <a:spcPct val="99600"/>
              </a:lnSpc>
            </a:pPr>
            <a:r>
              <a:rPr lang="en-US" sz="900" b="1" i="0" u="none" strike="noStrike">
                <a:solidFill>
                  <a:srgbClr val="000000"/>
                </a:solidFill>
                <a:latin typeface="Pretendard Regular"/>
              </a:rPr>
              <a:t>(</a:t>
            </a:r>
            <a:r>
              <a:rPr lang="ko-KR" sz="900" b="1" i="0" u="none" strike="noStrike">
                <a:solidFill>
                  <a:srgbClr val="000000"/>
                </a:solidFill>
                <a:ea typeface="Pretendard Regular"/>
              </a:rPr>
              <a:t>비대면</a:t>
            </a:r>
            <a:r>
              <a:rPr lang="en-US" sz="900" b="1" i="0" u="none" strike="noStrike">
                <a:solidFill>
                  <a:srgbClr val="000000"/>
                </a:solidFill>
                <a:latin typeface="Pretendard Regular"/>
              </a:rPr>
              <a:t>) </a:t>
            </a:r>
            <a:r>
              <a:rPr lang="ko-KR" sz="900" b="1" i="0" u="none" strike="noStrike">
                <a:solidFill>
                  <a:srgbClr val="000000"/>
                </a:solidFill>
                <a:ea typeface="Pretendard Regular"/>
              </a:rPr>
              <a:t>디자인</a:t>
            </a:r>
            <a:r>
              <a:rPr lang="en-US" sz="900" b="1" i="0" u="none" strike="noStrike">
                <a:solidFill>
                  <a:srgbClr val="000000"/>
                </a:solidFill>
                <a:latin typeface="Pretendard Regular"/>
              </a:rPr>
              <a:t> </a:t>
            </a:r>
          </a:p>
          <a:p>
            <a:pPr lvl="0" algn="l">
              <a:lnSpc>
                <a:spcPct val="99600"/>
              </a:lnSpc>
            </a:pPr>
            <a:r>
              <a:rPr lang="ko-KR" sz="900" b="1" i="0" u="none" strike="noStrike">
                <a:solidFill>
                  <a:srgbClr val="000000"/>
                </a:solidFill>
                <a:ea typeface="Pretendard Regular"/>
              </a:rPr>
              <a:t>포트폴리오</a:t>
            </a:r>
            <a:r>
              <a:rPr lang="en-US" sz="900" b="1" i="0" u="none" strike="noStrike">
                <a:solidFill>
                  <a:srgbClr val="000000"/>
                </a:solidFill>
                <a:latin typeface="Pretendard Regular"/>
              </a:rPr>
              <a:t> </a:t>
            </a:r>
            <a:r>
              <a:rPr lang="ko-KR" sz="900" b="1" i="0" u="none" strike="noStrike">
                <a:solidFill>
                  <a:srgbClr val="000000"/>
                </a:solidFill>
                <a:ea typeface="Pretendard Regular"/>
              </a:rPr>
              <a:t>집중</a:t>
            </a:r>
            <a:r>
              <a:rPr lang="en-US" sz="900" b="1" i="0" u="none" strike="noStrike">
                <a:solidFill>
                  <a:srgbClr val="000000"/>
                </a:solidFill>
                <a:latin typeface="Pretendard Regular"/>
              </a:rPr>
              <a:t> </a:t>
            </a:r>
            <a:r>
              <a:rPr lang="ko-KR" sz="900" b="1" i="0" u="none" strike="noStrike">
                <a:solidFill>
                  <a:srgbClr val="000000"/>
                </a:solidFill>
                <a:ea typeface="Pretendard Regular"/>
              </a:rPr>
              <a:t>멘토링</a:t>
            </a:r>
          </a:p>
        </p:txBody>
      </p:sp>
      <p:grpSp>
        <p:nvGrpSpPr>
          <p:cNvPr id="11" name="Group 11"/>
          <p:cNvGrpSpPr/>
          <p:nvPr/>
        </p:nvGrpSpPr>
        <p:grpSpPr>
          <a:xfrm>
            <a:off x="2147483647" y="2147483647"/>
            <a:ext cx="2147483647" cy="2147483647"/>
            <a:chOff x="0" y="0"/>
            <a:chExt cx="0" cy="0"/>
          </a:xfrm>
        </p:grpSpPr>
      </p:grpSp>
      <p:pic>
        <p:nvPicPr>
          <p:cNvPr id="14" name="Picture 1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56300" y="4737100"/>
            <a:ext cx="1409700" cy="419100"/>
          </a:xfrm>
          <a:prstGeom prst="rect">
            <a:avLst/>
          </a:prstGeom>
        </p:spPr>
      </p:pic>
      <p:sp>
        <p:nvSpPr>
          <p:cNvPr id="15" name="TextBox 15"/>
          <p:cNvSpPr txBox="1"/>
          <p:nvPr/>
        </p:nvSpPr>
        <p:spPr>
          <a:xfrm>
            <a:off x="6032500" y="4800600"/>
            <a:ext cx="1320800" cy="304800"/>
          </a:xfrm>
          <a:prstGeom prst="rect">
            <a:avLst/>
          </a:prstGeom>
        </p:spPr>
        <p:txBody>
          <a:bodyPr lIns="0" tIns="0" rIns="0" bIns="0" rtlCol="0" anchor="t"/>
          <a:lstStyle/>
          <a:p>
            <a:pPr lvl="0" algn="l">
              <a:lnSpc>
                <a:spcPct val="99600"/>
              </a:lnSpc>
            </a:pPr>
            <a:r>
              <a:rPr lang="en-US" sz="900" b="1" i="0" u="none" strike="noStrike">
                <a:solidFill>
                  <a:srgbClr val="000000"/>
                </a:solidFill>
                <a:latin typeface="Pretendard Regular"/>
              </a:rPr>
              <a:t>(</a:t>
            </a:r>
            <a:r>
              <a:rPr lang="ko-KR" sz="900" b="1" i="0" u="none" strike="noStrike">
                <a:solidFill>
                  <a:srgbClr val="000000"/>
                </a:solidFill>
                <a:ea typeface="Pretendard Regular"/>
              </a:rPr>
              <a:t>대면</a:t>
            </a:r>
            <a:r>
              <a:rPr lang="en-US" sz="900" b="1" i="0" u="none" strike="noStrike">
                <a:solidFill>
                  <a:srgbClr val="000000"/>
                </a:solidFill>
                <a:latin typeface="Pretendard Regular"/>
              </a:rPr>
              <a:t>+</a:t>
            </a:r>
            <a:r>
              <a:rPr lang="ko-KR" sz="900" b="1" i="0" u="none" strike="noStrike">
                <a:solidFill>
                  <a:srgbClr val="000000"/>
                </a:solidFill>
                <a:ea typeface="Pretendard Regular"/>
              </a:rPr>
              <a:t>비대면</a:t>
            </a:r>
            <a:r>
              <a:rPr lang="en-US" sz="900" b="1" i="0" u="none" strike="noStrike">
                <a:solidFill>
                  <a:srgbClr val="000000"/>
                </a:solidFill>
                <a:latin typeface="Pretendard Regular"/>
              </a:rPr>
              <a:t>) </a:t>
            </a:r>
            <a:r>
              <a:rPr lang="ko-KR" sz="900" b="1" i="0" u="none" strike="noStrike">
                <a:solidFill>
                  <a:srgbClr val="000000"/>
                </a:solidFill>
                <a:ea typeface="Pretendard Regular"/>
              </a:rPr>
              <a:t>실무역량강화</a:t>
            </a:r>
          </a:p>
          <a:p>
            <a:pPr lvl="0" algn="l">
              <a:lnSpc>
                <a:spcPct val="99600"/>
              </a:lnSpc>
            </a:pPr>
            <a:r>
              <a:rPr lang="ko-KR" sz="900" b="1" i="0" u="none" strike="noStrike">
                <a:solidFill>
                  <a:srgbClr val="000000"/>
                </a:solidFill>
                <a:ea typeface="Pretendard Regular"/>
              </a:rPr>
              <a:t>문화예술계열</a:t>
            </a:r>
            <a:r>
              <a:rPr lang="en-US" sz="900" b="1" i="0" u="none" strike="noStrike">
                <a:solidFill>
                  <a:srgbClr val="000000"/>
                </a:solidFill>
                <a:latin typeface="Pretendard Regular"/>
              </a:rPr>
              <a:t> </a:t>
            </a:r>
            <a:r>
              <a:rPr lang="ko-KR" sz="900" b="1" i="0" u="none" strike="noStrike">
                <a:solidFill>
                  <a:srgbClr val="000000"/>
                </a:solidFill>
                <a:ea typeface="Pretendard Regular"/>
              </a:rPr>
              <a:t>특강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825500" y="1104900"/>
            <a:ext cx="635000" cy="254000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lvl="0" algn="l">
              <a:lnSpc>
                <a:spcPct val="116199"/>
              </a:lnSpc>
            </a:pPr>
            <a:r>
              <a:rPr lang="en-US" sz="700" b="0" i="0" u="none" strike="noStrike">
                <a:solidFill>
                  <a:srgbClr val="5A90EF"/>
                </a:solidFill>
                <a:latin typeface="Gmarket Sans Medium"/>
              </a:rPr>
              <a:t>2025</a:t>
            </a:r>
          </a:p>
          <a:p>
            <a:pPr lvl="0" algn="l">
              <a:lnSpc>
                <a:spcPct val="116199"/>
              </a:lnSpc>
            </a:pPr>
            <a:r>
              <a:rPr lang="en-US" sz="700" b="0" i="0" u="none" strike="noStrike">
                <a:solidFill>
                  <a:srgbClr val="5A90EF"/>
                </a:solidFill>
                <a:latin typeface="Gmarket Sans Medium"/>
              </a:rPr>
              <a:t>May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190500" y="1016000"/>
            <a:ext cx="800100" cy="444500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lvl="0" algn="l">
              <a:lnSpc>
                <a:spcPct val="99600"/>
              </a:lnSpc>
            </a:pPr>
            <a:r>
              <a:rPr lang="en-US" sz="2500" b="0" i="0" u="none" strike="noStrike">
                <a:solidFill>
                  <a:srgbClr val="5A90EF"/>
                </a:solidFill>
                <a:latin typeface="Gmarket Sans Bold"/>
              </a:rPr>
              <a:t>5</a:t>
            </a:r>
            <a:r>
              <a:rPr lang="ko-KR" sz="2500" b="0" i="0" u="none" strike="noStrike">
                <a:solidFill>
                  <a:srgbClr val="5A90EF"/>
                </a:solidFill>
                <a:ea typeface="Gmarket Sans Bold"/>
              </a:rPr>
              <a:t>월</a:t>
            </a:r>
          </a:p>
        </p:txBody>
      </p:sp>
      <p:pic>
        <p:nvPicPr>
          <p:cNvPr id="18" name="Picture 1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0800" y="1905000"/>
            <a:ext cx="127000" cy="127000"/>
          </a:xfrm>
          <a:prstGeom prst="rect">
            <a:avLst/>
          </a:prstGeom>
        </p:spPr>
      </p:pic>
      <p:pic>
        <p:nvPicPr>
          <p:cNvPr id="19" name="Picture 1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0800" y="2235200"/>
            <a:ext cx="127000" cy="127000"/>
          </a:xfrm>
          <a:prstGeom prst="rect">
            <a:avLst/>
          </a:prstGeom>
        </p:spPr>
      </p:pic>
      <p:pic>
        <p:nvPicPr>
          <p:cNvPr id="20" name="Picture 2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0800" y="2565400"/>
            <a:ext cx="127000" cy="127000"/>
          </a:xfrm>
          <a:prstGeom prst="rect">
            <a:avLst/>
          </a:prstGeom>
        </p:spPr>
      </p:pic>
      <p:pic>
        <p:nvPicPr>
          <p:cNvPr id="21" name="Picture 2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0800" y="2908300"/>
            <a:ext cx="127000" cy="127000"/>
          </a:xfrm>
          <a:prstGeom prst="rect">
            <a:avLst/>
          </a:prstGeom>
        </p:spPr>
      </p:pic>
      <p:sp>
        <p:nvSpPr>
          <p:cNvPr id="24" name="TextBox 24"/>
          <p:cNvSpPr txBox="1"/>
          <p:nvPr/>
        </p:nvSpPr>
        <p:spPr>
          <a:xfrm>
            <a:off x="227693" y="1894114"/>
            <a:ext cx="977900" cy="152400"/>
          </a:xfrm>
          <a:prstGeom prst="rect">
            <a:avLst/>
          </a:prstGeom>
        </p:spPr>
        <p:txBody>
          <a:bodyPr lIns="0" tIns="0" rIns="0" bIns="0" rtlCol="0" anchor="t"/>
          <a:lstStyle/>
          <a:p>
            <a:pPr lvl="0" algn="l">
              <a:lnSpc>
                <a:spcPct val="99600"/>
              </a:lnSpc>
            </a:pPr>
            <a:r>
              <a:rPr lang="ko-KR" sz="900" b="1" i="0" u="none" strike="noStrike" dirty="0" err="1">
                <a:solidFill>
                  <a:srgbClr val="000000"/>
                </a:solidFill>
                <a:ea typeface="Pretendard Regular"/>
              </a:rPr>
              <a:t>직무별</a:t>
            </a:r>
            <a:r>
              <a:rPr lang="en-US" sz="900" b="1" i="0" u="none" strike="noStrike" dirty="0">
                <a:solidFill>
                  <a:srgbClr val="000000"/>
                </a:solidFill>
                <a:latin typeface="Pretendard Regular"/>
              </a:rPr>
              <a:t> </a:t>
            </a:r>
            <a:r>
              <a:rPr lang="ko-KR" sz="900" b="1" i="0" u="none" strike="noStrike" dirty="0" err="1">
                <a:solidFill>
                  <a:srgbClr val="000000"/>
                </a:solidFill>
                <a:ea typeface="Pretendard Regular"/>
              </a:rPr>
              <a:t>현직자</a:t>
            </a:r>
            <a:r>
              <a:rPr lang="en-US" sz="900" b="1" i="0" u="none" strike="noStrike" dirty="0">
                <a:solidFill>
                  <a:srgbClr val="000000"/>
                </a:solidFill>
                <a:latin typeface="Pretendard Regular"/>
              </a:rPr>
              <a:t> </a:t>
            </a:r>
            <a:r>
              <a:rPr lang="ko-KR" sz="900" b="1" i="0" u="none" strike="noStrike" dirty="0">
                <a:solidFill>
                  <a:srgbClr val="000000"/>
                </a:solidFill>
                <a:ea typeface="Pretendard Regular"/>
              </a:rPr>
              <a:t>멘토링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241300" y="2241550"/>
            <a:ext cx="1257300" cy="152400"/>
          </a:xfrm>
          <a:prstGeom prst="rect">
            <a:avLst/>
          </a:prstGeom>
        </p:spPr>
        <p:txBody>
          <a:bodyPr lIns="0" tIns="0" rIns="0" bIns="0" rtlCol="0" anchor="t"/>
          <a:lstStyle/>
          <a:p>
            <a:pPr lvl="0" algn="l">
              <a:lnSpc>
                <a:spcPct val="99600"/>
              </a:lnSpc>
            </a:pPr>
            <a:r>
              <a:rPr lang="ko-KR" sz="900" b="1" i="0" u="none" strike="noStrike">
                <a:solidFill>
                  <a:srgbClr val="000000"/>
                </a:solidFill>
                <a:ea typeface="Pretendard Regular"/>
              </a:rPr>
              <a:t>입사서류</a:t>
            </a:r>
            <a:r>
              <a:rPr lang="en-US" sz="900" b="1" i="0" u="none" strike="noStrike">
                <a:solidFill>
                  <a:srgbClr val="000000"/>
                </a:solidFill>
                <a:latin typeface="Pretendard Regular"/>
              </a:rPr>
              <a:t> </a:t>
            </a:r>
            <a:r>
              <a:rPr lang="ko-KR" sz="900" b="1" i="0" u="none" strike="noStrike">
                <a:solidFill>
                  <a:srgbClr val="000000"/>
                </a:solidFill>
                <a:ea typeface="Pretendard Regular"/>
              </a:rPr>
              <a:t>탈락서류</a:t>
            </a:r>
            <a:r>
              <a:rPr lang="en-US" sz="900" b="1" i="0" u="none" strike="noStrike">
                <a:solidFill>
                  <a:srgbClr val="000000"/>
                </a:solidFill>
                <a:latin typeface="Pretendard Regular"/>
              </a:rPr>
              <a:t> </a:t>
            </a:r>
            <a:r>
              <a:rPr lang="ko-KR" sz="900" b="1" i="0" u="none" strike="noStrike">
                <a:solidFill>
                  <a:srgbClr val="000000"/>
                </a:solidFill>
                <a:ea typeface="Pretendard Regular"/>
              </a:rPr>
              <a:t>멘토링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228600" y="2559050"/>
            <a:ext cx="1206500" cy="152400"/>
          </a:xfrm>
          <a:prstGeom prst="rect">
            <a:avLst/>
          </a:prstGeom>
        </p:spPr>
        <p:txBody>
          <a:bodyPr lIns="0" tIns="0" rIns="0" bIns="0" rtlCol="0" anchor="t"/>
          <a:lstStyle/>
          <a:p>
            <a:pPr lvl="0" algn="l">
              <a:lnSpc>
                <a:spcPct val="99600"/>
              </a:lnSpc>
            </a:pPr>
            <a:r>
              <a:rPr lang="ko-KR" sz="900" b="1" i="0" u="none" strike="noStrike">
                <a:solidFill>
                  <a:srgbClr val="000000"/>
                </a:solidFill>
                <a:ea typeface="Pretendard Regular"/>
              </a:rPr>
              <a:t>디자인</a:t>
            </a:r>
            <a:r>
              <a:rPr lang="en-US" sz="900" b="1" i="0" u="none" strike="noStrike">
                <a:solidFill>
                  <a:srgbClr val="000000"/>
                </a:solidFill>
                <a:latin typeface="Pretendard Regular"/>
              </a:rPr>
              <a:t> </a:t>
            </a:r>
            <a:r>
              <a:rPr lang="ko-KR" sz="900" b="1" i="0" u="none" strike="noStrike">
                <a:solidFill>
                  <a:srgbClr val="000000"/>
                </a:solidFill>
                <a:ea typeface="Pretendard Regular"/>
              </a:rPr>
              <a:t>포트폴리오</a:t>
            </a:r>
            <a:r>
              <a:rPr lang="en-US" sz="900" b="1" i="0" u="none" strike="noStrike">
                <a:solidFill>
                  <a:srgbClr val="000000"/>
                </a:solidFill>
                <a:latin typeface="Pretendard Regular"/>
              </a:rPr>
              <a:t> </a:t>
            </a:r>
            <a:r>
              <a:rPr lang="ko-KR" sz="900" b="1" i="0" u="none" strike="noStrike">
                <a:solidFill>
                  <a:srgbClr val="000000"/>
                </a:solidFill>
                <a:ea typeface="Pretendard Regular"/>
              </a:rPr>
              <a:t>멘토링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228600" y="2876550"/>
            <a:ext cx="977900" cy="152400"/>
          </a:xfrm>
          <a:prstGeom prst="rect">
            <a:avLst/>
          </a:prstGeom>
        </p:spPr>
        <p:txBody>
          <a:bodyPr lIns="0" tIns="0" rIns="0" bIns="0" rtlCol="0" anchor="t"/>
          <a:lstStyle/>
          <a:p>
            <a:pPr lvl="0" algn="l">
              <a:lnSpc>
                <a:spcPct val="99600"/>
              </a:lnSpc>
            </a:pPr>
            <a:r>
              <a:rPr lang="ko-KR" sz="900" b="1" i="0" u="none" strike="noStrike">
                <a:solidFill>
                  <a:srgbClr val="000000"/>
                </a:solidFill>
                <a:ea typeface="Pretendard Regular"/>
              </a:rPr>
              <a:t>문화예술계열</a:t>
            </a:r>
            <a:r>
              <a:rPr lang="en-US" sz="900" b="1" i="0" u="none" strike="noStrike">
                <a:solidFill>
                  <a:srgbClr val="000000"/>
                </a:solidFill>
                <a:latin typeface="Pretendard Regular"/>
              </a:rPr>
              <a:t> </a:t>
            </a:r>
            <a:r>
              <a:rPr lang="ko-KR" sz="900" b="1" i="0" u="none" strike="noStrike">
                <a:solidFill>
                  <a:srgbClr val="000000"/>
                </a:solidFill>
                <a:ea typeface="Pretendard Regular"/>
              </a:rPr>
              <a:t>특강</a:t>
            </a:r>
          </a:p>
        </p:txBody>
      </p:sp>
      <p:pic>
        <p:nvPicPr>
          <p:cNvPr id="29" name="Picture 29"/>
          <p:cNvPicPr>
            <a:picLocks noChangeAspect="1"/>
          </p:cNvPicPr>
          <p:nvPr/>
        </p:nvPicPr>
        <p:blipFill>
          <a:blip r:embed="rId8">
            <a:alphaModFix amt="29000"/>
          </a:blip>
          <a:stretch>
            <a:fillRect/>
          </a:stretch>
        </p:blipFill>
        <p:spPr>
          <a:xfrm>
            <a:off x="3454400" y="4457700"/>
            <a:ext cx="266700" cy="241300"/>
          </a:xfrm>
          <a:prstGeom prst="rect">
            <a:avLst/>
          </a:prstGeom>
        </p:spPr>
      </p:pic>
      <p:pic>
        <p:nvPicPr>
          <p:cNvPr id="30" name="Picture 30"/>
          <p:cNvPicPr>
            <a:picLocks noChangeAspect="1"/>
          </p:cNvPicPr>
          <p:nvPr/>
        </p:nvPicPr>
        <p:blipFill>
          <a:blip r:embed="rId8">
            <a:alphaModFix amt="29000"/>
          </a:blip>
          <a:stretch>
            <a:fillRect/>
          </a:stretch>
        </p:blipFill>
        <p:spPr>
          <a:xfrm>
            <a:off x="4432300" y="4457700"/>
            <a:ext cx="266700" cy="241300"/>
          </a:xfrm>
          <a:prstGeom prst="rect">
            <a:avLst/>
          </a:prstGeom>
        </p:spPr>
      </p:pic>
      <p:pic>
        <p:nvPicPr>
          <p:cNvPr id="31" name="Picture 31"/>
          <p:cNvPicPr>
            <a:picLocks noChangeAspect="1"/>
          </p:cNvPicPr>
          <p:nvPr/>
        </p:nvPicPr>
        <p:blipFill>
          <a:blip r:embed="rId9">
            <a:alphaModFix amt="29000"/>
          </a:blip>
          <a:stretch>
            <a:fillRect/>
          </a:stretch>
        </p:blipFill>
        <p:spPr>
          <a:xfrm>
            <a:off x="6400800" y="4470400"/>
            <a:ext cx="266700" cy="241300"/>
          </a:xfrm>
          <a:prstGeom prst="rect">
            <a:avLst/>
          </a:prstGeom>
        </p:spPr>
      </p:pic>
      <p:pic>
        <p:nvPicPr>
          <p:cNvPr id="32" name="Picture 3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0800" y="1612900"/>
            <a:ext cx="127000" cy="127000"/>
          </a:xfrm>
          <a:prstGeom prst="rect">
            <a:avLst/>
          </a:prstGeom>
        </p:spPr>
      </p:pic>
      <p:sp>
        <p:nvSpPr>
          <p:cNvPr id="33" name="TextBox 33"/>
          <p:cNvSpPr txBox="1"/>
          <p:nvPr/>
        </p:nvSpPr>
        <p:spPr>
          <a:xfrm>
            <a:off x="241300" y="1587500"/>
            <a:ext cx="1358900" cy="152400"/>
          </a:xfrm>
          <a:prstGeom prst="rect">
            <a:avLst/>
          </a:prstGeom>
        </p:spPr>
        <p:txBody>
          <a:bodyPr lIns="0" tIns="0" rIns="0" bIns="0" rtlCol="0" anchor="t"/>
          <a:lstStyle/>
          <a:p>
            <a:pPr lvl="0" algn="l">
              <a:lnSpc>
                <a:spcPct val="99600"/>
              </a:lnSpc>
            </a:pPr>
            <a:r>
              <a:rPr lang="ko-KR" sz="900" b="1" i="0" u="none" strike="noStrike">
                <a:solidFill>
                  <a:srgbClr val="000000"/>
                </a:solidFill>
                <a:ea typeface="Pretendard Regular"/>
              </a:rPr>
              <a:t>잡매칭</a:t>
            </a:r>
            <a:r>
              <a:rPr lang="en-US" sz="900" b="1" i="0" u="none" strike="noStrike">
                <a:solidFill>
                  <a:srgbClr val="000000"/>
                </a:solidFill>
                <a:latin typeface="Pretendard Regular"/>
              </a:rPr>
              <a:t> </a:t>
            </a:r>
            <a:r>
              <a:rPr lang="ko-KR" sz="900" b="1" i="0" u="none" strike="noStrike">
                <a:solidFill>
                  <a:srgbClr val="000000"/>
                </a:solidFill>
                <a:ea typeface="Pretendard Regular"/>
              </a:rPr>
              <a:t>프로그램</a:t>
            </a:r>
            <a:r>
              <a:rPr lang="en-US" sz="900" b="1" i="0" u="none" strike="noStrike">
                <a:solidFill>
                  <a:srgbClr val="000000"/>
                </a:solidFill>
                <a:latin typeface="Pretendard Regular"/>
              </a:rPr>
              <a:t> 1</a:t>
            </a:r>
            <a:r>
              <a:rPr lang="ko-KR" sz="900" b="1" i="0" u="none" strike="noStrike">
                <a:solidFill>
                  <a:srgbClr val="000000"/>
                </a:solidFill>
                <a:ea typeface="Pretendard Regular"/>
              </a:rPr>
              <a:t>차</a:t>
            </a:r>
          </a:p>
        </p:txBody>
      </p:sp>
      <p:grpSp>
        <p:nvGrpSpPr>
          <p:cNvPr id="34" name="Group 34"/>
          <p:cNvGrpSpPr/>
          <p:nvPr/>
        </p:nvGrpSpPr>
        <p:grpSpPr>
          <a:xfrm>
            <a:off x="2147483647" y="2147483647"/>
            <a:ext cx="2147483647" cy="2147483647"/>
            <a:chOff x="0" y="0"/>
            <a:chExt cx="0" cy="0"/>
          </a:xfrm>
        </p:grpSpPr>
      </p:grpSp>
      <p:pic>
        <p:nvPicPr>
          <p:cNvPr id="35" name="Picture 35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413000" y="1320800"/>
            <a:ext cx="5270500" cy="165100"/>
          </a:xfrm>
          <a:prstGeom prst="rect">
            <a:avLst/>
          </a:prstGeom>
        </p:spPr>
      </p:pic>
      <p:sp>
        <p:nvSpPr>
          <p:cNvPr id="36" name="TextBox 36"/>
          <p:cNvSpPr txBox="1"/>
          <p:nvPr/>
        </p:nvSpPr>
        <p:spPr>
          <a:xfrm>
            <a:off x="2463800" y="1333500"/>
            <a:ext cx="863600" cy="139700"/>
          </a:xfrm>
          <a:prstGeom prst="rect">
            <a:avLst/>
          </a:prstGeom>
        </p:spPr>
        <p:txBody>
          <a:bodyPr lIns="0" tIns="0" rIns="0" bIns="0" rtlCol="0" anchor="t"/>
          <a:lstStyle/>
          <a:p>
            <a:pPr lvl="0" algn="l">
              <a:lnSpc>
                <a:spcPct val="99600"/>
              </a:lnSpc>
            </a:pPr>
            <a:r>
              <a:rPr lang="ko-KR" sz="800" b="1" i="0" u="none" strike="noStrike">
                <a:solidFill>
                  <a:srgbClr val="000000"/>
                </a:solidFill>
                <a:ea typeface="Pretendard Regular"/>
              </a:rPr>
              <a:t>잡매칭</a:t>
            </a:r>
            <a:r>
              <a:rPr lang="en-US" sz="800" b="1" i="0" u="none" strike="noStrike">
                <a:solidFill>
                  <a:srgbClr val="000000"/>
                </a:solidFill>
                <a:latin typeface="Pretendard Regular"/>
              </a:rPr>
              <a:t> </a:t>
            </a:r>
            <a:r>
              <a:rPr lang="ko-KR" sz="800" b="1" i="0" u="none" strike="noStrike">
                <a:solidFill>
                  <a:srgbClr val="000000"/>
                </a:solidFill>
                <a:ea typeface="Pretendard Regular"/>
              </a:rPr>
              <a:t>프로그램</a:t>
            </a:r>
            <a:r>
              <a:rPr lang="en-US" sz="800" b="1" i="0" u="none" strike="noStrike">
                <a:solidFill>
                  <a:srgbClr val="000000"/>
                </a:solidFill>
                <a:latin typeface="Pretendard Regular"/>
              </a:rPr>
              <a:t>(1</a:t>
            </a:r>
            <a:r>
              <a:rPr lang="ko-KR" sz="800" b="1" i="0" u="none" strike="noStrike">
                <a:solidFill>
                  <a:srgbClr val="000000"/>
                </a:solidFill>
                <a:ea typeface="Pretendard Regular"/>
              </a:rPr>
              <a:t>차</a:t>
            </a:r>
            <a:r>
              <a:rPr lang="en-US" sz="800" b="1" i="0" u="none" strike="noStrike">
                <a:solidFill>
                  <a:srgbClr val="000000"/>
                </a:solidFill>
                <a:latin typeface="Pretendard Regular"/>
              </a:rPr>
              <a:t>)</a:t>
            </a:r>
          </a:p>
        </p:txBody>
      </p:sp>
      <p:grpSp>
        <p:nvGrpSpPr>
          <p:cNvPr id="37" name="Group 37"/>
          <p:cNvGrpSpPr/>
          <p:nvPr/>
        </p:nvGrpSpPr>
        <p:grpSpPr>
          <a:xfrm>
            <a:off x="2147483647" y="2147483647"/>
            <a:ext cx="2147483647" cy="2147483647"/>
            <a:chOff x="0" y="0"/>
            <a:chExt cx="0" cy="0"/>
          </a:xfrm>
        </p:grpSpPr>
      </p:grpSp>
      <p:pic>
        <p:nvPicPr>
          <p:cNvPr id="38" name="Picture 38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400300" y="2298700"/>
            <a:ext cx="5270500" cy="165100"/>
          </a:xfrm>
          <a:prstGeom prst="rect">
            <a:avLst/>
          </a:prstGeom>
        </p:spPr>
      </p:pic>
      <p:sp>
        <p:nvSpPr>
          <p:cNvPr id="39" name="TextBox 39"/>
          <p:cNvSpPr txBox="1"/>
          <p:nvPr/>
        </p:nvSpPr>
        <p:spPr>
          <a:xfrm>
            <a:off x="2451100" y="2311400"/>
            <a:ext cx="863600" cy="139700"/>
          </a:xfrm>
          <a:prstGeom prst="rect">
            <a:avLst/>
          </a:prstGeom>
        </p:spPr>
        <p:txBody>
          <a:bodyPr lIns="0" tIns="0" rIns="0" bIns="0" rtlCol="0" anchor="t"/>
          <a:lstStyle/>
          <a:p>
            <a:pPr lvl="0" algn="l">
              <a:lnSpc>
                <a:spcPct val="99600"/>
              </a:lnSpc>
            </a:pPr>
            <a:r>
              <a:rPr lang="ko-KR" sz="800" b="1" i="0" u="none" strike="noStrike">
                <a:solidFill>
                  <a:srgbClr val="000000"/>
                </a:solidFill>
                <a:ea typeface="Pretendard Regular"/>
              </a:rPr>
              <a:t>잡매칭</a:t>
            </a:r>
            <a:r>
              <a:rPr lang="en-US" sz="800" b="1" i="0" u="none" strike="noStrike">
                <a:solidFill>
                  <a:srgbClr val="000000"/>
                </a:solidFill>
                <a:latin typeface="Pretendard Regular"/>
              </a:rPr>
              <a:t> </a:t>
            </a:r>
            <a:r>
              <a:rPr lang="ko-KR" sz="800" b="1" i="0" u="none" strike="noStrike">
                <a:solidFill>
                  <a:srgbClr val="000000"/>
                </a:solidFill>
                <a:ea typeface="Pretendard Regular"/>
              </a:rPr>
              <a:t>프로그램</a:t>
            </a:r>
            <a:r>
              <a:rPr lang="en-US" sz="800" b="1" i="0" u="none" strike="noStrike">
                <a:solidFill>
                  <a:srgbClr val="000000"/>
                </a:solidFill>
                <a:latin typeface="Pretendard Regular"/>
              </a:rPr>
              <a:t>(1</a:t>
            </a:r>
            <a:r>
              <a:rPr lang="ko-KR" sz="800" b="1" i="0" u="none" strike="noStrike">
                <a:solidFill>
                  <a:srgbClr val="000000"/>
                </a:solidFill>
                <a:ea typeface="Pretendard Regular"/>
              </a:rPr>
              <a:t>차</a:t>
            </a:r>
            <a:r>
              <a:rPr lang="en-US" sz="800" b="1" i="0" u="none" strike="noStrike">
                <a:solidFill>
                  <a:srgbClr val="000000"/>
                </a:solidFill>
                <a:latin typeface="Pretendard Regular"/>
              </a:rPr>
              <a:t>)</a:t>
            </a:r>
          </a:p>
        </p:txBody>
      </p:sp>
      <p:grpSp>
        <p:nvGrpSpPr>
          <p:cNvPr id="40" name="Group 40"/>
          <p:cNvGrpSpPr/>
          <p:nvPr/>
        </p:nvGrpSpPr>
        <p:grpSpPr>
          <a:xfrm>
            <a:off x="2147483647" y="2147483647"/>
            <a:ext cx="2147483647" cy="2147483647"/>
            <a:chOff x="0" y="0"/>
            <a:chExt cx="0" cy="0"/>
          </a:xfrm>
        </p:grpSpPr>
      </p:grpSp>
      <p:pic>
        <p:nvPicPr>
          <p:cNvPr id="41" name="Picture 41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451100" y="4127500"/>
            <a:ext cx="5270500" cy="165100"/>
          </a:xfrm>
          <a:prstGeom prst="rect">
            <a:avLst/>
          </a:prstGeom>
        </p:spPr>
      </p:pic>
      <p:sp>
        <p:nvSpPr>
          <p:cNvPr id="42" name="TextBox 42"/>
          <p:cNvSpPr txBox="1"/>
          <p:nvPr/>
        </p:nvSpPr>
        <p:spPr>
          <a:xfrm>
            <a:off x="2501900" y="4140200"/>
            <a:ext cx="863600" cy="139700"/>
          </a:xfrm>
          <a:prstGeom prst="rect">
            <a:avLst/>
          </a:prstGeom>
        </p:spPr>
        <p:txBody>
          <a:bodyPr lIns="0" tIns="0" rIns="0" bIns="0" rtlCol="0" anchor="t"/>
          <a:lstStyle/>
          <a:p>
            <a:pPr lvl="0" algn="l">
              <a:lnSpc>
                <a:spcPct val="99600"/>
              </a:lnSpc>
            </a:pPr>
            <a:r>
              <a:rPr lang="ko-KR" sz="800" b="1" i="0" u="none" strike="noStrike">
                <a:solidFill>
                  <a:srgbClr val="000000"/>
                </a:solidFill>
                <a:ea typeface="Pretendard Regular"/>
              </a:rPr>
              <a:t>잡매칭</a:t>
            </a:r>
            <a:r>
              <a:rPr lang="en-US" sz="800" b="1" i="0" u="none" strike="noStrike">
                <a:solidFill>
                  <a:srgbClr val="000000"/>
                </a:solidFill>
                <a:latin typeface="Pretendard Regular"/>
              </a:rPr>
              <a:t> </a:t>
            </a:r>
            <a:r>
              <a:rPr lang="ko-KR" sz="800" b="1" i="0" u="none" strike="noStrike">
                <a:solidFill>
                  <a:srgbClr val="000000"/>
                </a:solidFill>
                <a:ea typeface="Pretendard Regular"/>
              </a:rPr>
              <a:t>프로그램</a:t>
            </a:r>
            <a:r>
              <a:rPr lang="en-US" sz="800" b="1" i="0" u="none" strike="noStrike">
                <a:solidFill>
                  <a:srgbClr val="000000"/>
                </a:solidFill>
                <a:latin typeface="Pretendard Regular"/>
              </a:rPr>
              <a:t>(1</a:t>
            </a:r>
            <a:r>
              <a:rPr lang="ko-KR" sz="800" b="1" i="0" u="none" strike="noStrike">
                <a:solidFill>
                  <a:srgbClr val="000000"/>
                </a:solidFill>
                <a:ea typeface="Pretendard Regular"/>
              </a:rPr>
              <a:t>차</a:t>
            </a:r>
            <a:r>
              <a:rPr lang="en-US" sz="800" b="1" i="0" u="none" strike="noStrike">
                <a:solidFill>
                  <a:srgbClr val="000000"/>
                </a:solidFill>
                <a:latin typeface="Pretendard Regular"/>
              </a:rPr>
              <a:t>)</a:t>
            </a:r>
          </a:p>
        </p:txBody>
      </p:sp>
      <p:grpSp>
        <p:nvGrpSpPr>
          <p:cNvPr id="43" name="Group 43"/>
          <p:cNvGrpSpPr/>
          <p:nvPr/>
        </p:nvGrpSpPr>
        <p:grpSpPr>
          <a:xfrm>
            <a:off x="2147483647" y="2147483647"/>
            <a:ext cx="2147483647" cy="2147483647"/>
            <a:chOff x="0" y="0"/>
            <a:chExt cx="0" cy="0"/>
          </a:xfrm>
        </p:grpSpPr>
      </p:grpSp>
      <p:pic>
        <p:nvPicPr>
          <p:cNvPr id="44" name="Picture 44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425700" y="3200400"/>
            <a:ext cx="5270500" cy="165100"/>
          </a:xfrm>
          <a:prstGeom prst="rect">
            <a:avLst/>
          </a:prstGeom>
        </p:spPr>
      </p:pic>
      <p:sp>
        <p:nvSpPr>
          <p:cNvPr id="45" name="TextBox 45"/>
          <p:cNvSpPr txBox="1"/>
          <p:nvPr/>
        </p:nvSpPr>
        <p:spPr>
          <a:xfrm>
            <a:off x="2463800" y="3213100"/>
            <a:ext cx="863600" cy="139700"/>
          </a:xfrm>
          <a:prstGeom prst="rect">
            <a:avLst/>
          </a:prstGeom>
        </p:spPr>
        <p:txBody>
          <a:bodyPr lIns="0" tIns="0" rIns="0" bIns="0" rtlCol="0" anchor="t"/>
          <a:lstStyle/>
          <a:p>
            <a:pPr lvl="0" algn="l">
              <a:lnSpc>
                <a:spcPct val="99600"/>
              </a:lnSpc>
            </a:pPr>
            <a:r>
              <a:rPr lang="ko-KR" sz="800" b="1" i="0" u="none" strike="noStrike">
                <a:solidFill>
                  <a:srgbClr val="000000"/>
                </a:solidFill>
                <a:ea typeface="Pretendard Regular"/>
              </a:rPr>
              <a:t>잡매칭</a:t>
            </a:r>
            <a:r>
              <a:rPr lang="en-US" sz="800" b="1" i="0" u="none" strike="noStrike">
                <a:solidFill>
                  <a:srgbClr val="000000"/>
                </a:solidFill>
                <a:latin typeface="Pretendard Regular"/>
              </a:rPr>
              <a:t> </a:t>
            </a:r>
            <a:r>
              <a:rPr lang="ko-KR" sz="800" b="1" i="0" u="none" strike="noStrike">
                <a:solidFill>
                  <a:srgbClr val="000000"/>
                </a:solidFill>
                <a:ea typeface="Pretendard Regular"/>
              </a:rPr>
              <a:t>프로그램</a:t>
            </a:r>
            <a:r>
              <a:rPr lang="en-US" sz="800" b="1" i="0" u="none" strike="noStrike">
                <a:solidFill>
                  <a:srgbClr val="000000"/>
                </a:solidFill>
                <a:latin typeface="Pretendard Regular"/>
              </a:rPr>
              <a:t>(1</a:t>
            </a:r>
            <a:r>
              <a:rPr lang="ko-KR" sz="800" b="1" i="0" u="none" strike="noStrike">
                <a:solidFill>
                  <a:srgbClr val="000000"/>
                </a:solidFill>
                <a:ea typeface="Pretendard Regular"/>
              </a:rPr>
              <a:t>차</a:t>
            </a:r>
            <a:r>
              <a:rPr lang="en-US" sz="800" b="1" i="0" u="none" strike="noStrike">
                <a:solidFill>
                  <a:srgbClr val="000000"/>
                </a:solidFill>
                <a:latin typeface="Pretendard Regular"/>
              </a:rPr>
              <a:t>)</a:t>
            </a:r>
          </a:p>
        </p:txBody>
      </p:sp>
      <p:grpSp>
        <p:nvGrpSpPr>
          <p:cNvPr id="46" name="Group 46"/>
          <p:cNvGrpSpPr/>
          <p:nvPr/>
        </p:nvGrpSpPr>
        <p:grpSpPr>
          <a:xfrm>
            <a:off x="2147483647" y="2147483647"/>
            <a:ext cx="2147483647" cy="2147483647"/>
            <a:chOff x="0" y="0"/>
            <a:chExt cx="0" cy="0"/>
          </a:xfrm>
        </p:grpSpPr>
      </p:grpSp>
      <p:pic>
        <p:nvPicPr>
          <p:cNvPr id="47" name="Picture 47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425700" y="5334000"/>
            <a:ext cx="5283200" cy="165100"/>
          </a:xfrm>
          <a:prstGeom prst="rect">
            <a:avLst/>
          </a:prstGeom>
        </p:spPr>
      </p:pic>
      <p:sp>
        <p:nvSpPr>
          <p:cNvPr id="48" name="TextBox 48"/>
          <p:cNvSpPr txBox="1"/>
          <p:nvPr/>
        </p:nvSpPr>
        <p:spPr>
          <a:xfrm>
            <a:off x="2476500" y="5346700"/>
            <a:ext cx="863600" cy="139700"/>
          </a:xfrm>
          <a:prstGeom prst="rect">
            <a:avLst/>
          </a:prstGeom>
        </p:spPr>
        <p:txBody>
          <a:bodyPr lIns="0" tIns="0" rIns="0" bIns="0" rtlCol="0" anchor="t"/>
          <a:lstStyle/>
          <a:p>
            <a:pPr lvl="0" algn="l">
              <a:lnSpc>
                <a:spcPct val="99600"/>
              </a:lnSpc>
            </a:pPr>
            <a:r>
              <a:rPr lang="ko-KR" sz="800" b="1" i="0" u="none" strike="noStrike">
                <a:solidFill>
                  <a:srgbClr val="000000"/>
                </a:solidFill>
                <a:ea typeface="Pretendard Regular"/>
              </a:rPr>
              <a:t>잡매칭</a:t>
            </a:r>
            <a:r>
              <a:rPr lang="en-US" sz="800" b="1" i="0" u="none" strike="noStrike">
                <a:solidFill>
                  <a:srgbClr val="000000"/>
                </a:solidFill>
                <a:latin typeface="Pretendard Regular"/>
              </a:rPr>
              <a:t> </a:t>
            </a:r>
            <a:r>
              <a:rPr lang="ko-KR" sz="800" b="1" i="0" u="none" strike="noStrike">
                <a:solidFill>
                  <a:srgbClr val="000000"/>
                </a:solidFill>
                <a:ea typeface="Pretendard Regular"/>
              </a:rPr>
              <a:t>프로그램</a:t>
            </a:r>
            <a:r>
              <a:rPr lang="en-US" sz="800" b="1" i="0" u="none" strike="noStrike">
                <a:solidFill>
                  <a:srgbClr val="000000"/>
                </a:solidFill>
                <a:latin typeface="Pretendard Regular"/>
              </a:rPr>
              <a:t>(1</a:t>
            </a:r>
            <a:r>
              <a:rPr lang="ko-KR" sz="800" b="1" i="0" u="none" strike="noStrike">
                <a:solidFill>
                  <a:srgbClr val="000000"/>
                </a:solidFill>
                <a:ea typeface="Pretendard Regular"/>
              </a:rPr>
              <a:t>차</a:t>
            </a:r>
            <a:r>
              <a:rPr lang="en-US" sz="800" b="1" i="0" u="none" strike="noStrike">
                <a:solidFill>
                  <a:srgbClr val="000000"/>
                </a:solidFill>
                <a:latin typeface="Pretendard Regular"/>
              </a:rPr>
              <a:t>)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5100" y="1651000"/>
            <a:ext cx="127000" cy="12700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5100" y="1981200"/>
            <a:ext cx="127000" cy="127000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5100" y="2311400"/>
            <a:ext cx="127000" cy="127000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5100" y="3505200"/>
            <a:ext cx="1295400" cy="2159000"/>
          </a:xfrm>
          <a:prstGeom prst="rect">
            <a:avLst/>
          </a:prstGeom>
        </p:spPr>
      </p:pic>
      <p:graphicFrame>
        <p:nvGraphicFramePr>
          <p:cNvPr id="6" name="Table 6"/>
          <p:cNvGraphicFramePr>
            <a:graphicFrameLocks noGrp="1"/>
          </p:cNvGraphicFramePr>
          <p:nvPr/>
        </p:nvGraphicFramePr>
        <p:xfrm>
          <a:off x="1651000" y="177800"/>
          <a:ext cx="6578600" cy="5321300"/>
        </p:xfrm>
        <a:graphic>
          <a:graphicData uri="http://schemas.openxmlformats.org/drawingml/2006/table">
            <a:tbl>
              <a:tblPr/>
              <a:tblGrid>
                <a:gridCol w="939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39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398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398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398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398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9398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495300"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r>
                        <a:rPr lang="en-US" sz="700" b="0" i="0" u="none" strike="noStrike">
                          <a:solidFill>
                            <a:srgbClr val="5A90EF"/>
                          </a:solidFill>
                          <a:latin typeface="Gmarket Sans Medium"/>
                        </a:rPr>
                        <a:t>SUN</a:t>
                      </a: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r>
                        <a:rPr lang="en-US" sz="700" b="0" i="0" u="none" strike="noStrike">
                          <a:solidFill>
                            <a:srgbClr val="3D3D3D"/>
                          </a:solidFill>
                          <a:latin typeface="Gmarket Sans Medium"/>
                        </a:rPr>
                        <a:t>MON</a:t>
                      </a: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r>
                        <a:rPr lang="en-US" sz="700" b="0" i="0" u="none" strike="noStrike">
                          <a:solidFill>
                            <a:srgbClr val="3D3D3D"/>
                          </a:solidFill>
                          <a:latin typeface="Gmarket Sans Medium"/>
                        </a:rPr>
                        <a:t>TUE</a:t>
                      </a: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r>
                        <a:rPr lang="en-US" sz="700" b="0" i="0" u="none" strike="noStrike">
                          <a:solidFill>
                            <a:srgbClr val="3D3D3D"/>
                          </a:solidFill>
                          <a:latin typeface="Gmarket Sans Medium"/>
                        </a:rPr>
                        <a:t>WED</a:t>
                      </a: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r>
                        <a:rPr lang="en-US" sz="700" b="0" i="0" u="none" strike="noStrike">
                          <a:solidFill>
                            <a:srgbClr val="3D3D3D"/>
                          </a:solidFill>
                          <a:latin typeface="Gmarket Sans Medium"/>
                        </a:rPr>
                        <a:t>THU</a:t>
                      </a: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r>
                        <a:rPr lang="en-US" sz="700" b="0" i="0" u="none" strike="noStrike">
                          <a:solidFill>
                            <a:srgbClr val="3D3D3D"/>
                          </a:solidFill>
                          <a:latin typeface="Gmarket Sans Medium"/>
                        </a:rPr>
                        <a:t>FRI</a:t>
                      </a: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r>
                        <a:rPr lang="en-US" sz="700" b="0" i="0" u="none" strike="noStrike">
                          <a:solidFill>
                            <a:srgbClr val="3D3D3D"/>
                          </a:solidFill>
                          <a:latin typeface="Gmarket Sans Medium"/>
                        </a:rPr>
                        <a:t>SAT</a:t>
                      </a: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82600"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r>
                        <a:rPr lang="en-US" sz="700" b="0" i="0" u="none" strike="noStrike">
                          <a:solidFill>
                            <a:srgbClr val="5A90EF"/>
                          </a:solidFill>
                          <a:latin typeface="Gmarket Sans Medium"/>
                        </a:rPr>
                        <a:t>1</a:t>
                      </a: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r>
                        <a:rPr lang="en-US" sz="700" b="0" i="0" u="none" strike="noStrike">
                          <a:solidFill>
                            <a:srgbClr val="3D3D3D"/>
                          </a:solidFill>
                          <a:latin typeface="Gmarket Sans Medium"/>
                        </a:rPr>
                        <a:t>2</a:t>
                      </a: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r>
                        <a:rPr lang="en-US" sz="700" b="0" i="0" u="none" strike="noStrike">
                          <a:solidFill>
                            <a:srgbClr val="3D3D3D"/>
                          </a:solidFill>
                          <a:latin typeface="Gmarket Sans Medium"/>
                        </a:rPr>
                        <a:t>3</a:t>
                      </a: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r>
                        <a:rPr lang="en-US" sz="700" b="0" i="0" u="none" strike="noStrike">
                          <a:solidFill>
                            <a:srgbClr val="3D3D3D"/>
                          </a:solidFill>
                          <a:latin typeface="Gmarket Sans Medium"/>
                        </a:rPr>
                        <a:t>4</a:t>
                      </a: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r>
                        <a:rPr lang="en-US" sz="700" b="0" i="0" u="none" strike="noStrike">
                          <a:solidFill>
                            <a:srgbClr val="3D3D3D"/>
                          </a:solidFill>
                          <a:latin typeface="Gmarket Sans Medium"/>
                        </a:rPr>
                        <a:t>5</a:t>
                      </a: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r>
                        <a:rPr lang="en-US" sz="700" b="0" i="0" u="none" strike="noStrike">
                          <a:solidFill>
                            <a:srgbClr val="5A90EF"/>
                          </a:solidFill>
                          <a:latin typeface="Gmarket Sans Medium"/>
                        </a:rPr>
                        <a:t>6</a:t>
                      </a: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r>
                        <a:rPr lang="en-US" sz="700" b="0" i="0" u="none" strike="noStrike">
                          <a:solidFill>
                            <a:srgbClr val="3D3D3D"/>
                          </a:solidFill>
                          <a:latin typeface="Gmarket Sans Medium"/>
                        </a:rPr>
                        <a:t>7</a:t>
                      </a: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82600"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r>
                        <a:rPr lang="ko-KR" sz="700" b="0" i="0" u="none" strike="noStrike">
                          <a:solidFill>
                            <a:srgbClr val="5A90EF"/>
                          </a:solidFill>
                          <a:ea typeface="Gmarket Sans Medium"/>
                        </a:rPr>
                        <a:t>현충일</a:t>
                      </a: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82600"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r>
                        <a:rPr lang="en-US" sz="700" b="0" i="0" u="none" strike="noStrike">
                          <a:solidFill>
                            <a:srgbClr val="5A90EF"/>
                          </a:solidFill>
                          <a:latin typeface="Gmarket Sans Medium"/>
                        </a:rPr>
                        <a:t>8</a:t>
                      </a: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r>
                        <a:rPr lang="en-US" sz="700" b="0" i="0" u="none" strike="noStrike">
                          <a:solidFill>
                            <a:srgbClr val="3D3D3D"/>
                          </a:solidFill>
                          <a:latin typeface="Gmarket Sans Medium"/>
                        </a:rPr>
                        <a:t>9</a:t>
                      </a: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r>
                        <a:rPr lang="en-US" sz="700" b="0" i="0" u="none" strike="noStrike">
                          <a:solidFill>
                            <a:srgbClr val="3D3D3D"/>
                          </a:solidFill>
                          <a:latin typeface="Gmarket Sans Medium"/>
                        </a:rPr>
                        <a:t>10</a:t>
                      </a: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r>
                        <a:rPr lang="en-US" sz="700" b="0" i="0" u="none" strike="noStrike">
                          <a:solidFill>
                            <a:srgbClr val="3D3D3D"/>
                          </a:solidFill>
                          <a:latin typeface="Gmarket Sans Medium"/>
                        </a:rPr>
                        <a:t>11</a:t>
                      </a: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r>
                        <a:rPr lang="en-US" sz="700" b="0" i="0" u="none" strike="noStrike">
                          <a:solidFill>
                            <a:srgbClr val="3D3D3D"/>
                          </a:solidFill>
                          <a:latin typeface="Gmarket Sans Medium"/>
                        </a:rPr>
                        <a:t>12</a:t>
                      </a: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r>
                        <a:rPr lang="en-US" sz="700" b="0" i="0" u="none" strike="noStrike">
                          <a:solidFill>
                            <a:srgbClr val="3D3D3D"/>
                          </a:solidFill>
                          <a:latin typeface="Gmarket Sans Medium"/>
                        </a:rPr>
                        <a:t>13</a:t>
                      </a: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r>
                        <a:rPr lang="en-US" sz="700" b="0" i="0" u="none" strike="noStrike">
                          <a:solidFill>
                            <a:srgbClr val="3D3D3D"/>
                          </a:solidFill>
                          <a:latin typeface="Gmarket Sans Medium"/>
                        </a:rPr>
                        <a:t>14</a:t>
                      </a: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82600"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82600"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r>
                        <a:rPr lang="en-US" sz="700" b="0" i="0" u="none" strike="noStrike">
                          <a:solidFill>
                            <a:srgbClr val="5A90EF"/>
                          </a:solidFill>
                          <a:latin typeface="Gmarket Sans Medium"/>
                        </a:rPr>
                        <a:t>15</a:t>
                      </a: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r>
                        <a:rPr lang="en-US" sz="700" b="0" i="0" u="none" strike="noStrike">
                          <a:solidFill>
                            <a:srgbClr val="3D3D3D"/>
                          </a:solidFill>
                          <a:latin typeface="Gmarket Sans Medium"/>
                        </a:rPr>
                        <a:t>16</a:t>
                      </a: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r>
                        <a:rPr lang="en-US" sz="700" b="0" i="0" u="none" strike="noStrike">
                          <a:solidFill>
                            <a:srgbClr val="3D3D3D"/>
                          </a:solidFill>
                          <a:latin typeface="Gmarket Sans Medium"/>
                        </a:rPr>
                        <a:t>17</a:t>
                      </a: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r>
                        <a:rPr lang="en-US" sz="700" b="0" i="0" u="none" strike="noStrike">
                          <a:solidFill>
                            <a:srgbClr val="3D3D3D"/>
                          </a:solidFill>
                          <a:latin typeface="Gmarket Sans Medium"/>
                        </a:rPr>
                        <a:t>18</a:t>
                      </a: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r>
                        <a:rPr lang="en-US" sz="700" b="0" i="0" u="none" strike="noStrike">
                          <a:solidFill>
                            <a:srgbClr val="3D3D3D"/>
                          </a:solidFill>
                          <a:latin typeface="Gmarket Sans Medium"/>
                        </a:rPr>
                        <a:t>19</a:t>
                      </a: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r>
                        <a:rPr lang="en-US" sz="700" b="0" i="0" u="none" strike="noStrike">
                          <a:solidFill>
                            <a:srgbClr val="3D3D3D"/>
                          </a:solidFill>
                          <a:latin typeface="Gmarket Sans Medium"/>
                        </a:rPr>
                        <a:t>20</a:t>
                      </a: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r>
                        <a:rPr lang="en-US" sz="700" b="0" i="0" u="none" strike="noStrike">
                          <a:solidFill>
                            <a:srgbClr val="3D3D3D"/>
                          </a:solidFill>
                          <a:latin typeface="Gmarket Sans Medium"/>
                        </a:rPr>
                        <a:t>21</a:t>
                      </a: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82600"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82600"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r>
                        <a:rPr lang="en-US" sz="700" b="0" i="0" u="none" strike="noStrike">
                          <a:solidFill>
                            <a:srgbClr val="5A90EF"/>
                          </a:solidFill>
                          <a:latin typeface="Gmarket Sans Medium"/>
                        </a:rPr>
                        <a:t>22</a:t>
                      </a: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r>
                        <a:rPr lang="en-US" sz="700" b="0" i="0" u="none" strike="noStrike">
                          <a:solidFill>
                            <a:srgbClr val="3D3D3D"/>
                          </a:solidFill>
                          <a:latin typeface="Gmarket Sans Medium"/>
                        </a:rPr>
                        <a:t>23</a:t>
                      </a: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r>
                        <a:rPr lang="en-US" sz="700" b="0" i="0" u="none" strike="noStrike">
                          <a:solidFill>
                            <a:srgbClr val="3D3D3D"/>
                          </a:solidFill>
                          <a:latin typeface="Gmarket Sans Medium"/>
                        </a:rPr>
                        <a:t>24</a:t>
                      </a: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r>
                        <a:rPr lang="en-US" sz="700" b="0" i="0" u="none" strike="noStrike">
                          <a:solidFill>
                            <a:srgbClr val="3D3D3D"/>
                          </a:solidFill>
                          <a:latin typeface="Gmarket Sans Medium"/>
                        </a:rPr>
                        <a:t>25</a:t>
                      </a: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r>
                        <a:rPr lang="en-US" sz="700" b="0" i="0" u="none" strike="noStrike">
                          <a:solidFill>
                            <a:srgbClr val="3D3D3D"/>
                          </a:solidFill>
                          <a:latin typeface="Gmarket Sans Medium"/>
                        </a:rPr>
                        <a:t>26</a:t>
                      </a: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r>
                        <a:rPr lang="en-US" sz="700" b="0" i="0" u="none" strike="noStrike">
                          <a:solidFill>
                            <a:srgbClr val="3D3D3D"/>
                          </a:solidFill>
                          <a:latin typeface="Gmarket Sans Medium"/>
                        </a:rPr>
                        <a:t>27</a:t>
                      </a: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r>
                        <a:rPr lang="en-US" sz="700" b="0" i="0" u="none" strike="noStrike">
                          <a:solidFill>
                            <a:srgbClr val="3D3D3D"/>
                          </a:solidFill>
                          <a:latin typeface="Gmarket Sans Medium"/>
                        </a:rPr>
                        <a:t>28</a:t>
                      </a: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82600"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82600"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r>
                        <a:rPr lang="en-US" sz="700" b="0" i="0" u="none" strike="noStrike">
                          <a:solidFill>
                            <a:srgbClr val="5A90EF"/>
                          </a:solidFill>
                          <a:latin typeface="Gmarket Sans Medium"/>
                        </a:rPr>
                        <a:t>29</a:t>
                      </a: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r>
                        <a:rPr lang="en-US" sz="700" b="0" i="0" u="none" strike="noStrike">
                          <a:solidFill>
                            <a:srgbClr val="3D3D3D"/>
                          </a:solidFill>
                          <a:latin typeface="Gmarket Sans Medium"/>
                        </a:rPr>
                        <a:t>30</a:t>
                      </a: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82600"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grpSp>
        <p:nvGrpSpPr>
          <p:cNvPr id="7" name="Group 7"/>
          <p:cNvGrpSpPr/>
          <p:nvPr/>
        </p:nvGrpSpPr>
        <p:grpSpPr>
          <a:xfrm>
            <a:off x="2147483647" y="2147483647"/>
            <a:ext cx="2147483647" cy="2147483647"/>
            <a:chOff x="0" y="0"/>
            <a:chExt cx="0" cy="0"/>
          </a:xfrm>
        </p:grpSpPr>
      </p:grpSp>
      <p:sp>
        <p:nvSpPr>
          <p:cNvPr id="8" name="TextBox 8"/>
          <p:cNvSpPr txBox="1"/>
          <p:nvPr/>
        </p:nvSpPr>
        <p:spPr>
          <a:xfrm>
            <a:off x="863600" y="1104900"/>
            <a:ext cx="635000" cy="254000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lvl="0" algn="l">
              <a:lnSpc>
                <a:spcPct val="116199"/>
              </a:lnSpc>
            </a:pPr>
            <a:r>
              <a:rPr lang="en-US" sz="700" b="0" i="0" u="none" strike="noStrike">
                <a:solidFill>
                  <a:srgbClr val="5A90EF"/>
                </a:solidFill>
                <a:latin typeface="Gmarket Sans Medium"/>
              </a:rPr>
              <a:t>2025</a:t>
            </a:r>
          </a:p>
          <a:p>
            <a:pPr lvl="0" algn="l">
              <a:lnSpc>
                <a:spcPct val="116199"/>
              </a:lnSpc>
            </a:pPr>
            <a:r>
              <a:rPr lang="en-US" sz="700" b="0" i="0" u="none" strike="noStrike">
                <a:solidFill>
                  <a:srgbClr val="5A90EF"/>
                </a:solidFill>
                <a:latin typeface="Gmarket Sans Medium"/>
              </a:rPr>
              <a:t>June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228600" y="1016000"/>
            <a:ext cx="800100" cy="444500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lvl="0" algn="l">
              <a:lnSpc>
                <a:spcPct val="99600"/>
              </a:lnSpc>
            </a:pPr>
            <a:r>
              <a:rPr lang="en-US" sz="2500" b="0" i="0" u="none" strike="noStrike">
                <a:solidFill>
                  <a:srgbClr val="5A90EF"/>
                </a:solidFill>
                <a:latin typeface="Gmarket Sans Bold"/>
              </a:rPr>
              <a:t>6</a:t>
            </a:r>
            <a:r>
              <a:rPr lang="ko-KR" sz="2500" b="0" i="0" u="none" strike="noStrike">
                <a:solidFill>
                  <a:srgbClr val="5A90EF"/>
                </a:solidFill>
                <a:ea typeface="Gmarket Sans Bold"/>
              </a:rPr>
              <a:t>월</a:t>
            </a:r>
          </a:p>
        </p:txBody>
      </p:sp>
      <p:grpSp>
        <p:nvGrpSpPr>
          <p:cNvPr id="10" name="Group 10"/>
          <p:cNvGrpSpPr/>
          <p:nvPr/>
        </p:nvGrpSpPr>
        <p:grpSpPr>
          <a:xfrm>
            <a:off x="2147483647" y="2147483647"/>
            <a:ext cx="2147483647" cy="2147483647"/>
            <a:chOff x="0" y="0"/>
            <a:chExt cx="0" cy="0"/>
          </a:xfrm>
        </p:grpSpPr>
      </p:grpSp>
      <p:pic>
        <p:nvPicPr>
          <p:cNvPr id="11" name="Picture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41500" y="1473200"/>
            <a:ext cx="5600700" cy="165100"/>
          </a:xfrm>
          <a:prstGeom prst="rect">
            <a:avLst/>
          </a:prstGeom>
        </p:spPr>
      </p:pic>
      <p:sp>
        <p:nvSpPr>
          <p:cNvPr id="12" name="TextBox 12"/>
          <p:cNvSpPr txBox="1"/>
          <p:nvPr/>
        </p:nvSpPr>
        <p:spPr>
          <a:xfrm>
            <a:off x="1879600" y="1473200"/>
            <a:ext cx="1422400" cy="139700"/>
          </a:xfrm>
          <a:prstGeom prst="rect">
            <a:avLst/>
          </a:prstGeom>
        </p:spPr>
        <p:txBody>
          <a:bodyPr lIns="0" tIns="0" rIns="0" bIns="0" rtlCol="0" anchor="t"/>
          <a:lstStyle/>
          <a:p>
            <a:pPr lvl="0" algn="l">
              <a:lnSpc>
                <a:spcPct val="99600"/>
              </a:lnSpc>
            </a:pPr>
            <a:r>
              <a:rPr lang="en-US" sz="800" b="1" i="0" u="none" strike="noStrike">
                <a:solidFill>
                  <a:srgbClr val="000000"/>
                </a:solidFill>
                <a:latin typeface="Pretendard Regular"/>
              </a:rPr>
              <a:t>(</a:t>
            </a:r>
            <a:r>
              <a:rPr lang="ko-KR" sz="800" b="1" i="0" u="none" strike="noStrike">
                <a:solidFill>
                  <a:srgbClr val="000000"/>
                </a:solidFill>
                <a:ea typeface="Pretendard Regular"/>
              </a:rPr>
              <a:t>직무</a:t>
            </a:r>
            <a:r>
              <a:rPr lang="en-US" sz="800" b="1" i="0" u="none" strike="noStrike">
                <a:solidFill>
                  <a:srgbClr val="000000"/>
                </a:solidFill>
                <a:latin typeface="Pretendard Regular"/>
              </a:rPr>
              <a:t>)</a:t>
            </a:r>
            <a:r>
              <a:rPr lang="ko-KR" sz="800" b="1" i="0" u="none" strike="noStrike">
                <a:solidFill>
                  <a:srgbClr val="000000"/>
                </a:solidFill>
                <a:ea typeface="Pretendard Regular"/>
              </a:rPr>
              <a:t>졸업생</a:t>
            </a:r>
            <a:r>
              <a:rPr lang="en-US" sz="800" b="1" i="0" u="none" strike="noStrike">
                <a:solidFill>
                  <a:srgbClr val="000000"/>
                </a:solidFill>
                <a:latin typeface="Pretendard Regular"/>
              </a:rPr>
              <a:t> </a:t>
            </a:r>
            <a:r>
              <a:rPr lang="ko-KR" sz="800" b="1" i="0" u="none" strike="noStrike">
                <a:solidFill>
                  <a:srgbClr val="000000"/>
                </a:solidFill>
                <a:ea typeface="Pretendard Regular"/>
              </a:rPr>
              <a:t>직무별</a:t>
            </a:r>
            <a:r>
              <a:rPr lang="en-US" sz="800" b="1" i="0" u="none" strike="noStrike">
                <a:solidFill>
                  <a:srgbClr val="000000"/>
                </a:solidFill>
                <a:latin typeface="Pretendard Regular"/>
              </a:rPr>
              <a:t> </a:t>
            </a:r>
            <a:r>
              <a:rPr lang="ko-KR" sz="800" b="1" i="0" u="none" strike="noStrike">
                <a:solidFill>
                  <a:srgbClr val="000000"/>
                </a:solidFill>
                <a:ea typeface="Pretendard Regular"/>
              </a:rPr>
              <a:t>현직자</a:t>
            </a:r>
            <a:r>
              <a:rPr lang="en-US" sz="800" b="1" i="0" u="none" strike="noStrike">
                <a:solidFill>
                  <a:srgbClr val="000000"/>
                </a:solidFill>
                <a:latin typeface="Pretendard Regular"/>
              </a:rPr>
              <a:t> </a:t>
            </a:r>
            <a:r>
              <a:rPr lang="ko-KR" sz="800" b="1" i="0" u="none" strike="noStrike">
                <a:solidFill>
                  <a:srgbClr val="000000"/>
                </a:solidFill>
                <a:ea typeface="Pretendard Regular"/>
              </a:rPr>
              <a:t>멘토링</a:t>
            </a:r>
            <a:r>
              <a:rPr lang="en-US" sz="800" b="1" i="0" u="none" strike="noStrike">
                <a:solidFill>
                  <a:srgbClr val="000000"/>
                </a:solidFill>
                <a:latin typeface="Pretendard Regular"/>
              </a:rPr>
              <a:t> </a:t>
            </a:r>
          </a:p>
        </p:txBody>
      </p:sp>
      <p:grpSp>
        <p:nvGrpSpPr>
          <p:cNvPr id="13" name="Group 13"/>
          <p:cNvGrpSpPr/>
          <p:nvPr/>
        </p:nvGrpSpPr>
        <p:grpSpPr>
          <a:xfrm>
            <a:off x="2147483647" y="2147483647"/>
            <a:ext cx="2147483647" cy="2147483647"/>
            <a:chOff x="0" y="0"/>
            <a:chExt cx="0" cy="0"/>
          </a:xfrm>
        </p:grpSpPr>
      </p:grpSp>
      <p:pic>
        <p:nvPicPr>
          <p:cNvPr id="14" name="Picture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41500" y="2451100"/>
            <a:ext cx="5600700" cy="165100"/>
          </a:xfrm>
          <a:prstGeom prst="rect">
            <a:avLst/>
          </a:prstGeom>
        </p:spPr>
      </p:pic>
      <p:sp>
        <p:nvSpPr>
          <p:cNvPr id="15" name="TextBox 15"/>
          <p:cNvSpPr txBox="1"/>
          <p:nvPr/>
        </p:nvSpPr>
        <p:spPr>
          <a:xfrm>
            <a:off x="1892300" y="2463800"/>
            <a:ext cx="1422400" cy="139700"/>
          </a:xfrm>
          <a:prstGeom prst="rect">
            <a:avLst/>
          </a:prstGeom>
        </p:spPr>
        <p:txBody>
          <a:bodyPr lIns="0" tIns="0" rIns="0" bIns="0" rtlCol="0" anchor="t"/>
          <a:lstStyle/>
          <a:p>
            <a:pPr lvl="0" algn="l">
              <a:lnSpc>
                <a:spcPct val="99600"/>
              </a:lnSpc>
            </a:pPr>
            <a:r>
              <a:rPr lang="en-US" sz="800" b="1" i="0" u="none" strike="noStrike">
                <a:solidFill>
                  <a:srgbClr val="000000"/>
                </a:solidFill>
                <a:latin typeface="Pretendard Regular"/>
              </a:rPr>
              <a:t>(</a:t>
            </a:r>
            <a:r>
              <a:rPr lang="ko-KR" sz="800" b="1" i="0" u="none" strike="noStrike">
                <a:solidFill>
                  <a:srgbClr val="000000"/>
                </a:solidFill>
                <a:ea typeface="Pretendard Regular"/>
              </a:rPr>
              <a:t>직무</a:t>
            </a:r>
            <a:r>
              <a:rPr lang="en-US" sz="800" b="1" i="0" u="none" strike="noStrike">
                <a:solidFill>
                  <a:srgbClr val="000000"/>
                </a:solidFill>
                <a:latin typeface="Pretendard Regular"/>
              </a:rPr>
              <a:t>)</a:t>
            </a:r>
            <a:r>
              <a:rPr lang="ko-KR" sz="800" b="1" i="0" u="none" strike="noStrike">
                <a:solidFill>
                  <a:srgbClr val="000000"/>
                </a:solidFill>
                <a:ea typeface="Pretendard Regular"/>
              </a:rPr>
              <a:t>졸업생</a:t>
            </a:r>
            <a:r>
              <a:rPr lang="en-US" sz="800" b="1" i="0" u="none" strike="noStrike">
                <a:solidFill>
                  <a:srgbClr val="000000"/>
                </a:solidFill>
                <a:latin typeface="Pretendard Regular"/>
              </a:rPr>
              <a:t> </a:t>
            </a:r>
            <a:r>
              <a:rPr lang="ko-KR" sz="800" b="1" i="0" u="none" strike="noStrike">
                <a:solidFill>
                  <a:srgbClr val="000000"/>
                </a:solidFill>
                <a:ea typeface="Pretendard Regular"/>
              </a:rPr>
              <a:t>직무별</a:t>
            </a:r>
            <a:r>
              <a:rPr lang="en-US" sz="800" b="1" i="0" u="none" strike="noStrike">
                <a:solidFill>
                  <a:srgbClr val="000000"/>
                </a:solidFill>
                <a:latin typeface="Pretendard Regular"/>
              </a:rPr>
              <a:t> </a:t>
            </a:r>
            <a:r>
              <a:rPr lang="ko-KR" sz="800" b="1" i="0" u="none" strike="noStrike">
                <a:solidFill>
                  <a:srgbClr val="000000"/>
                </a:solidFill>
                <a:ea typeface="Pretendard Regular"/>
              </a:rPr>
              <a:t>현직자</a:t>
            </a:r>
            <a:r>
              <a:rPr lang="en-US" sz="800" b="1" i="0" u="none" strike="noStrike">
                <a:solidFill>
                  <a:srgbClr val="000000"/>
                </a:solidFill>
                <a:latin typeface="Pretendard Regular"/>
              </a:rPr>
              <a:t> </a:t>
            </a:r>
            <a:r>
              <a:rPr lang="ko-KR" sz="800" b="1" i="0" u="none" strike="noStrike">
                <a:solidFill>
                  <a:srgbClr val="000000"/>
                </a:solidFill>
                <a:ea typeface="Pretendard Regular"/>
              </a:rPr>
              <a:t>멘토링</a:t>
            </a:r>
            <a:r>
              <a:rPr lang="en-US" sz="800" b="1" i="0" u="none" strike="noStrike">
                <a:solidFill>
                  <a:srgbClr val="000000"/>
                </a:solidFill>
                <a:latin typeface="Pretendard Regular"/>
              </a:rPr>
              <a:t> </a:t>
            </a:r>
          </a:p>
        </p:txBody>
      </p:sp>
      <p:grpSp>
        <p:nvGrpSpPr>
          <p:cNvPr id="16" name="Group 16"/>
          <p:cNvGrpSpPr/>
          <p:nvPr/>
        </p:nvGrpSpPr>
        <p:grpSpPr>
          <a:xfrm>
            <a:off x="2147483647" y="2147483647"/>
            <a:ext cx="2147483647" cy="2147483647"/>
            <a:chOff x="0" y="0"/>
            <a:chExt cx="0" cy="0"/>
          </a:xfrm>
        </p:grpSpPr>
      </p:grpSp>
      <p:pic>
        <p:nvPicPr>
          <p:cNvPr id="17" name="Picture 1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41500" y="3390900"/>
            <a:ext cx="5600700" cy="165100"/>
          </a:xfrm>
          <a:prstGeom prst="rect">
            <a:avLst/>
          </a:prstGeom>
        </p:spPr>
      </p:pic>
      <p:sp>
        <p:nvSpPr>
          <p:cNvPr id="18" name="TextBox 18"/>
          <p:cNvSpPr txBox="1"/>
          <p:nvPr/>
        </p:nvSpPr>
        <p:spPr>
          <a:xfrm>
            <a:off x="1892300" y="3416300"/>
            <a:ext cx="1422400" cy="139700"/>
          </a:xfrm>
          <a:prstGeom prst="rect">
            <a:avLst/>
          </a:prstGeom>
        </p:spPr>
        <p:txBody>
          <a:bodyPr lIns="0" tIns="0" rIns="0" bIns="0" rtlCol="0" anchor="t"/>
          <a:lstStyle/>
          <a:p>
            <a:pPr lvl="0" algn="l">
              <a:lnSpc>
                <a:spcPct val="99600"/>
              </a:lnSpc>
            </a:pPr>
            <a:r>
              <a:rPr lang="en-US" sz="800" b="1" i="0" u="none" strike="noStrike">
                <a:solidFill>
                  <a:srgbClr val="000000"/>
                </a:solidFill>
                <a:latin typeface="Pretendard Regular"/>
              </a:rPr>
              <a:t>(</a:t>
            </a:r>
            <a:r>
              <a:rPr lang="ko-KR" sz="800" b="1" i="0" u="none" strike="noStrike">
                <a:solidFill>
                  <a:srgbClr val="000000"/>
                </a:solidFill>
                <a:ea typeface="Pretendard Regular"/>
              </a:rPr>
              <a:t>직무</a:t>
            </a:r>
            <a:r>
              <a:rPr lang="en-US" sz="800" b="1" i="0" u="none" strike="noStrike">
                <a:solidFill>
                  <a:srgbClr val="000000"/>
                </a:solidFill>
                <a:latin typeface="Pretendard Regular"/>
              </a:rPr>
              <a:t>)</a:t>
            </a:r>
            <a:r>
              <a:rPr lang="ko-KR" sz="800" b="1" i="0" u="none" strike="noStrike">
                <a:solidFill>
                  <a:srgbClr val="000000"/>
                </a:solidFill>
                <a:ea typeface="Pretendard Regular"/>
              </a:rPr>
              <a:t>졸업생</a:t>
            </a:r>
            <a:r>
              <a:rPr lang="en-US" sz="800" b="1" i="0" u="none" strike="noStrike">
                <a:solidFill>
                  <a:srgbClr val="000000"/>
                </a:solidFill>
                <a:latin typeface="Pretendard Regular"/>
              </a:rPr>
              <a:t> </a:t>
            </a:r>
            <a:r>
              <a:rPr lang="ko-KR" sz="800" b="1" i="0" u="none" strike="noStrike">
                <a:solidFill>
                  <a:srgbClr val="000000"/>
                </a:solidFill>
                <a:ea typeface="Pretendard Regular"/>
              </a:rPr>
              <a:t>직무별</a:t>
            </a:r>
            <a:r>
              <a:rPr lang="en-US" sz="800" b="1" i="0" u="none" strike="noStrike">
                <a:solidFill>
                  <a:srgbClr val="000000"/>
                </a:solidFill>
                <a:latin typeface="Pretendard Regular"/>
              </a:rPr>
              <a:t> </a:t>
            </a:r>
            <a:r>
              <a:rPr lang="ko-KR" sz="800" b="1" i="0" u="none" strike="noStrike">
                <a:solidFill>
                  <a:srgbClr val="000000"/>
                </a:solidFill>
                <a:ea typeface="Pretendard Regular"/>
              </a:rPr>
              <a:t>현직자</a:t>
            </a:r>
            <a:r>
              <a:rPr lang="en-US" sz="800" b="1" i="0" u="none" strike="noStrike">
                <a:solidFill>
                  <a:srgbClr val="000000"/>
                </a:solidFill>
                <a:latin typeface="Pretendard Regular"/>
              </a:rPr>
              <a:t> </a:t>
            </a:r>
            <a:r>
              <a:rPr lang="ko-KR" sz="800" b="1" i="0" u="none" strike="noStrike">
                <a:solidFill>
                  <a:srgbClr val="000000"/>
                </a:solidFill>
                <a:ea typeface="Pretendard Regular"/>
              </a:rPr>
              <a:t>멘토링</a:t>
            </a:r>
            <a:r>
              <a:rPr lang="en-US" sz="800" b="1" i="0" u="none" strike="noStrike">
                <a:solidFill>
                  <a:srgbClr val="000000"/>
                </a:solidFill>
                <a:latin typeface="Pretendard Regular"/>
              </a:rPr>
              <a:t> </a:t>
            </a:r>
          </a:p>
        </p:txBody>
      </p:sp>
      <p:grpSp>
        <p:nvGrpSpPr>
          <p:cNvPr id="19" name="Group 19"/>
          <p:cNvGrpSpPr/>
          <p:nvPr/>
        </p:nvGrpSpPr>
        <p:grpSpPr>
          <a:xfrm>
            <a:off x="2147483647" y="2147483647"/>
            <a:ext cx="2147483647" cy="2147483647"/>
            <a:chOff x="0" y="0"/>
            <a:chExt cx="0" cy="0"/>
          </a:xfrm>
        </p:grpSpPr>
      </p:grpSp>
      <p:pic>
        <p:nvPicPr>
          <p:cNvPr id="20" name="Picture 2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41500" y="4356100"/>
            <a:ext cx="5600700" cy="165100"/>
          </a:xfrm>
          <a:prstGeom prst="rect">
            <a:avLst/>
          </a:prstGeom>
        </p:spPr>
      </p:pic>
      <p:sp>
        <p:nvSpPr>
          <p:cNvPr id="21" name="TextBox 21"/>
          <p:cNvSpPr txBox="1"/>
          <p:nvPr/>
        </p:nvSpPr>
        <p:spPr>
          <a:xfrm>
            <a:off x="1892300" y="4368800"/>
            <a:ext cx="1422400" cy="139700"/>
          </a:xfrm>
          <a:prstGeom prst="rect">
            <a:avLst/>
          </a:prstGeom>
        </p:spPr>
        <p:txBody>
          <a:bodyPr lIns="0" tIns="0" rIns="0" bIns="0" rtlCol="0" anchor="t"/>
          <a:lstStyle/>
          <a:p>
            <a:pPr lvl="0" algn="l">
              <a:lnSpc>
                <a:spcPct val="99600"/>
              </a:lnSpc>
            </a:pPr>
            <a:r>
              <a:rPr lang="en-US" sz="800" b="1" i="0" u="none" strike="noStrike">
                <a:solidFill>
                  <a:srgbClr val="000000"/>
                </a:solidFill>
                <a:latin typeface="Pretendard Regular"/>
              </a:rPr>
              <a:t>(</a:t>
            </a:r>
            <a:r>
              <a:rPr lang="ko-KR" sz="800" b="1" i="0" u="none" strike="noStrike">
                <a:solidFill>
                  <a:srgbClr val="000000"/>
                </a:solidFill>
                <a:ea typeface="Pretendard Regular"/>
              </a:rPr>
              <a:t>직무</a:t>
            </a:r>
            <a:r>
              <a:rPr lang="en-US" sz="800" b="1" i="0" u="none" strike="noStrike">
                <a:solidFill>
                  <a:srgbClr val="000000"/>
                </a:solidFill>
                <a:latin typeface="Pretendard Regular"/>
              </a:rPr>
              <a:t>)</a:t>
            </a:r>
            <a:r>
              <a:rPr lang="ko-KR" sz="800" b="1" i="0" u="none" strike="noStrike">
                <a:solidFill>
                  <a:srgbClr val="000000"/>
                </a:solidFill>
                <a:ea typeface="Pretendard Regular"/>
              </a:rPr>
              <a:t>졸업생</a:t>
            </a:r>
            <a:r>
              <a:rPr lang="en-US" sz="800" b="1" i="0" u="none" strike="noStrike">
                <a:solidFill>
                  <a:srgbClr val="000000"/>
                </a:solidFill>
                <a:latin typeface="Pretendard Regular"/>
              </a:rPr>
              <a:t> </a:t>
            </a:r>
            <a:r>
              <a:rPr lang="ko-KR" sz="800" b="1" i="0" u="none" strike="noStrike">
                <a:solidFill>
                  <a:srgbClr val="000000"/>
                </a:solidFill>
                <a:ea typeface="Pretendard Regular"/>
              </a:rPr>
              <a:t>직무별</a:t>
            </a:r>
            <a:r>
              <a:rPr lang="en-US" sz="800" b="1" i="0" u="none" strike="noStrike">
                <a:solidFill>
                  <a:srgbClr val="000000"/>
                </a:solidFill>
                <a:latin typeface="Pretendard Regular"/>
              </a:rPr>
              <a:t> </a:t>
            </a:r>
            <a:r>
              <a:rPr lang="ko-KR" sz="800" b="1" i="0" u="none" strike="noStrike">
                <a:solidFill>
                  <a:srgbClr val="000000"/>
                </a:solidFill>
                <a:ea typeface="Pretendard Regular"/>
              </a:rPr>
              <a:t>현직자</a:t>
            </a:r>
            <a:r>
              <a:rPr lang="en-US" sz="800" b="1" i="0" u="none" strike="noStrike">
                <a:solidFill>
                  <a:srgbClr val="000000"/>
                </a:solidFill>
                <a:latin typeface="Pretendard Regular"/>
              </a:rPr>
              <a:t> </a:t>
            </a:r>
            <a:r>
              <a:rPr lang="ko-KR" sz="800" b="1" i="0" u="none" strike="noStrike">
                <a:solidFill>
                  <a:srgbClr val="000000"/>
                </a:solidFill>
                <a:ea typeface="Pretendard Regular"/>
              </a:rPr>
              <a:t>멘토링</a:t>
            </a:r>
            <a:r>
              <a:rPr lang="en-US" sz="800" b="1" i="0" u="none" strike="noStrike">
                <a:solidFill>
                  <a:srgbClr val="000000"/>
                </a:solidFill>
                <a:latin typeface="Pretendard Regular"/>
              </a:rPr>
              <a:t> </a:t>
            </a:r>
          </a:p>
        </p:txBody>
      </p:sp>
      <p:pic>
        <p:nvPicPr>
          <p:cNvPr id="22" name="Picture 2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41500" y="5232400"/>
            <a:ext cx="2108200" cy="165100"/>
          </a:xfrm>
          <a:prstGeom prst="rect">
            <a:avLst/>
          </a:prstGeom>
        </p:spPr>
      </p:pic>
      <p:sp>
        <p:nvSpPr>
          <p:cNvPr id="23" name="TextBox 23"/>
          <p:cNvSpPr txBox="1"/>
          <p:nvPr/>
        </p:nvSpPr>
        <p:spPr>
          <a:xfrm>
            <a:off x="1854200" y="5245100"/>
            <a:ext cx="2120900" cy="139700"/>
          </a:xfrm>
          <a:prstGeom prst="rect">
            <a:avLst/>
          </a:prstGeom>
        </p:spPr>
        <p:txBody>
          <a:bodyPr lIns="0" tIns="0" rIns="0" bIns="0" rtlCol="0" anchor="t"/>
          <a:lstStyle/>
          <a:p>
            <a:pPr lvl="0" algn="l">
              <a:lnSpc>
                <a:spcPct val="99600"/>
              </a:lnSpc>
            </a:pPr>
            <a:r>
              <a:rPr lang="en-US" sz="800" b="1" i="0" u="none" strike="noStrike">
                <a:solidFill>
                  <a:srgbClr val="000000"/>
                </a:solidFill>
                <a:latin typeface="Pretendard Regular"/>
              </a:rPr>
              <a:t>(</a:t>
            </a:r>
            <a:r>
              <a:rPr lang="ko-KR" sz="800" b="1" i="0" u="none" strike="noStrike">
                <a:solidFill>
                  <a:srgbClr val="000000"/>
                </a:solidFill>
                <a:ea typeface="Pretendard Regular"/>
              </a:rPr>
              <a:t>직무</a:t>
            </a:r>
            <a:r>
              <a:rPr lang="en-US" sz="800" b="1" i="0" u="none" strike="noStrike">
                <a:solidFill>
                  <a:srgbClr val="000000"/>
                </a:solidFill>
                <a:latin typeface="Pretendard Regular"/>
              </a:rPr>
              <a:t>)</a:t>
            </a:r>
            <a:r>
              <a:rPr lang="ko-KR" sz="800" b="1" i="0" u="none" strike="noStrike">
                <a:solidFill>
                  <a:srgbClr val="000000"/>
                </a:solidFill>
                <a:ea typeface="Pretendard Regular"/>
              </a:rPr>
              <a:t>졸업생</a:t>
            </a:r>
            <a:r>
              <a:rPr lang="en-US" sz="800" b="1" i="0" u="none" strike="noStrike">
                <a:solidFill>
                  <a:srgbClr val="000000"/>
                </a:solidFill>
                <a:latin typeface="Pretendard Regular"/>
              </a:rPr>
              <a:t> </a:t>
            </a:r>
            <a:r>
              <a:rPr lang="ko-KR" sz="800" b="1" i="0" u="none" strike="noStrike">
                <a:solidFill>
                  <a:srgbClr val="000000"/>
                </a:solidFill>
                <a:ea typeface="Pretendard Regular"/>
              </a:rPr>
              <a:t>직무별</a:t>
            </a:r>
            <a:r>
              <a:rPr lang="en-US" sz="800" b="1" i="0" u="none" strike="noStrike">
                <a:solidFill>
                  <a:srgbClr val="000000"/>
                </a:solidFill>
                <a:latin typeface="Pretendard Regular"/>
              </a:rPr>
              <a:t> </a:t>
            </a:r>
            <a:r>
              <a:rPr lang="ko-KR" sz="800" b="1" i="0" u="none" strike="noStrike">
                <a:solidFill>
                  <a:srgbClr val="000000"/>
                </a:solidFill>
                <a:ea typeface="Pretendard Regular"/>
              </a:rPr>
              <a:t>현직자</a:t>
            </a:r>
            <a:r>
              <a:rPr lang="en-US" sz="800" b="1" i="0" u="none" strike="noStrike">
                <a:solidFill>
                  <a:srgbClr val="000000"/>
                </a:solidFill>
                <a:latin typeface="Pretendard Regular"/>
              </a:rPr>
              <a:t> </a:t>
            </a:r>
            <a:r>
              <a:rPr lang="ko-KR" sz="800" b="1" i="0" u="none" strike="noStrike">
                <a:solidFill>
                  <a:srgbClr val="000000"/>
                </a:solidFill>
                <a:ea typeface="Pretendard Regular"/>
              </a:rPr>
              <a:t>멘토링</a:t>
            </a:r>
            <a:r>
              <a:rPr lang="en-US" sz="800" b="1" i="0" u="none" strike="noStrike">
                <a:solidFill>
                  <a:srgbClr val="000000"/>
                </a:solidFill>
                <a:latin typeface="Pretendard Regular"/>
              </a:rPr>
              <a:t> ~6.30(</a:t>
            </a:r>
            <a:r>
              <a:rPr lang="ko-KR" sz="800" b="1" i="0" u="none" strike="noStrike">
                <a:solidFill>
                  <a:srgbClr val="000000"/>
                </a:solidFill>
                <a:ea typeface="Pretendard Regular"/>
              </a:rPr>
              <a:t>월</a:t>
            </a:r>
            <a:r>
              <a:rPr lang="en-US" sz="800" b="1" i="0" u="none" strike="noStrike">
                <a:solidFill>
                  <a:srgbClr val="000000"/>
                </a:solidFill>
                <a:latin typeface="Pretendard Regular"/>
              </a:rPr>
              <a:t>)</a:t>
            </a:r>
            <a:r>
              <a:rPr lang="ko-KR" sz="800" b="1" i="0" u="none" strike="noStrike">
                <a:solidFill>
                  <a:srgbClr val="000000"/>
                </a:solidFill>
                <a:ea typeface="Pretendard Regular"/>
              </a:rPr>
              <a:t>까지</a:t>
            </a:r>
          </a:p>
        </p:txBody>
      </p:sp>
      <p:pic>
        <p:nvPicPr>
          <p:cNvPr id="24" name="Picture 2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46700" y="1968500"/>
            <a:ext cx="1600200" cy="406400"/>
          </a:xfrm>
          <a:prstGeom prst="rect">
            <a:avLst/>
          </a:prstGeom>
        </p:spPr>
      </p:pic>
      <p:pic>
        <p:nvPicPr>
          <p:cNvPr id="25" name="Picture 25"/>
          <p:cNvPicPr>
            <a:picLocks noChangeAspect="1"/>
          </p:cNvPicPr>
          <p:nvPr/>
        </p:nvPicPr>
        <p:blipFill>
          <a:blip r:embed="rId7">
            <a:alphaModFix amt="29000"/>
          </a:blip>
          <a:stretch>
            <a:fillRect/>
          </a:stretch>
        </p:blipFill>
        <p:spPr>
          <a:xfrm>
            <a:off x="3479800" y="1765300"/>
            <a:ext cx="266700" cy="241300"/>
          </a:xfrm>
          <a:prstGeom prst="rect">
            <a:avLst/>
          </a:prstGeom>
        </p:spPr>
      </p:pic>
      <p:pic>
        <p:nvPicPr>
          <p:cNvPr id="26" name="Picture 26"/>
          <p:cNvPicPr>
            <a:picLocks noChangeAspect="1"/>
          </p:cNvPicPr>
          <p:nvPr/>
        </p:nvPicPr>
        <p:blipFill>
          <a:blip r:embed="rId7">
            <a:alphaModFix amt="29000"/>
          </a:blip>
          <a:stretch>
            <a:fillRect/>
          </a:stretch>
        </p:blipFill>
        <p:spPr>
          <a:xfrm>
            <a:off x="4394200" y="1778000"/>
            <a:ext cx="266700" cy="241300"/>
          </a:xfrm>
          <a:prstGeom prst="rect">
            <a:avLst/>
          </a:prstGeom>
        </p:spPr>
      </p:pic>
      <p:pic>
        <p:nvPicPr>
          <p:cNvPr id="27" name="Picture 27"/>
          <p:cNvPicPr>
            <a:picLocks noChangeAspect="1"/>
          </p:cNvPicPr>
          <p:nvPr/>
        </p:nvPicPr>
        <p:blipFill>
          <a:blip r:embed="rId7">
            <a:alphaModFix amt="29000"/>
          </a:blip>
          <a:stretch>
            <a:fillRect/>
          </a:stretch>
        </p:blipFill>
        <p:spPr>
          <a:xfrm>
            <a:off x="5372100" y="1778000"/>
            <a:ext cx="266700" cy="241300"/>
          </a:xfrm>
          <a:prstGeom prst="rect">
            <a:avLst/>
          </a:prstGeom>
        </p:spPr>
      </p:pic>
      <p:pic>
        <p:nvPicPr>
          <p:cNvPr id="28" name="Picture 28"/>
          <p:cNvPicPr>
            <a:picLocks noChangeAspect="1"/>
          </p:cNvPicPr>
          <p:nvPr/>
        </p:nvPicPr>
        <p:blipFill>
          <a:blip r:embed="rId7">
            <a:alphaModFix amt="29000"/>
          </a:blip>
          <a:stretch>
            <a:fillRect/>
          </a:stretch>
        </p:blipFill>
        <p:spPr>
          <a:xfrm>
            <a:off x="6337300" y="1778000"/>
            <a:ext cx="266700" cy="241300"/>
          </a:xfrm>
          <a:prstGeom prst="rect">
            <a:avLst/>
          </a:prstGeom>
        </p:spPr>
      </p:pic>
      <p:pic>
        <p:nvPicPr>
          <p:cNvPr id="29" name="Picture 2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479800" y="1968500"/>
            <a:ext cx="1727200" cy="406400"/>
          </a:xfrm>
          <a:prstGeom prst="rect">
            <a:avLst/>
          </a:prstGeom>
        </p:spPr>
      </p:pic>
      <p:sp>
        <p:nvSpPr>
          <p:cNvPr id="30" name="TextBox 30"/>
          <p:cNvSpPr txBox="1"/>
          <p:nvPr/>
        </p:nvSpPr>
        <p:spPr>
          <a:xfrm>
            <a:off x="3422650" y="1993900"/>
            <a:ext cx="1860550" cy="304800"/>
          </a:xfrm>
          <a:prstGeom prst="rect">
            <a:avLst/>
          </a:prstGeom>
        </p:spPr>
        <p:txBody>
          <a:bodyPr lIns="0" tIns="0" rIns="0" bIns="0" rtlCol="0" anchor="t"/>
          <a:lstStyle/>
          <a:p>
            <a:pPr lvl="0" algn="l">
              <a:lnSpc>
                <a:spcPct val="99600"/>
              </a:lnSpc>
            </a:pPr>
            <a:r>
              <a:rPr lang="en-US" sz="900" b="1" i="0" u="none" strike="noStrike" dirty="0">
                <a:solidFill>
                  <a:srgbClr val="000000"/>
                </a:solidFill>
                <a:latin typeface="Pretendard Regular"/>
              </a:rPr>
              <a:t>(</a:t>
            </a:r>
            <a:r>
              <a:rPr lang="ko-KR" sz="900" b="1" i="0" u="none" strike="noStrike" dirty="0">
                <a:solidFill>
                  <a:srgbClr val="000000"/>
                </a:solidFill>
                <a:ea typeface="Pretendard Regular"/>
              </a:rPr>
              <a:t>대면</a:t>
            </a:r>
            <a:r>
              <a:rPr lang="en-US" sz="900" b="1" i="0" u="none" strike="noStrike" dirty="0">
                <a:solidFill>
                  <a:srgbClr val="000000"/>
                </a:solidFill>
                <a:latin typeface="Pretendard Regular"/>
              </a:rPr>
              <a:t>)</a:t>
            </a:r>
          </a:p>
          <a:p>
            <a:pPr lvl="0" algn="l">
              <a:lnSpc>
                <a:spcPct val="99600"/>
              </a:lnSpc>
            </a:pPr>
            <a:r>
              <a:rPr lang="en-US" sz="900" b="1" i="0" u="none" strike="noStrike" dirty="0">
                <a:solidFill>
                  <a:srgbClr val="000000"/>
                </a:solidFill>
                <a:latin typeface="Pretendard Regular"/>
              </a:rPr>
              <a:t>QA/QC(</a:t>
            </a:r>
            <a:r>
              <a:rPr lang="ko-KR" sz="900" b="1" i="0" u="none" strike="noStrike" dirty="0">
                <a:solidFill>
                  <a:srgbClr val="000000"/>
                </a:solidFill>
                <a:ea typeface="Pretendard Regular"/>
              </a:rPr>
              <a:t>품질관리</a:t>
            </a:r>
            <a:r>
              <a:rPr lang="en-US" sz="900" b="1" i="0" u="none" strike="noStrike" dirty="0">
                <a:solidFill>
                  <a:srgbClr val="000000"/>
                </a:solidFill>
                <a:latin typeface="Pretendard Regular"/>
              </a:rPr>
              <a:t>) HPLC </a:t>
            </a:r>
            <a:r>
              <a:rPr lang="ko-KR" sz="900" b="1" i="0" u="none" strike="noStrike" dirty="0">
                <a:solidFill>
                  <a:srgbClr val="000000"/>
                </a:solidFill>
                <a:ea typeface="Pretendard Regular"/>
              </a:rPr>
              <a:t>마스터</a:t>
            </a:r>
            <a:r>
              <a:rPr lang="en-US" sz="900" b="1" i="0" u="none" strike="noStrike" dirty="0">
                <a:solidFill>
                  <a:srgbClr val="000000"/>
                </a:solidFill>
                <a:latin typeface="Pretendard Regular"/>
              </a:rPr>
              <a:t> </a:t>
            </a:r>
            <a:r>
              <a:rPr lang="ko-KR" sz="900" b="1" i="0" u="none" strike="noStrike" dirty="0">
                <a:solidFill>
                  <a:srgbClr val="000000"/>
                </a:solidFill>
                <a:ea typeface="Pretendard Regular"/>
              </a:rPr>
              <a:t>과정</a:t>
            </a:r>
            <a:r>
              <a:rPr lang="en-US" sz="900" b="1" i="0" u="none" strike="noStrike" dirty="0">
                <a:solidFill>
                  <a:srgbClr val="000000"/>
                </a:solidFill>
                <a:latin typeface="Pretendard Regular"/>
              </a:rPr>
              <a:t> </a:t>
            </a:r>
          </a:p>
        </p:txBody>
      </p:sp>
      <p:sp>
        <p:nvSpPr>
          <p:cNvPr id="31" name="TextBox 31"/>
          <p:cNvSpPr txBox="1"/>
          <p:nvPr/>
        </p:nvSpPr>
        <p:spPr>
          <a:xfrm>
            <a:off x="5410200" y="1993900"/>
            <a:ext cx="1219200" cy="304800"/>
          </a:xfrm>
          <a:prstGeom prst="rect">
            <a:avLst/>
          </a:prstGeom>
        </p:spPr>
        <p:txBody>
          <a:bodyPr lIns="0" tIns="0" rIns="0" bIns="0" rtlCol="0" anchor="t"/>
          <a:lstStyle/>
          <a:p>
            <a:pPr lvl="0" algn="l">
              <a:lnSpc>
                <a:spcPct val="99600"/>
              </a:lnSpc>
            </a:pPr>
            <a:r>
              <a:rPr lang="en-US" sz="900" b="1" i="0" u="none" strike="noStrike">
                <a:solidFill>
                  <a:srgbClr val="000000"/>
                </a:solidFill>
                <a:latin typeface="Pretendard Regular"/>
              </a:rPr>
              <a:t>(</a:t>
            </a:r>
            <a:r>
              <a:rPr lang="ko-KR" sz="900" b="1" i="0" u="none" strike="noStrike">
                <a:solidFill>
                  <a:srgbClr val="000000"/>
                </a:solidFill>
                <a:ea typeface="Pretendard Regular"/>
              </a:rPr>
              <a:t>대면</a:t>
            </a:r>
            <a:r>
              <a:rPr lang="en-US" sz="900" b="1" i="0" u="none" strike="noStrike">
                <a:solidFill>
                  <a:srgbClr val="000000"/>
                </a:solidFill>
                <a:latin typeface="Pretendard Regular"/>
              </a:rPr>
              <a:t>)</a:t>
            </a:r>
          </a:p>
          <a:p>
            <a:pPr lvl="0" algn="l">
              <a:lnSpc>
                <a:spcPct val="99600"/>
              </a:lnSpc>
            </a:pPr>
            <a:r>
              <a:rPr lang="en-US" sz="900" b="1" i="0" u="none" strike="noStrike">
                <a:solidFill>
                  <a:srgbClr val="000000"/>
                </a:solidFill>
                <a:latin typeface="Pretendard Regular"/>
              </a:rPr>
              <a:t>PCR/q-PCR  </a:t>
            </a:r>
            <a:r>
              <a:rPr lang="ko-KR" sz="900" b="1" i="0" u="none" strike="noStrike">
                <a:solidFill>
                  <a:srgbClr val="000000"/>
                </a:solidFill>
                <a:ea typeface="Pretendard Regular"/>
              </a:rPr>
              <a:t>마스터</a:t>
            </a:r>
            <a:r>
              <a:rPr lang="en-US" sz="900" b="1" i="0" u="none" strike="noStrike">
                <a:solidFill>
                  <a:srgbClr val="000000"/>
                </a:solidFill>
                <a:latin typeface="Pretendard Regular"/>
              </a:rPr>
              <a:t> </a:t>
            </a:r>
            <a:r>
              <a:rPr lang="ko-KR" sz="900" b="1" i="0" u="none" strike="noStrike">
                <a:solidFill>
                  <a:srgbClr val="000000"/>
                </a:solidFill>
                <a:ea typeface="Pretendard Regular"/>
              </a:rPr>
              <a:t>과정</a:t>
            </a:r>
          </a:p>
        </p:txBody>
      </p:sp>
      <p:sp>
        <p:nvSpPr>
          <p:cNvPr id="32" name="TextBox 32"/>
          <p:cNvSpPr txBox="1"/>
          <p:nvPr/>
        </p:nvSpPr>
        <p:spPr>
          <a:xfrm>
            <a:off x="355600" y="1625600"/>
            <a:ext cx="977900" cy="152400"/>
          </a:xfrm>
          <a:prstGeom prst="rect">
            <a:avLst/>
          </a:prstGeom>
        </p:spPr>
        <p:txBody>
          <a:bodyPr lIns="0" tIns="0" rIns="0" bIns="0" rtlCol="0" anchor="t"/>
          <a:lstStyle/>
          <a:p>
            <a:pPr lvl="0" algn="l">
              <a:lnSpc>
                <a:spcPct val="99600"/>
              </a:lnSpc>
            </a:pPr>
            <a:r>
              <a:rPr lang="ko-KR" sz="900" b="1" i="0" u="none" strike="noStrike">
                <a:solidFill>
                  <a:srgbClr val="000000"/>
                </a:solidFill>
                <a:ea typeface="Pretendard Regular"/>
              </a:rPr>
              <a:t>잡매칭</a:t>
            </a:r>
            <a:r>
              <a:rPr lang="en-US" sz="900" b="1" i="0" u="none" strike="noStrike">
                <a:solidFill>
                  <a:srgbClr val="000000"/>
                </a:solidFill>
                <a:latin typeface="Pretendard Regular"/>
              </a:rPr>
              <a:t> </a:t>
            </a:r>
            <a:r>
              <a:rPr lang="ko-KR" sz="900" b="1" i="0" u="none" strike="noStrike">
                <a:solidFill>
                  <a:srgbClr val="000000"/>
                </a:solidFill>
                <a:ea typeface="Pretendard Regular"/>
              </a:rPr>
              <a:t>프로그램</a:t>
            </a:r>
            <a:r>
              <a:rPr lang="en-US" sz="900" b="1" i="0" u="none" strike="noStrike">
                <a:solidFill>
                  <a:srgbClr val="000000"/>
                </a:solidFill>
                <a:latin typeface="Pretendard Regular"/>
              </a:rPr>
              <a:t>(1</a:t>
            </a:r>
            <a:r>
              <a:rPr lang="ko-KR" sz="900" b="1" i="0" u="none" strike="noStrike">
                <a:solidFill>
                  <a:srgbClr val="000000"/>
                </a:solidFill>
                <a:ea typeface="Pretendard Regular"/>
              </a:rPr>
              <a:t>차</a:t>
            </a:r>
            <a:r>
              <a:rPr lang="en-US" sz="900" b="1" i="0" u="none" strike="noStrike">
                <a:solidFill>
                  <a:srgbClr val="000000"/>
                </a:solidFill>
                <a:latin typeface="Pretendard Regular"/>
              </a:rPr>
              <a:t>)</a:t>
            </a:r>
          </a:p>
        </p:txBody>
      </p:sp>
      <p:sp>
        <p:nvSpPr>
          <p:cNvPr id="33" name="TextBox 33"/>
          <p:cNvSpPr txBox="1"/>
          <p:nvPr/>
        </p:nvSpPr>
        <p:spPr>
          <a:xfrm>
            <a:off x="355600" y="1981200"/>
            <a:ext cx="1270000" cy="152400"/>
          </a:xfrm>
          <a:prstGeom prst="rect">
            <a:avLst/>
          </a:prstGeom>
        </p:spPr>
        <p:txBody>
          <a:bodyPr lIns="0" tIns="0" rIns="0" bIns="0" rtlCol="0" anchor="t"/>
          <a:lstStyle/>
          <a:p>
            <a:pPr lvl="0" algn="l">
              <a:lnSpc>
                <a:spcPct val="99600"/>
              </a:lnSpc>
            </a:pPr>
            <a:r>
              <a:rPr lang="ko-KR" sz="900" b="1" i="0" u="none" strike="noStrike">
                <a:solidFill>
                  <a:srgbClr val="000000"/>
                </a:solidFill>
                <a:ea typeface="Pretendard Regular"/>
              </a:rPr>
              <a:t>직무별</a:t>
            </a:r>
            <a:r>
              <a:rPr lang="en-US" sz="900" b="1" i="0" u="none" strike="noStrike">
                <a:solidFill>
                  <a:srgbClr val="000000"/>
                </a:solidFill>
                <a:latin typeface="Pretendard Regular"/>
              </a:rPr>
              <a:t> </a:t>
            </a:r>
            <a:r>
              <a:rPr lang="ko-KR" sz="900" b="1" i="0" u="none" strike="noStrike">
                <a:solidFill>
                  <a:srgbClr val="000000"/>
                </a:solidFill>
                <a:ea typeface="Pretendard Regular"/>
              </a:rPr>
              <a:t>현직자</a:t>
            </a:r>
            <a:r>
              <a:rPr lang="en-US" sz="900" b="1" i="0" u="none" strike="noStrike">
                <a:solidFill>
                  <a:srgbClr val="000000"/>
                </a:solidFill>
                <a:latin typeface="Pretendard Regular"/>
              </a:rPr>
              <a:t> </a:t>
            </a:r>
            <a:r>
              <a:rPr lang="ko-KR" sz="900" b="1" i="0" u="none" strike="noStrike">
                <a:solidFill>
                  <a:srgbClr val="000000"/>
                </a:solidFill>
                <a:ea typeface="Pretendard Regular"/>
              </a:rPr>
              <a:t>멘토링</a:t>
            </a:r>
          </a:p>
        </p:txBody>
      </p:sp>
      <p:sp>
        <p:nvSpPr>
          <p:cNvPr id="34" name="TextBox 34"/>
          <p:cNvSpPr txBox="1"/>
          <p:nvPr/>
        </p:nvSpPr>
        <p:spPr>
          <a:xfrm>
            <a:off x="355600" y="2324100"/>
            <a:ext cx="1270000" cy="152400"/>
          </a:xfrm>
          <a:prstGeom prst="rect">
            <a:avLst/>
          </a:prstGeom>
        </p:spPr>
        <p:txBody>
          <a:bodyPr lIns="0" tIns="0" rIns="0" bIns="0" rtlCol="0" anchor="t"/>
          <a:lstStyle/>
          <a:p>
            <a:pPr lvl="0" algn="l">
              <a:lnSpc>
                <a:spcPct val="99600"/>
              </a:lnSpc>
            </a:pPr>
            <a:r>
              <a:rPr lang="en-US" sz="900" b="1" i="0" u="none" strike="noStrike">
                <a:solidFill>
                  <a:srgbClr val="000000"/>
                </a:solidFill>
                <a:latin typeface="Pretendard Regular"/>
              </a:rPr>
              <a:t>QA/QC HPLC </a:t>
            </a:r>
            <a:r>
              <a:rPr lang="ko-KR" sz="900" b="1" i="0" u="none" strike="noStrike">
                <a:solidFill>
                  <a:srgbClr val="000000"/>
                </a:solidFill>
                <a:ea typeface="Pretendard Regular"/>
              </a:rPr>
              <a:t>마스터</a:t>
            </a:r>
            <a:r>
              <a:rPr lang="en-US" sz="900" b="1" i="0" u="none" strike="noStrike">
                <a:solidFill>
                  <a:srgbClr val="000000"/>
                </a:solidFill>
                <a:latin typeface="Pretendard Regular"/>
              </a:rPr>
              <a:t> </a:t>
            </a:r>
            <a:r>
              <a:rPr lang="ko-KR" sz="900" b="1" i="0" u="none" strike="noStrike">
                <a:solidFill>
                  <a:srgbClr val="000000"/>
                </a:solidFill>
                <a:ea typeface="Pretendard Regular"/>
              </a:rPr>
              <a:t>과정</a:t>
            </a:r>
          </a:p>
        </p:txBody>
      </p:sp>
      <p:pic>
        <p:nvPicPr>
          <p:cNvPr id="35" name="Picture 35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828800" y="1320800"/>
            <a:ext cx="5613400" cy="165100"/>
          </a:xfrm>
          <a:prstGeom prst="rect">
            <a:avLst/>
          </a:prstGeom>
        </p:spPr>
      </p:pic>
      <p:sp>
        <p:nvSpPr>
          <p:cNvPr id="36" name="TextBox 36"/>
          <p:cNvSpPr txBox="1"/>
          <p:nvPr/>
        </p:nvSpPr>
        <p:spPr>
          <a:xfrm>
            <a:off x="1917700" y="1320800"/>
            <a:ext cx="863600" cy="139700"/>
          </a:xfrm>
          <a:prstGeom prst="rect">
            <a:avLst/>
          </a:prstGeom>
        </p:spPr>
        <p:txBody>
          <a:bodyPr lIns="0" tIns="0" rIns="0" bIns="0" rtlCol="0" anchor="t"/>
          <a:lstStyle/>
          <a:p>
            <a:pPr lvl="0" algn="l">
              <a:lnSpc>
                <a:spcPct val="99600"/>
              </a:lnSpc>
            </a:pPr>
            <a:r>
              <a:rPr lang="ko-KR" sz="800" b="1" i="0" u="none" strike="noStrike">
                <a:solidFill>
                  <a:srgbClr val="000000"/>
                </a:solidFill>
                <a:ea typeface="Pretendard Regular"/>
              </a:rPr>
              <a:t>잡매칭</a:t>
            </a:r>
            <a:r>
              <a:rPr lang="en-US" sz="800" b="1" i="0" u="none" strike="noStrike">
                <a:solidFill>
                  <a:srgbClr val="000000"/>
                </a:solidFill>
                <a:latin typeface="Pretendard Regular"/>
              </a:rPr>
              <a:t> </a:t>
            </a:r>
            <a:r>
              <a:rPr lang="ko-KR" sz="800" b="1" i="0" u="none" strike="noStrike">
                <a:solidFill>
                  <a:srgbClr val="000000"/>
                </a:solidFill>
                <a:ea typeface="Pretendard Regular"/>
              </a:rPr>
              <a:t>프로그램</a:t>
            </a:r>
            <a:r>
              <a:rPr lang="en-US" sz="800" b="1" i="0" u="none" strike="noStrike">
                <a:solidFill>
                  <a:srgbClr val="000000"/>
                </a:solidFill>
                <a:latin typeface="Pretendard Regular"/>
              </a:rPr>
              <a:t>(1</a:t>
            </a:r>
            <a:r>
              <a:rPr lang="ko-KR" sz="800" b="1" i="0" u="none" strike="noStrike">
                <a:solidFill>
                  <a:srgbClr val="000000"/>
                </a:solidFill>
                <a:ea typeface="Pretendard Regular"/>
              </a:rPr>
              <a:t>차</a:t>
            </a:r>
            <a:r>
              <a:rPr lang="en-US" sz="800" b="1" i="0" u="none" strike="noStrike">
                <a:solidFill>
                  <a:srgbClr val="000000"/>
                </a:solidFill>
                <a:latin typeface="Pretendard Regular"/>
              </a:rPr>
              <a:t>)</a:t>
            </a:r>
          </a:p>
        </p:txBody>
      </p:sp>
      <p:pic>
        <p:nvPicPr>
          <p:cNvPr id="37" name="Picture 37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892300" y="2298700"/>
            <a:ext cx="5549900" cy="165100"/>
          </a:xfrm>
          <a:prstGeom prst="rect">
            <a:avLst/>
          </a:prstGeom>
        </p:spPr>
      </p:pic>
      <p:sp>
        <p:nvSpPr>
          <p:cNvPr id="38" name="TextBox 38"/>
          <p:cNvSpPr txBox="1"/>
          <p:nvPr/>
        </p:nvSpPr>
        <p:spPr>
          <a:xfrm>
            <a:off x="1930400" y="2311400"/>
            <a:ext cx="863600" cy="139700"/>
          </a:xfrm>
          <a:prstGeom prst="rect">
            <a:avLst/>
          </a:prstGeom>
        </p:spPr>
        <p:txBody>
          <a:bodyPr lIns="0" tIns="0" rIns="0" bIns="0" rtlCol="0" anchor="t"/>
          <a:lstStyle/>
          <a:p>
            <a:pPr lvl="0" algn="l">
              <a:lnSpc>
                <a:spcPct val="99600"/>
              </a:lnSpc>
            </a:pPr>
            <a:r>
              <a:rPr lang="ko-KR" sz="800" b="1" i="0" u="none" strike="noStrike">
                <a:solidFill>
                  <a:srgbClr val="000000"/>
                </a:solidFill>
                <a:ea typeface="Pretendard Regular"/>
              </a:rPr>
              <a:t>잡매칭</a:t>
            </a:r>
            <a:r>
              <a:rPr lang="en-US" sz="800" b="1" i="0" u="none" strike="noStrike">
                <a:solidFill>
                  <a:srgbClr val="000000"/>
                </a:solidFill>
                <a:latin typeface="Pretendard Regular"/>
              </a:rPr>
              <a:t> </a:t>
            </a:r>
            <a:r>
              <a:rPr lang="ko-KR" sz="800" b="1" i="0" u="none" strike="noStrike">
                <a:solidFill>
                  <a:srgbClr val="000000"/>
                </a:solidFill>
                <a:ea typeface="Pretendard Regular"/>
              </a:rPr>
              <a:t>프로그램</a:t>
            </a:r>
            <a:r>
              <a:rPr lang="en-US" sz="800" b="1" i="0" u="none" strike="noStrike">
                <a:solidFill>
                  <a:srgbClr val="000000"/>
                </a:solidFill>
                <a:latin typeface="Pretendard Regular"/>
              </a:rPr>
              <a:t>(1</a:t>
            </a:r>
            <a:r>
              <a:rPr lang="ko-KR" sz="800" b="1" i="0" u="none" strike="noStrike">
                <a:solidFill>
                  <a:srgbClr val="000000"/>
                </a:solidFill>
                <a:ea typeface="Pretendard Regular"/>
              </a:rPr>
              <a:t>차</a:t>
            </a:r>
            <a:r>
              <a:rPr lang="en-US" sz="800" b="1" i="0" u="none" strike="noStrike">
                <a:solidFill>
                  <a:srgbClr val="000000"/>
                </a:solidFill>
                <a:latin typeface="Pretendard Regular"/>
              </a:rPr>
              <a:t>)</a:t>
            </a:r>
          </a:p>
        </p:txBody>
      </p:sp>
      <p:pic>
        <p:nvPicPr>
          <p:cNvPr id="39" name="Picture 39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866900" y="4178300"/>
            <a:ext cx="5575300" cy="165100"/>
          </a:xfrm>
          <a:prstGeom prst="rect">
            <a:avLst/>
          </a:prstGeom>
        </p:spPr>
      </p:pic>
      <p:sp>
        <p:nvSpPr>
          <p:cNvPr id="40" name="TextBox 40"/>
          <p:cNvSpPr txBox="1"/>
          <p:nvPr/>
        </p:nvSpPr>
        <p:spPr>
          <a:xfrm>
            <a:off x="1905000" y="4203700"/>
            <a:ext cx="863600" cy="139700"/>
          </a:xfrm>
          <a:prstGeom prst="rect">
            <a:avLst/>
          </a:prstGeom>
        </p:spPr>
        <p:txBody>
          <a:bodyPr lIns="0" tIns="0" rIns="0" bIns="0" rtlCol="0" anchor="t"/>
          <a:lstStyle/>
          <a:p>
            <a:pPr lvl="0" algn="l">
              <a:lnSpc>
                <a:spcPct val="99600"/>
              </a:lnSpc>
            </a:pPr>
            <a:r>
              <a:rPr lang="ko-KR" sz="800" b="1" i="0" u="none" strike="noStrike">
                <a:solidFill>
                  <a:srgbClr val="000000"/>
                </a:solidFill>
                <a:ea typeface="Pretendard Regular"/>
              </a:rPr>
              <a:t>잡매칭</a:t>
            </a:r>
            <a:r>
              <a:rPr lang="en-US" sz="800" b="1" i="0" u="none" strike="noStrike">
                <a:solidFill>
                  <a:srgbClr val="000000"/>
                </a:solidFill>
                <a:latin typeface="Pretendard Regular"/>
              </a:rPr>
              <a:t> </a:t>
            </a:r>
            <a:r>
              <a:rPr lang="ko-KR" sz="800" b="1" i="0" u="none" strike="noStrike">
                <a:solidFill>
                  <a:srgbClr val="000000"/>
                </a:solidFill>
                <a:ea typeface="Pretendard Regular"/>
              </a:rPr>
              <a:t>프로그램</a:t>
            </a:r>
            <a:r>
              <a:rPr lang="en-US" sz="800" b="1" i="0" u="none" strike="noStrike">
                <a:solidFill>
                  <a:srgbClr val="000000"/>
                </a:solidFill>
                <a:latin typeface="Pretendard Regular"/>
              </a:rPr>
              <a:t>(1</a:t>
            </a:r>
            <a:r>
              <a:rPr lang="ko-KR" sz="800" b="1" i="0" u="none" strike="noStrike">
                <a:solidFill>
                  <a:srgbClr val="000000"/>
                </a:solidFill>
                <a:ea typeface="Pretendard Regular"/>
              </a:rPr>
              <a:t>차</a:t>
            </a:r>
            <a:r>
              <a:rPr lang="en-US" sz="800" b="1" i="0" u="none" strike="noStrike">
                <a:solidFill>
                  <a:srgbClr val="000000"/>
                </a:solidFill>
                <a:latin typeface="Pretendard Regular"/>
              </a:rPr>
              <a:t>)</a:t>
            </a:r>
          </a:p>
        </p:txBody>
      </p:sp>
      <p:pic>
        <p:nvPicPr>
          <p:cNvPr id="41" name="Picture 41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866900" y="3225800"/>
            <a:ext cx="5575300" cy="165100"/>
          </a:xfrm>
          <a:prstGeom prst="rect">
            <a:avLst/>
          </a:prstGeom>
        </p:spPr>
      </p:pic>
      <p:sp>
        <p:nvSpPr>
          <p:cNvPr id="42" name="TextBox 42"/>
          <p:cNvSpPr txBox="1"/>
          <p:nvPr/>
        </p:nvSpPr>
        <p:spPr>
          <a:xfrm>
            <a:off x="1917700" y="3238500"/>
            <a:ext cx="863600" cy="139700"/>
          </a:xfrm>
          <a:prstGeom prst="rect">
            <a:avLst/>
          </a:prstGeom>
        </p:spPr>
        <p:txBody>
          <a:bodyPr lIns="0" tIns="0" rIns="0" bIns="0" rtlCol="0" anchor="t"/>
          <a:lstStyle/>
          <a:p>
            <a:pPr lvl="0" algn="l">
              <a:lnSpc>
                <a:spcPct val="99600"/>
              </a:lnSpc>
            </a:pPr>
            <a:r>
              <a:rPr lang="ko-KR" sz="800" b="1" i="0" u="none" strike="noStrike">
                <a:solidFill>
                  <a:srgbClr val="000000"/>
                </a:solidFill>
                <a:ea typeface="Pretendard Regular"/>
              </a:rPr>
              <a:t>잡매칭</a:t>
            </a:r>
            <a:r>
              <a:rPr lang="en-US" sz="800" b="1" i="0" u="none" strike="noStrike">
                <a:solidFill>
                  <a:srgbClr val="000000"/>
                </a:solidFill>
                <a:latin typeface="Pretendard Regular"/>
              </a:rPr>
              <a:t> </a:t>
            </a:r>
            <a:r>
              <a:rPr lang="ko-KR" sz="800" b="1" i="0" u="none" strike="noStrike">
                <a:solidFill>
                  <a:srgbClr val="000000"/>
                </a:solidFill>
                <a:ea typeface="Pretendard Regular"/>
              </a:rPr>
              <a:t>프로그램</a:t>
            </a:r>
            <a:r>
              <a:rPr lang="en-US" sz="800" b="1" i="0" u="none" strike="noStrike">
                <a:solidFill>
                  <a:srgbClr val="000000"/>
                </a:solidFill>
                <a:latin typeface="Pretendard Regular"/>
              </a:rPr>
              <a:t>(1</a:t>
            </a:r>
            <a:r>
              <a:rPr lang="ko-KR" sz="800" b="1" i="0" u="none" strike="noStrike">
                <a:solidFill>
                  <a:srgbClr val="000000"/>
                </a:solidFill>
                <a:ea typeface="Pretendard Regular"/>
              </a:rPr>
              <a:t>차</a:t>
            </a:r>
            <a:r>
              <a:rPr lang="en-US" sz="800" b="1" i="0" u="none" strike="noStrike">
                <a:solidFill>
                  <a:srgbClr val="000000"/>
                </a:solidFill>
                <a:latin typeface="Pretendard Regular"/>
              </a:rPr>
              <a:t>)</a:t>
            </a:r>
          </a:p>
        </p:txBody>
      </p:sp>
      <p:pic>
        <p:nvPicPr>
          <p:cNvPr id="43" name="Picture 43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816100" y="5054600"/>
            <a:ext cx="2133600" cy="165100"/>
          </a:xfrm>
          <a:prstGeom prst="rect">
            <a:avLst/>
          </a:prstGeom>
        </p:spPr>
      </p:pic>
      <p:sp>
        <p:nvSpPr>
          <p:cNvPr id="44" name="TextBox 44"/>
          <p:cNvSpPr txBox="1"/>
          <p:nvPr/>
        </p:nvSpPr>
        <p:spPr>
          <a:xfrm>
            <a:off x="1879600" y="5067300"/>
            <a:ext cx="863600" cy="139700"/>
          </a:xfrm>
          <a:prstGeom prst="rect">
            <a:avLst/>
          </a:prstGeom>
        </p:spPr>
        <p:txBody>
          <a:bodyPr lIns="0" tIns="0" rIns="0" bIns="0" rtlCol="0" anchor="t"/>
          <a:lstStyle/>
          <a:p>
            <a:pPr lvl="0" algn="l">
              <a:lnSpc>
                <a:spcPct val="99600"/>
              </a:lnSpc>
            </a:pPr>
            <a:r>
              <a:rPr lang="ko-KR" sz="800" b="1" i="0" u="none" strike="noStrike">
                <a:solidFill>
                  <a:srgbClr val="000000"/>
                </a:solidFill>
                <a:ea typeface="Pretendard Regular"/>
              </a:rPr>
              <a:t>잡매칭</a:t>
            </a:r>
            <a:r>
              <a:rPr lang="en-US" sz="800" b="1" i="0" u="none" strike="noStrike">
                <a:solidFill>
                  <a:srgbClr val="000000"/>
                </a:solidFill>
                <a:latin typeface="Pretendard Regular"/>
              </a:rPr>
              <a:t> </a:t>
            </a:r>
            <a:r>
              <a:rPr lang="ko-KR" sz="800" b="1" i="0" u="none" strike="noStrike">
                <a:solidFill>
                  <a:srgbClr val="000000"/>
                </a:solidFill>
                <a:ea typeface="Pretendard Regular"/>
              </a:rPr>
              <a:t>프로그램</a:t>
            </a:r>
            <a:r>
              <a:rPr lang="en-US" sz="800" b="1" i="0" u="none" strike="noStrike">
                <a:solidFill>
                  <a:srgbClr val="000000"/>
                </a:solidFill>
                <a:latin typeface="Pretendard Regular"/>
              </a:rPr>
              <a:t>(1</a:t>
            </a:r>
            <a:r>
              <a:rPr lang="ko-KR" sz="800" b="1" i="0" u="none" strike="noStrike">
                <a:solidFill>
                  <a:srgbClr val="000000"/>
                </a:solidFill>
                <a:ea typeface="Pretendard Regular"/>
              </a:rPr>
              <a:t>차</a:t>
            </a:r>
            <a:r>
              <a:rPr lang="en-US" sz="800" b="1" i="0" u="none" strike="noStrike">
                <a:solidFill>
                  <a:srgbClr val="000000"/>
                </a:solidFill>
                <a:latin typeface="Pretendard Regular"/>
              </a:rPr>
              <a:t>)</a:t>
            </a:r>
          </a:p>
        </p:txBody>
      </p:sp>
      <p:pic>
        <p:nvPicPr>
          <p:cNvPr id="45" name="Picture 4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5100" y="2616200"/>
            <a:ext cx="127000" cy="127000"/>
          </a:xfrm>
          <a:prstGeom prst="rect">
            <a:avLst/>
          </a:prstGeom>
        </p:spPr>
      </p:pic>
      <p:sp>
        <p:nvSpPr>
          <p:cNvPr id="46" name="TextBox 46"/>
          <p:cNvSpPr txBox="1"/>
          <p:nvPr/>
        </p:nvSpPr>
        <p:spPr>
          <a:xfrm>
            <a:off x="355600" y="2628900"/>
            <a:ext cx="1257300" cy="152400"/>
          </a:xfrm>
          <a:prstGeom prst="rect">
            <a:avLst/>
          </a:prstGeom>
        </p:spPr>
        <p:txBody>
          <a:bodyPr lIns="0" tIns="0" rIns="0" bIns="0" rtlCol="0" anchor="t"/>
          <a:lstStyle/>
          <a:p>
            <a:pPr lvl="0" algn="l">
              <a:lnSpc>
                <a:spcPct val="99600"/>
              </a:lnSpc>
            </a:pPr>
            <a:r>
              <a:rPr lang="en-US" sz="900" b="1" i="0" u="none" strike="noStrike">
                <a:solidFill>
                  <a:srgbClr val="000000"/>
                </a:solidFill>
                <a:latin typeface="Pretendard Regular"/>
              </a:rPr>
              <a:t>PCR/q-PCR </a:t>
            </a:r>
            <a:r>
              <a:rPr lang="ko-KR" sz="900" b="1" i="0" u="none" strike="noStrike">
                <a:solidFill>
                  <a:srgbClr val="000000"/>
                </a:solidFill>
                <a:ea typeface="Pretendard Regular"/>
              </a:rPr>
              <a:t>마스터</a:t>
            </a:r>
            <a:r>
              <a:rPr lang="en-US" sz="900" b="1" i="0" u="none" strike="noStrike">
                <a:solidFill>
                  <a:srgbClr val="000000"/>
                </a:solidFill>
                <a:latin typeface="Pretendard Regular"/>
              </a:rPr>
              <a:t> </a:t>
            </a:r>
            <a:r>
              <a:rPr lang="ko-KR" sz="900" b="1" i="0" u="none" strike="noStrike">
                <a:solidFill>
                  <a:srgbClr val="000000"/>
                </a:solidFill>
                <a:ea typeface="Pretendard Regular"/>
              </a:rPr>
              <a:t>과정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2"/>
          <p:cNvGraphicFramePr>
            <a:graphicFrameLocks noGrp="1"/>
          </p:cNvGraphicFramePr>
          <p:nvPr/>
        </p:nvGraphicFramePr>
        <p:xfrm>
          <a:off x="1714500" y="0"/>
          <a:ext cx="6400800" cy="5321300"/>
        </p:xfrm>
        <a:graphic>
          <a:graphicData uri="http://schemas.openxmlformats.org/drawingml/2006/table">
            <a:tbl>
              <a:tblPr/>
              <a:tblGrid>
                <a:gridCol w="914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495300"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r>
                        <a:rPr lang="en-US" sz="700" b="0" i="0" u="none" strike="noStrike">
                          <a:solidFill>
                            <a:srgbClr val="5A90EF"/>
                          </a:solidFill>
                          <a:latin typeface="Gmarket Sans Medium"/>
                        </a:rPr>
                        <a:t>SUN</a:t>
                      </a: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r>
                        <a:rPr lang="en-US" sz="700" b="0" i="0" u="none" strike="noStrike">
                          <a:solidFill>
                            <a:srgbClr val="3D3D3D"/>
                          </a:solidFill>
                          <a:latin typeface="Gmarket Sans Medium"/>
                        </a:rPr>
                        <a:t>MON</a:t>
                      </a: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r>
                        <a:rPr lang="en-US" sz="700" b="0" i="0" u="none" strike="noStrike">
                          <a:solidFill>
                            <a:srgbClr val="3D3D3D"/>
                          </a:solidFill>
                          <a:latin typeface="Gmarket Sans Medium"/>
                        </a:rPr>
                        <a:t>TUE</a:t>
                      </a: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r>
                        <a:rPr lang="en-US" sz="700" b="0" i="0" u="none" strike="noStrike">
                          <a:solidFill>
                            <a:srgbClr val="3D3D3D"/>
                          </a:solidFill>
                          <a:latin typeface="Gmarket Sans Medium"/>
                        </a:rPr>
                        <a:t>WED</a:t>
                      </a: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r>
                        <a:rPr lang="en-US" sz="700" b="0" i="0" u="none" strike="noStrike">
                          <a:solidFill>
                            <a:srgbClr val="3D3D3D"/>
                          </a:solidFill>
                          <a:latin typeface="Gmarket Sans Medium"/>
                        </a:rPr>
                        <a:t>THU</a:t>
                      </a: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r>
                        <a:rPr lang="en-US" sz="700" b="0" i="0" u="none" strike="noStrike">
                          <a:solidFill>
                            <a:srgbClr val="3D3D3D"/>
                          </a:solidFill>
                          <a:latin typeface="Gmarket Sans Medium"/>
                        </a:rPr>
                        <a:t>FRI</a:t>
                      </a: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r>
                        <a:rPr lang="en-US" sz="700" b="0" i="0" u="none" strike="noStrike">
                          <a:solidFill>
                            <a:srgbClr val="3D3D3D"/>
                          </a:solidFill>
                          <a:latin typeface="Gmarket Sans Medium"/>
                        </a:rPr>
                        <a:t>SAT</a:t>
                      </a: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82600"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r>
                        <a:rPr lang="en-US" sz="700" b="0" i="0" u="none" strike="noStrike">
                          <a:solidFill>
                            <a:srgbClr val="3D3D3D"/>
                          </a:solidFill>
                          <a:latin typeface="Gmarket Sans Medium"/>
                        </a:rPr>
                        <a:t>1</a:t>
                      </a: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r>
                        <a:rPr lang="en-US" sz="700" b="0" i="0" u="none" strike="noStrike">
                          <a:solidFill>
                            <a:srgbClr val="3D3D3D"/>
                          </a:solidFill>
                          <a:latin typeface="Gmarket Sans Medium"/>
                        </a:rPr>
                        <a:t>2</a:t>
                      </a: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r>
                        <a:rPr lang="en-US" sz="700" b="0" i="0" u="none" strike="noStrike">
                          <a:solidFill>
                            <a:srgbClr val="3D3D3D"/>
                          </a:solidFill>
                          <a:latin typeface="Gmarket Sans Medium"/>
                        </a:rPr>
                        <a:t>3</a:t>
                      </a: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r>
                        <a:rPr lang="en-US" sz="700" b="0" i="0" u="none" strike="noStrike">
                          <a:solidFill>
                            <a:srgbClr val="3D3D3D"/>
                          </a:solidFill>
                          <a:latin typeface="Gmarket Sans Medium"/>
                        </a:rPr>
                        <a:t>4</a:t>
                      </a: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r>
                        <a:rPr lang="en-US" sz="700" b="0" i="0" u="none" strike="noStrike">
                          <a:solidFill>
                            <a:srgbClr val="3D3D3D"/>
                          </a:solidFill>
                          <a:latin typeface="Gmarket Sans Medium"/>
                        </a:rPr>
                        <a:t>5</a:t>
                      </a: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82600"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82600"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r>
                        <a:rPr lang="en-US" sz="700" b="0" i="0" u="none" strike="noStrike">
                          <a:solidFill>
                            <a:srgbClr val="5A90EF"/>
                          </a:solidFill>
                          <a:latin typeface="Gmarket Sans Medium"/>
                        </a:rPr>
                        <a:t>6</a:t>
                      </a: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r>
                        <a:rPr lang="en-US" sz="700" b="0" i="0" u="none" strike="noStrike">
                          <a:solidFill>
                            <a:srgbClr val="3D3D3D"/>
                          </a:solidFill>
                          <a:latin typeface="Gmarket Sans Medium"/>
                        </a:rPr>
                        <a:t>7</a:t>
                      </a: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r>
                        <a:rPr lang="en-US" sz="700" b="0" i="0" u="none" strike="noStrike">
                          <a:solidFill>
                            <a:srgbClr val="3D3D3D"/>
                          </a:solidFill>
                          <a:latin typeface="Gmarket Sans Medium"/>
                        </a:rPr>
                        <a:t>8</a:t>
                      </a: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r>
                        <a:rPr lang="en-US" sz="700" b="0" i="0" u="none" strike="noStrike">
                          <a:solidFill>
                            <a:srgbClr val="3D3D3D"/>
                          </a:solidFill>
                          <a:latin typeface="Gmarket Sans Medium"/>
                        </a:rPr>
                        <a:t>9</a:t>
                      </a: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r>
                        <a:rPr lang="en-US" sz="700" b="0" i="0" u="none" strike="noStrike">
                          <a:solidFill>
                            <a:srgbClr val="3D3D3D"/>
                          </a:solidFill>
                          <a:latin typeface="Gmarket Sans Medium"/>
                        </a:rPr>
                        <a:t>10</a:t>
                      </a: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r>
                        <a:rPr lang="en-US" sz="700" b="0" i="0" u="none" strike="noStrike">
                          <a:solidFill>
                            <a:srgbClr val="3D3D3D"/>
                          </a:solidFill>
                          <a:latin typeface="Gmarket Sans Medium"/>
                        </a:rPr>
                        <a:t>11</a:t>
                      </a: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r>
                        <a:rPr lang="en-US" sz="700" b="0" i="0" u="none" strike="noStrike">
                          <a:solidFill>
                            <a:srgbClr val="3D3D3D"/>
                          </a:solidFill>
                          <a:latin typeface="Gmarket Sans Medium"/>
                        </a:rPr>
                        <a:t>12</a:t>
                      </a: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82600"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82600"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r>
                        <a:rPr lang="en-US" sz="700" b="0" i="0" u="none" strike="noStrike">
                          <a:solidFill>
                            <a:srgbClr val="5A90EF"/>
                          </a:solidFill>
                          <a:latin typeface="Gmarket Sans Medium"/>
                        </a:rPr>
                        <a:t>13</a:t>
                      </a: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r>
                        <a:rPr lang="en-US" sz="700" b="0" i="0" u="none" strike="noStrike">
                          <a:solidFill>
                            <a:srgbClr val="3D3D3D"/>
                          </a:solidFill>
                          <a:latin typeface="Gmarket Sans Medium"/>
                        </a:rPr>
                        <a:t>14</a:t>
                      </a: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r>
                        <a:rPr lang="en-US" sz="700" b="0" i="0" u="none" strike="noStrike">
                          <a:solidFill>
                            <a:srgbClr val="3D3D3D"/>
                          </a:solidFill>
                          <a:latin typeface="Gmarket Sans Medium"/>
                        </a:rPr>
                        <a:t>15</a:t>
                      </a: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r>
                        <a:rPr lang="en-US" sz="700" b="0" i="0" u="none" strike="noStrike">
                          <a:solidFill>
                            <a:srgbClr val="3D3D3D"/>
                          </a:solidFill>
                          <a:latin typeface="Gmarket Sans Medium"/>
                        </a:rPr>
                        <a:t>16</a:t>
                      </a: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r>
                        <a:rPr lang="en-US" sz="700" b="0" i="0" u="none" strike="noStrike">
                          <a:solidFill>
                            <a:srgbClr val="3D3D3D"/>
                          </a:solidFill>
                          <a:latin typeface="Gmarket Sans Medium"/>
                        </a:rPr>
                        <a:t>17</a:t>
                      </a: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r>
                        <a:rPr lang="en-US" sz="700" b="0" i="0" u="none" strike="noStrike">
                          <a:solidFill>
                            <a:srgbClr val="3D3D3D"/>
                          </a:solidFill>
                          <a:latin typeface="Gmarket Sans Medium"/>
                        </a:rPr>
                        <a:t>18</a:t>
                      </a: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r>
                        <a:rPr lang="en-US" sz="700" b="0" i="0" u="none" strike="noStrike">
                          <a:solidFill>
                            <a:srgbClr val="3D3D3D"/>
                          </a:solidFill>
                          <a:latin typeface="Gmarket Sans Medium"/>
                        </a:rPr>
                        <a:t>19</a:t>
                      </a: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82600"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82600"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r>
                        <a:rPr lang="en-US" sz="700" b="0" i="0" u="none" strike="noStrike">
                          <a:solidFill>
                            <a:srgbClr val="5A90EF"/>
                          </a:solidFill>
                          <a:latin typeface="Gmarket Sans Medium"/>
                        </a:rPr>
                        <a:t>20</a:t>
                      </a: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r>
                        <a:rPr lang="en-US" sz="700" b="0" i="0" u="none" strike="noStrike">
                          <a:solidFill>
                            <a:srgbClr val="3D3D3D"/>
                          </a:solidFill>
                          <a:latin typeface="Gmarket Sans Medium"/>
                        </a:rPr>
                        <a:t>21</a:t>
                      </a: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r>
                        <a:rPr lang="en-US" sz="700" b="0" i="0" u="none" strike="noStrike">
                          <a:solidFill>
                            <a:srgbClr val="3D3D3D"/>
                          </a:solidFill>
                          <a:latin typeface="Gmarket Sans Medium"/>
                        </a:rPr>
                        <a:t>22</a:t>
                      </a: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r>
                        <a:rPr lang="en-US" sz="700" b="0" i="0" u="none" strike="noStrike">
                          <a:solidFill>
                            <a:srgbClr val="3D3D3D"/>
                          </a:solidFill>
                          <a:latin typeface="Gmarket Sans Medium"/>
                        </a:rPr>
                        <a:t>23</a:t>
                      </a: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r>
                        <a:rPr lang="en-US" sz="700" b="0" i="0" u="none" strike="noStrike">
                          <a:solidFill>
                            <a:srgbClr val="3D3D3D"/>
                          </a:solidFill>
                          <a:latin typeface="Gmarket Sans Medium"/>
                        </a:rPr>
                        <a:t>24</a:t>
                      </a: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r>
                        <a:rPr lang="en-US" sz="700" b="0" i="0" u="none" strike="noStrike">
                          <a:solidFill>
                            <a:srgbClr val="3D3D3D"/>
                          </a:solidFill>
                          <a:latin typeface="Gmarket Sans Medium"/>
                        </a:rPr>
                        <a:t>25</a:t>
                      </a: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r>
                        <a:rPr lang="en-US" sz="700" b="0" i="0" u="none" strike="noStrike">
                          <a:solidFill>
                            <a:srgbClr val="3D3D3D"/>
                          </a:solidFill>
                          <a:latin typeface="Gmarket Sans Medium"/>
                        </a:rPr>
                        <a:t>26</a:t>
                      </a: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82600"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82600"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r>
                        <a:rPr lang="en-US" sz="700" b="0" i="0" u="none" strike="noStrike">
                          <a:solidFill>
                            <a:srgbClr val="5A90EF"/>
                          </a:solidFill>
                          <a:latin typeface="Gmarket Sans Medium"/>
                        </a:rPr>
                        <a:t>27</a:t>
                      </a: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r>
                        <a:rPr lang="en-US" sz="700" b="0" i="0" u="none" strike="noStrike">
                          <a:solidFill>
                            <a:srgbClr val="3D3D3D"/>
                          </a:solidFill>
                          <a:latin typeface="Gmarket Sans Medium"/>
                        </a:rPr>
                        <a:t>28</a:t>
                      </a: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r>
                        <a:rPr lang="en-US" sz="700" b="0" i="0" u="none" strike="noStrike">
                          <a:solidFill>
                            <a:srgbClr val="3D3D3D"/>
                          </a:solidFill>
                          <a:latin typeface="Gmarket Sans Medium"/>
                        </a:rPr>
                        <a:t>29</a:t>
                      </a: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r>
                        <a:rPr lang="en-US" sz="700" b="0" i="0" u="none" strike="noStrike">
                          <a:solidFill>
                            <a:srgbClr val="3D3D3D"/>
                          </a:solidFill>
                          <a:latin typeface="Gmarket Sans Medium"/>
                        </a:rPr>
                        <a:t>30</a:t>
                      </a: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r>
                        <a:rPr lang="en-US" sz="700" b="0" i="0" u="none" strike="noStrike">
                          <a:solidFill>
                            <a:srgbClr val="3D3D3D"/>
                          </a:solidFill>
                          <a:latin typeface="Gmarket Sans Medium"/>
                        </a:rPr>
                        <a:t>31</a:t>
                      </a: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82600"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pic>
        <p:nvPicPr>
          <p:cNvPr id="3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700" y="3467100"/>
            <a:ext cx="1600200" cy="2286000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3">
            <a:alphaModFix amt="70000"/>
          </a:blip>
          <a:stretch>
            <a:fillRect/>
          </a:stretch>
        </p:blipFill>
        <p:spPr>
          <a:xfrm>
            <a:off x="1943100" y="1193800"/>
            <a:ext cx="5803900" cy="3530600"/>
          </a:xfrm>
          <a:prstGeom prst="rect">
            <a:avLst/>
          </a:prstGeom>
        </p:spPr>
      </p:pic>
      <p:grpSp>
        <p:nvGrpSpPr>
          <p:cNvPr id="5" name="Group 5"/>
          <p:cNvGrpSpPr/>
          <p:nvPr/>
        </p:nvGrpSpPr>
        <p:grpSpPr>
          <a:xfrm>
            <a:off x="1824342300" y="2147483647"/>
            <a:ext cx="2147483647" cy="2147483647"/>
            <a:chOff x="0" y="0"/>
            <a:chExt cx="0" cy="0"/>
          </a:xfrm>
        </p:grpSpPr>
      </p:grpSp>
      <p:grpSp>
        <p:nvGrpSpPr>
          <p:cNvPr id="6" name="Group 6"/>
          <p:cNvGrpSpPr/>
          <p:nvPr/>
        </p:nvGrpSpPr>
        <p:grpSpPr>
          <a:xfrm>
            <a:off x="2126157800" y="2147483647"/>
            <a:ext cx="1637830100" cy="2147483647"/>
            <a:chOff x="0" y="0"/>
            <a:chExt cx="0" cy="0"/>
          </a:xfrm>
        </p:grpSpPr>
      </p:grpSp>
      <p:pic>
        <p:nvPicPr>
          <p:cNvPr id="7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5100" y="1651000"/>
            <a:ext cx="127000" cy="127000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5100" y="1981200"/>
            <a:ext cx="127000" cy="127000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5100" y="2311400"/>
            <a:ext cx="127000" cy="127000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5100" y="2654300"/>
            <a:ext cx="127000" cy="127000"/>
          </a:xfrm>
          <a:prstGeom prst="rect">
            <a:avLst/>
          </a:prstGeom>
        </p:spPr>
      </p:pic>
      <p:sp>
        <p:nvSpPr>
          <p:cNvPr id="11" name="TextBox 11"/>
          <p:cNvSpPr txBox="1"/>
          <p:nvPr/>
        </p:nvSpPr>
        <p:spPr>
          <a:xfrm>
            <a:off x="762000" y="1104900"/>
            <a:ext cx="635000" cy="254000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lvl="0" algn="l">
              <a:lnSpc>
                <a:spcPct val="116199"/>
              </a:lnSpc>
            </a:pPr>
            <a:r>
              <a:rPr lang="en-US" sz="700" b="0" i="0" u="none" strike="noStrike">
                <a:solidFill>
                  <a:srgbClr val="5A90EF"/>
                </a:solidFill>
                <a:latin typeface="Gmarket Sans Medium"/>
              </a:rPr>
              <a:t>2025</a:t>
            </a:r>
          </a:p>
          <a:p>
            <a:pPr lvl="0" algn="l">
              <a:lnSpc>
                <a:spcPct val="116199"/>
              </a:lnSpc>
            </a:pPr>
            <a:r>
              <a:rPr lang="en-US" sz="700" b="0" i="0" u="none" strike="noStrike">
                <a:solidFill>
                  <a:srgbClr val="5A90EF"/>
                </a:solidFill>
                <a:latin typeface="Gmarket Sans Medium"/>
              </a:rPr>
              <a:t>July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39700" y="1016000"/>
            <a:ext cx="571500" cy="444500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lvl="0" algn="l">
              <a:lnSpc>
                <a:spcPct val="99600"/>
              </a:lnSpc>
            </a:pPr>
            <a:r>
              <a:rPr lang="en-US" sz="2500" b="0" i="0" u="none" strike="noStrike">
                <a:solidFill>
                  <a:srgbClr val="5A90EF"/>
                </a:solidFill>
                <a:latin typeface="Gmarket Sans Bold"/>
              </a:rPr>
              <a:t>7</a:t>
            </a:r>
            <a:r>
              <a:rPr lang="ko-KR" sz="2500" b="0" i="0" u="none" strike="noStrike">
                <a:solidFill>
                  <a:srgbClr val="5A90EF"/>
                </a:solidFill>
                <a:ea typeface="Gmarket Sans Bold"/>
              </a:rPr>
              <a:t>월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2108200" y="1714500"/>
            <a:ext cx="5702300" cy="2603500"/>
          </a:xfrm>
          <a:prstGeom prst="rect">
            <a:avLst/>
          </a:prstGeom>
        </p:spPr>
        <p:txBody>
          <a:bodyPr lIns="0" tIns="0" rIns="0" bIns="0" rtlCol="0" anchor="t"/>
          <a:lstStyle/>
          <a:p>
            <a:pPr lvl="0" algn="l">
              <a:lnSpc>
                <a:spcPct val="99600"/>
              </a:lnSpc>
            </a:pPr>
            <a:r>
              <a:rPr lang="en-US" sz="3300" b="0" i="0" u="none" strike="noStrike">
                <a:solidFill>
                  <a:srgbClr val="000000"/>
                </a:solidFill>
                <a:latin typeface="Pretendard Black"/>
              </a:rPr>
              <a:t>7</a:t>
            </a:r>
            <a:r>
              <a:rPr lang="ko-KR" sz="3300" b="0" i="0" u="none" strike="noStrike">
                <a:solidFill>
                  <a:srgbClr val="000000"/>
                </a:solidFill>
                <a:ea typeface="Pretendard Black"/>
              </a:rPr>
              <a:t>월</a:t>
            </a:r>
            <a:r>
              <a:rPr lang="en-US" sz="3300" b="0" i="0" u="none" strike="noStrike">
                <a:solidFill>
                  <a:srgbClr val="000000"/>
                </a:solidFill>
                <a:latin typeface="Pretendard Black"/>
              </a:rPr>
              <a:t> </a:t>
            </a:r>
          </a:p>
          <a:p>
            <a:pPr lvl="0" algn="l">
              <a:lnSpc>
                <a:spcPct val="99600"/>
              </a:lnSpc>
            </a:pPr>
            <a:endParaRPr lang="en-US" sz="3300" b="0" i="0" u="none" strike="noStrike">
              <a:solidFill>
                <a:srgbClr val="000000"/>
              </a:solidFill>
              <a:latin typeface="Pretendard Black"/>
            </a:endParaRPr>
          </a:p>
          <a:p>
            <a:pPr lvl="0" algn="l">
              <a:lnSpc>
                <a:spcPct val="99600"/>
              </a:lnSpc>
            </a:pPr>
            <a:r>
              <a:rPr lang="ko-KR" sz="3300" b="0" i="0" u="none" strike="noStrike">
                <a:solidFill>
                  <a:srgbClr val="000000"/>
                </a:solidFill>
                <a:ea typeface="Pretendard Black"/>
              </a:rPr>
              <a:t>대학일자리플러스센터사업</a:t>
            </a:r>
          </a:p>
          <a:p>
            <a:pPr lvl="0" algn="l">
              <a:lnSpc>
                <a:spcPct val="99600"/>
              </a:lnSpc>
            </a:pPr>
            <a:r>
              <a:rPr lang="ko-KR" sz="3300" b="0" i="0" u="none" strike="noStrike">
                <a:solidFill>
                  <a:srgbClr val="000000"/>
                </a:solidFill>
                <a:ea typeface="Pretendard Black"/>
              </a:rPr>
              <a:t>및</a:t>
            </a:r>
            <a:r>
              <a:rPr lang="en-US" sz="3300" b="0" i="0" u="none" strike="noStrike">
                <a:solidFill>
                  <a:srgbClr val="000000"/>
                </a:solidFill>
                <a:latin typeface="Pretendard Black"/>
              </a:rPr>
              <a:t> </a:t>
            </a:r>
            <a:r>
              <a:rPr lang="ko-KR" sz="3300" b="0" i="0" u="none" strike="noStrike">
                <a:solidFill>
                  <a:srgbClr val="000000"/>
                </a:solidFill>
                <a:ea typeface="Pretendard Black"/>
              </a:rPr>
              <a:t>재학생맞춤형</a:t>
            </a:r>
            <a:r>
              <a:rPr lang="en-US" sz="3300" b="0" i="0" u="none" strike="noStrike">
                <a:solidFill>
                  <a:srgbClr val="000000"/>
                </a:solidFill>
                <a:latin typeface="Pretendard Black"/>
              </a:rPr>
              <a:t> </a:t>
            </a:r>
            <a:r>
              <a:rPr lang="ko-KR" sz="3300" b="0" i="0" u="none" strike="noStrike">
                <a:solidFill>
                  <a:srgbClr val="000000"/>
                </a:solidFill>
                <a:ea typeface="Pretendard Black"/>
              </a:rPr>
              <a:t>고용서비스사업</a:t>
            </a:r>
            <a:r>
              <a:rPr lang="en-US" sz="3300" b="0" i="0" u="none" strike="noStrike">
                <a:solidFill>
                  <a:srgbClr val="000000"/>
                </a:solidFill>
                <a:latin typeface="Pretendard Black"/>
              </a:rPr>
              <a:t> </a:t>
            </a:r>
          </a:p>
          <a:p>
            <a:pPr lvl="0" algn="l">
              <a:lnSpc>
                <a:spcPct val="99600"/>
              </a:lnSpc>
            </a:pPr>
            <a:r>
              <a:rPr lang="ko-KR" sz="3300" b="0" i="0" u="none" strike="noStrike">
                <a:solidFill>
                  <a:srgbClr val="000000"/>
                </a:solidFill>
                <a:ea typeface="Pretendard Black"/>
              </a:rPr>
              <a:t>프로그램</a:t>
            </a:r>
            <a:r>
              <a:rPr lang="en-US" sz="3300" b="0" i="0" u="none" strike="noStrike">
                <a:solidFill>
                  <a:srgbClr val="000000"/>
                </a:solidFill>
                <a:latin typeface="Pretendard Black"/>
              </a:rPr>
              <a:t> </a:t>
            </a:r>
            <a:r>
              <a:rPr lang="ko-KR" sz="3300" b="0" i="0" u="none" strike="noStrike">
                <a:solidFill>
                  <a:srgbClr val="000000"/>
                </a:solidFill>
                <a:ea typeface="Pretendard Black"/>
              </a:rPr>
              <a:t>집중</a:t>
            </a:r>
            <a:r>
              <a:rPr lang="en-US" sz="3300" b="0" i="0" u="none" strike="noStrike">
                <a:solidFill>
                  <a:srgbClr val="000000"/>
                </a:solidFill>
                <a:latin typeface="Pretendard Black"/>
              </a:rPr>
              <a:t> </a:t>
            </a:r>
            <a:r>
              <a:rPr lang="ko-KR" sz="3300" b="0" i="0" u="none" strike="noStrike">
                <a:solidFill>
                  <a:srgbClr val="000000"/>
                </a:solidFill>
                <a:ea typeface="Pretendard Black"/>
              </a:rPr>
              <a:t>운영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2"/>
          <p:cNvGraphicFramePr>
            <a:graphicFrameLocks noGrp="1"/>
          </p:cNvGraphicFramePr>
          <p:nvPr/>
        </p:nvGraphicFramePr>
        <p:xfrm>
          <a:off x="1714500" y="114300"/>
          <a:ext cx="6489700" cy="5461000"/>
        </p:xfrm>
        <a:graphic>
          <a:graphicData uri="http://schemas.openxmlformats.org/drawingml/2006/table">
            <a:tbl>
              <a:tblPr/>
              <a:tblGrid>
                <a:gridCol w="9271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271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271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271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271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271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9271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431800"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r>
                        <a:rPr lang="en-US" sz="700" b="0" i="0" u="none" strike="noStrike">
                          <a:solidFill>
                            <a:srgbClr val="5A90EF"/>
                          </a:solidFill>
                          <a:latin typeface="Gmarket Sans Medium"/>
                        </a:rPr>
                        <a:t>SUN</a:t>
                      </a: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r>
                        <a:rPr lang="en-US" sz="700" b="0" i="0" u="none" strike="noStrike">
                          <a:solidFill>
                            <a:srgbClr val="3D3D3D"/>
                          </a:solidFill>
                          <a:latin typeface="Gmarket Sans Medium"/>
                        </a:rPr>
                        <a:t>MON</a:t>
                      </a: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r>
                        <a:rPr lang="en-US" sz="700" b="0" i="0" u="none" strike="noStrike">
                          <a:solidFill>
                            <a:srgbClr val="3D3D3D"/>
                          </a:solidFill>
                          <a:latin typeface="Gmarket Sans Medium"/>
                        </a:rPr>
                        <a:t>TUE</a:t>
                      </a: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r>
                        <a:rPr lang="en-US" sz="700" b="0" i="0" u="none" strike="noStrike">
                          <a:solidFill>
                            <a:srgbClr val="3D3D3D"/>
                          </a:solidFill>
                          <a:latin typeface="Gmarket Sans Medium"/>
                        </a:rPr>
                        <a:t>WED</a:t>
                      </a: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r>
                        <a:rPr lang="en-US" sz="700" b="0" i="0" u="none" strike="noStrike">
                          <a:solidFill>
                            <a:srgbClr val="3D3D3D"/>
                          </a:solidFill>
                          <a:latin typeface="Gmarket Sans Medium"/>
                        </a:rPr>
                        <a:t>THU</a:t>
                      </a: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r>
                        <a:rPr lang="en-US" sz="700" b="0" i="0" u="none" strike="noStrike">
                          <a:solidFill>
                            <a:srgbClr val="3D3D3D"/>
                          </a:solidFill>
                          <a:latin typeface="Gmarket Sans Medium"/>
                        </a:rPr>
                        <a:t>FRI</a:t>
                      </a: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r>
                        <a:rPr lang="en-US" sz="700" b="0" i="0" u="none" strike="noStrike">
                          <a:solidFill>
                            <a:srgbClr val="3D3D3D"/>
                          </a:solidFill>
                          <a:latin typeface="Gmarket Sans Medium"/>
                        </a:rPr>
                        <a:t>SAT</a:t>
                      </a: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19100"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r>
                        <a:rPr lang="en-US" sz="700" b="0" i="0" u="none" strike="noStrike">
                          <a:solidFill>
                            <a:srgbClr val="3D3D3D"/>
                          </a:solidFill>
                          <a:latin typeface="Gmarket Sans Medium"/>
                        </a:rPr>
                        <a:t>1</a:t>
                      </a: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r>
                        <a:rPr lang="en-US" sz="700" b="0" i="0" u="none" strike="noStrike">
                          <a:solidFill>
                            <a:srgbClr val="3D3D3D"/>
                          </a:solidFill>
                          <a:latin typeface="Gmarket Sans Medium"/>
                        </a:rPr>
                        <a:t>2</a:t>
                      </a: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9100"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19100"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r>
                        <a:rPr lang="en-US" sz="700" b="0" i="0" u="none" strike="noStrike">
                          <a:solidFill>
                            <a:srgbClr val="5A90EF"/>
                          </a:solidFill>
                          <a:latin typeface="Gmarket Sans Medium"/>
                        </a:rPr>
                        <a:t>3</a:t>
                      </a: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r>
                        <a:rPr lang="en-US" sz="700" b="0" i="0" u="none" strike="noStrike">
                          <a:solidFill>
                            <a:srgbClr val="3D3D3D"/>
                          </a:solidFill>
                          <a:latin typeface="Gmarket Sans Medium"/>
                        </a:rPr>
                        <a:t>4</a:t>
                      </a: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r>
                        <a:rPr lang="en-US" sz="700" b="0" i="0" u="none" strike="noStrike">
                          <a:solidFill>
                            <a:srgbClr val="3D3D3D"/>
                          </a:solidFill>
                          <a:latin typeface="Gmarket Sans Medium"/>
                        </a:rPr>
                        <a:t>5</a:t>
                      </a: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r>
                        <a:rPr lang="en-US" sz="700" b="0" i="0" u="none" strike="noStrike">
                          <a:solidFill>
                            <a:srgbClr val="3D3D3D"/>
                          </a:solidFill>
                          <a:latin typeface="Gmarket Sans Medium"/>
                        </a:rPr>
                        <a:t>6</a:t>
                      </a: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r>
                        <a:rPr lang="en-US" sz="700" b="0" i="0" u="none" strike="noStrike">
                          <a:solidFill>
                            <a:srgbClr val="3D3D3D"/>
                          </a:solidFill>
                          <a:latin typeface="Gmarket Sans Medium"/>
                        </a:rPr>
                        <a:t>7</a:t>
                      </a: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r>
                        <a:rPr lang="en-US" sz="700" b="0" i="0" u="none" strike="noStrike">
                          <a:solidFill>
                            <a:srgbClr val="3D3D3D"/>
                          </a:solidFill>
                          <a:latin typeface="Gmarket Sans Medium"/>
                        </a:rPr>
                        <a:t>8</a:t>
                      </a: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r>
                        <a:rPr lang="en-US" sz="700" b="0" i="0" u="none" strike="noStrike">
                          <a:solidFill>
                            <a:srgbClr val="3D3D3D"/>
                          </a:solidFill>
                          <a:latin typeface="Gmarket Sans Medium"/>
                        </a:rPr>
                        <a:t>9</a:t>
                      </a: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19100"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19100"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r>
                        <a:rPr lang="en-US" sz="700" b="0" i="0" u="none" strike="noStrike">
                          <a:solidFill>
                            <a:srgbClr val="5A90EF"/>
                          </a:solidFill>
                          <a:latin typeface="Gmarket Sans Medium"/>
                        </a:rPr>
                        <a:t>10</a:t>
                      </a: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r>
                        <a:rPr lang="en-US" sz="700" b="0" i="0" u="none" strike="noStrike">
                          <a:solidFill>
                            <a:srgbClr val="3D3D3D"/>
                          </a:solidFill>
                          <a:latin typeface="Gmarket Sans Medium"/>
                        </a:rPr>
                        <a:t>11</a:t>
                      </a: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r>
                        <a:rPr lang="en-US" sz="700" b="0" i="0" u="none" strike="noStrike">
                          <a:solidFill>
                            <a:srgbClr val="3D3D3D"/>
                          </a:solidFill>
                          <a:latin typeface="Gmarket Sans Medium"/>
                        </a:rPr>
                        <a:t>12</a:t>
                      </a: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r>
                        <a:rPr lang="en-US" sz="700" b="0" i="0" u="none" strike="noStrike">
                          <a:solidFill>
                            <a:srgbClr val="3D3D3D"/>
                          </a:solidFill>
                          <a:latin typeface="Gmarket Sans Medium"/>
                        </a:rPr>
                        <a:t>13</a:t>
                      </a: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r>
                        <a:rPr lang="en-US" sz="700" b="0" i="0" u="none" strike="noStrike">
                          <a:solidFill>
                            <a:srgbClr val="3D3D3D"/>
                          </a:solidFill>
                          <a:latin typeface="Gmarket Sans Medium"/>
                        </a:rPr>
                        <a:t>14</a:t>
                      </a: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r>
                        <a:rPr lang="en-US" sz="700" b="0" i="0" u="none" strike="noStrike">
                          <a:solidFill>
                            <a:srgbClr val="5A90EF"/>
                          </a:solidFill>
                          <a:latin typeface="Gmarket Sans Medium"/>
                        </a:rPr>
                        <a:t>15</a:t>
                      </a: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r>
                        <a:rPr lang="en-US" sz="700" b="0" i="0" u="none" strike="noStrike">
                          <a:solidFill>
                            <a:srgbClr val="3D3D3D"/>
                          </a:solidFill>
                          <a:latin typeface="Gmarket Sans Medium"/>
                        </a:rPr>
                        <a:t>16</a:t>
                      </a: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19100"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r>
                        <a:rPr lang="ko-KR" sz="700" b="0" i="0" u="none" strike="noStrike">
                          <a:solidFill>
                            <a:srgbClr val="5A90EF"/>
                          </a:solidFill>
                          <a:ea typeface="Gmarket Sans Medium"/>
                        </a:rPr>
                        <a:t>광복절</a:t>
                      </a: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19100"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r>
                        <a:rPr lang="en-US" sz="700" b="0" i="0" u="none" strike="noStrike">
                          <a:solidFill>
                            <a:srgbClr val="5A90EF"/>
                          </a:solidFill>
                          <a:latin typeface="Gmarket Sans Medium"/>
                        </a:rPr>
                        <a:t>17</a:t>
                      </a: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r>
                        <a:rPr lang="en-US" sz="700" b="0" i="0" u="none" strike="noStrike">
                          <a:solidFill>
                            <a:srgbClr val="3D3D3D"/>
                          </a:solidFill>
                          <a:latin typeface="Gmarket Sans Medium"/>
                        </a:rPr>
                        <a:t>18</a:t>
                      </a: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r>
                        <a:rPr lang="en-US" sz="700" b="0" i="0" u="none" strike="noStrike">
                          <a:solidFill>
                            <a:srgbClr val="3D3D3D"/>
                          </a:solidFill>
                          <a:latin typeface="Gmarket Sans Medium"/>
                        </a:rPr>
                        <a:t>19</a:t>
                      </a: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r>
                        <a:rPr lang="en-US" sz="700" b="0" i="0" u="none" strike="noStrike">
                          <a:solidFill>
                            <a:srgbClr val="3D3D3D"/>
                          </a:solidFill>
                          <a:latin typeface="Gmarket Sans Medium"/>
                        </a:rPr>
                        <a:t>20</a:t>
                      </a: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r>
                        <a:rPr lang="en-US" sz="700" b="0" i="0" u="none" strike="noStrike">
                          <a:solidFill>
                            <a:srgbClr val="3D3D3D"/>
                          </a:solidFill>
                          <a:latin typeface="Gmarket Sans Medium"/>
                        </a:rPr>
                        <a:t>21</a:t>
                      </a: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r>
                        <a:rPr lang="en-US" sz="700" b="0" i="0" u="none" strike="noStrike">
                          <a:solidFill>
                            <a:srgbClr val="3D3D3D"/>
                          </a:solidFill>
                          <a:latin typeface="Gmarket Sans Medium"/>
                        </a:rPr>
                        <a:t>22</a:t>
                      </a: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r>
                        <a:rPr lang="en-US" sz="700" b="0" i="0" u="none" strike="noStrike">
                          <a:solidFill>
                            <a:srgbClr val="3D3D3D"/>
                          </a:solidFill>
                          <a:latin typeface="Gmarket Sans Medium"/>
                        </a:rPr>
                        <a:t>23</a:t>
                      </a: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19100"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19100"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r>
                        <a:rPr lang="en-US" sz="700" b="0" i="0" u="none" strike="noStrike">
                          <a:solidFill>
                            <a:srgbClr val="5A90EF"/>
                          </a:solidFill>
                          <a:latin typeface="Gmarket Sans Medium"/>
                        </a:rPr>
                        <a:t>24</a:t>
                      </a: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r>
                        <a:rPr lang="en-US" sz="700" b="0" i="0" u="none" strike="noStrike">
                          <a:solidFill>
                            <a:srgbClr val="3D3D3D"/>
                          </a:solidFill>
                          <a:latin typeface="Gmarket Sans Medium"/>
                        </a:rPr>
                        <a:t>25</a:t>
                      </a: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r>
                        <a:rPr lang="en-US" sz="700" b="0" i="0" u="none" strike="noStrike">
                          <a:solidFill>
                            <a:srgbClr val="3D3D3D"/>
                          </a:solidFill>
                          <a:latin typeface="Gmarket Sans Medium"/>
                        </a:rPr>
                        <a:t>26</a:t>
                      </a: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r>
                        <a:rPr lang="en-US" sz="700" b="0" i="0" u="none" strike="noStrike">
                          <a:solidFill>
                            <a:srgbClr val="3D3D3D"/>
                          </a:solidFill>
                          <a:latin typeface="Gmarket Sans Medium"/>
                        </a:rPr>
                        <a:t>27</a:t>
                      </a: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r>
                        <a:rPr lang="en-US" sz="700" b="0" i="0" u="none" strike="noStrike">
                          <a:solidFill>
                            <a:srgbClr val="3D3D3D"/>
                          </a:solidFill>
                          <a:latin typeface="Gmarket Sans Medium"/>
                        </a:rPr>
                        <a:t>28</a:t>
                      </a: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r>
                        <a:rPr lang="en-US" sz="700" b="0" i="0" u="none" strike="noStrike">
                          <a:solidFill>
                            <a:srgbClr val="3D3D3D"/>
                          </a:solidFill>
                          <a:latin typeface="Gmarket Sans Medium"/>
                        </a:rPr>
                        <a:t>29</a:t>
                      </a: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r>
                        <a:rPr lang="en-US" sz="700" b="0" i="0" u="none" strike="noStrike">
                          <a:solidFill>
                            <a:srgbClr val="3D3D3D"/>
                          </a:solidFill>
                          <a:latin typeface="Gmarket Sans Medium"/>
                        </a:rPr>
                        <a:t>30</a:t>
                      </a: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19100"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419100"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r>
                        <a:rPr lang="en-US" sz="700" b="0" i="0" u="none" strike="noStrike">
                          <a:solidFill>
                            <a:srgbClr val="5A90EF"/>
                          </a:solidFill>
                          <a:latin typeface="Gmarket Sans Medium"/>
                        </a:rPr>
                        <a:t>31</a:t>
                      </a: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419100"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  <p:pic>
        <p:nvPicPr>
          <p:cNvPr id="3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-60000">
            <a:off x="12700" y="3530600"/>
            <a:ext cx="1574800" cy="1993900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0500" y="1701800"/>
            <a:ext cx="127000" cy="127000"/>
          </a:xfrm>
          <a:prstGeom prst="rect">
            <a:avLst/>
          </a:prstGeom>
        </p:spPr>
      </p:pic>
      <p:sp>
        <p:nvSpPr>
          <p:cNvPr id="5" name="TextBox 5"/>
          <p:cNvSpPr txBox="1"/>
          <p:nvPr/>
        </p:nvSpPr>
        <p:spPr>
          <a:xfrm>
            <a:off x="800100" y="1168400"/>
            <a:ext cx="635000" cy="254000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lvl="0" algn="l">
              <a:lnSpc>
                <a:spcPct val="116199"/>
              </a:lnSpc>
            </a:pPr>
            <a:r>
              <a:rPr lang="en-US" sz="700" b="0" i="0" u="none" strike="noStrike">
                <a:solidFill>
                  <a:srgbClr val="5A90EF"/>
                </a:solidFill>
                <a:latin typeface="Gmarket Sans Medium"/>
              </a:rPr>
              <a:t>2025</a:t>
            </a:r>
          </a:p>
          <a:p>
            <a:pPr lvl="0" algn="l">
              <a:lnSpc>
                <a:spcPct val="116199"/>
              </a:lnSpc>
            </a:pPr>
            <a:r>
              <a:rPr lang="en-US" sz="700" b="0" i="0" u="none" strike="noStrike">
                <a:solidFill>
                  <a:srgbClr val="5A90EF"/>
                </a:solidFill>
                <a:latin typeface="Gmarket Sans Medium"/>
              </a:rPr>
              <a:t>August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65100" y="1066800"/>
            <a:ext cx="685800" cy="444500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lvl="0" algn="l">
              <a:lnSpc>
                <a:spcPct val="99600"/>
              </a:lnSpc>
            </a:pPr>
            <a:r>
              <a:rPr lang="en-US" sz="2500" b="0" i="0" u="none" strike="noStrike">
                <a:solidFill>
                  <a:srgbClr val="5A90EF"/>
                </a:solidFill>
                <a:latin typeface="Gmarket Sans Bold"/>
              </a:rPr>
              <a:t>8</a:t>
            </a:r>
            <a:r>
              <a:rPr lang="ko-KR" sz="2500" b="0" i="0" u="none" strike="noStrike">
                <a:solidFill>
                  <a:srgbClr val="5A90EF"/>
                </a:solidFill>
                <a:ea typeface="Gmarket Sans Bold"/>
              </a:rPr>
              <a:t>월</a:t>
            </a:r>
          </a:p>
        </p:txBody>
      </p:sp>
      <p:pic>
        <p:nvPicPr>
          <p:cNvPr id="7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03800" y="4279900"/>
            <a:ext cx="1206500" cy="342900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5">
            <a:alphaModFix amt="23000"/>
          </a:blip>
          <a:stretch>
            <a:fillRect/>
          </a:stretch>
        </p:blipFill>
        <p:spPr>
          <a:xfrm>
            <a:off x="5384800" y="3937000"/>
            <a:ext cx="266700" cy="241300"/>
          </a:xfrm>
          <a:prstGeom prst="rect">
            <a:avLst/>
          </a:prstGeom>
        </p:spPr>
      </p:pic>
      <p:sp>
        <p:nvSpPr>
          <p:cNvPr id="9" name="TextBox 9"/>
          <p:cNvSpPr txBox="1"/>
          <p:nvPr/>
        </p:nvSpPr>
        <p:spPr>
          <a:xfrm>
            <a:off x="4978400" y="4305300"/>
            <a:ext cx="1231900" cy="266700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lvl="0" algn="ctr">
              <a:lnSpc>
                <a:spcPct val="99600"/>
              </a:lnSpc>
            </a:pPr>
            <a:r>
              <a:rPr lang="en-US" sz="900" b="1" i="0" u="none" strike="noStrike">
                <a:solidFill>
                  <a:srgbClr val="000000"/>
                </a:solidFill>
                <a:latin typeface="Pretendard Regular"/>
              </a:rPr>
              <a:t>(</a:t>
            </a:r>
            <a:r>
              <a:rPr lang="ko-KR" sz="900" b="1" i="0" u="none" strike="noStrike">
                <a:solidFill>
                  <a:srgbClr val="000000"/>
                </a:solidFill>
                <a:ea typeface="Pretendard Regular"/>
              </a:rPr>
              <a:t>대면</a:t>
            </a:r>
            <a:r>
              <a:rPr lang="en-US" sz="900" b="1" i="0" u="none" strike="noStrike">
                <a:solidFill>
                  <a:srgbClr val="000000"/>
                </a:solidFill>
                <a:latin typeface="Pretendard Regular"/>
              </a:rPr>
              <a:t>) </a:t>
            </a:r>
            <a:r>
              <a:rPr lang="ko-KR" sz="900" b="1" i="0" u="none" strike="noStrike">
                <a:solidFill>
                  <a:srgbClr val="000000"/>
                </a:solidFill>
                <a:ea typeface="Pretendard Regular"/>
              </a:rPr>
              <a:t>면접</a:t>
            </a:r>
            <a:r>
              <a:rPr lang="en-US" sz="900" b="1" i="0" u="none" strike="noStrike">
                <a:solidFill>
                  <a:srgbClr val="000000"/>
                </a:solidFill>
                <a:latin typeface="Pretendard Regular"/>
              </a:rPr>
              <a:t> </a:t>
            </a:r>
            <a:r>
              <a:rPr lang="ko-KR" sz="900" b="1" i="0" u="none" strike="noStrike">
                <a:solidFill>
                  <a:srgbClr val="000000"/>
                </a:solidFill>
                <a:ea typeface="Pretendard Regular"/>
              </a:rPr>
              <a:t>풀패키지</a:t>
            </a:r>
          </a:p>
          <a:p>
            <a:pPr lvl="0" algn="ctr">
              <a:lnSpc>
                <a:spcPct val="99600"/>
              </a:lnSpc>
            </a:pPr>
            <a:r>
              <a:rPr lang="en-US" sz="700" b="1" i="0" u="none" strike="noStrike">
                <a:solidFill>
                  <a:srgbClr val="000000"/>
                </a:solidFill>
                <a:latin typeface="Pretendard Regular"/>
              </a:rPr>
              <a:t>(</a:t>
            </a:r>
            <a:r>
              <a:rPr lang="ko-KR" sz="700" b="1" i="0" u="none" strike="noStrike">
                <a:solidFill>
                  <a:srgbClr val="000000"/>
                </a:solidFill>
                <a:ea typeface="Pretendard Regular"/>
              </a:rPr>
              <a:t>면접특강</a:t>
            </a:r>
            <a:r>
              <a:rPr lang="en-US" sz="700" b="1" i="0" u="none" strike="noStrike">
                <a:solidFill>
                  <a:srgbClr val="000000"/>
                </a:solidFill>
                <a:latin typeface="Pretendard Regular"/>
              </a:rPr>
              <a:t>,</a:t>
            </a:r>
            <a:r>
              <a:rPr lang="ko-KR" sz="700" b="1" i="0" u="none" strike="noStrike">
                <a:solidFill>
                  <a:srgbClr val="000000"/>
                </a:solidFill>
                <a:ea typeface="Pretendard Regular"/>
              </a:rPr>
              <a:t>이미지메이킹</a:t>
            </a:r>
            <a:r>
              <a:rPr lang="en-US" sz="700" b="1" i="0" u="none" strike="noStrike">
                <a:solidFill>
                  <a:srgbClr val="000000"/>
                </a:solidFill>
                <a:latin typeface="Pretendard Regular"/>
              </a:rPr>
              <a:t>,</a:t>
            </a:r>
            <a:r>
              <a:rPr lang="ko-KR" sz="700" b="1" i="0" u="none" strike="noStrike">
                <a:solidFill>
                  <a:srgbClr val="000000"/>
                </a:solidFill>
                <a:ea typeface="Pretendard Regular"/>
              </a:rPr>
              <a:t>면접사진</a:t>
            </a:r>
            <a:r>
              <a:rPr lang="en-US" sz="700" b="1" i="0" u="none" strike="noStrike">
                <a:solidFill>
                  <a:srgbClr val="000000"/>
                </a:solidFill>
                <a:latin typeface="Pretendard Regular"/>
              </a:rPr>
              <a:t>)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368300" y="1701800"/>
            <a:ext cx="1168400" cy="431800"/>
          </a:xfrm>
          <a:prstGeom prst="rect">
            <a:avLst/>
          </a:prstGeom>
        </p:spPr>
        <p:txBody>
          <a:bodyPr lIns="0" tIns="0" rIns="0" bIns="0" rtlCol="0" anchor="t"/>
          <a:lstStyle/>
          <a:p>
            <a:pPr lvl="0" algn="l">
              <a:lnSpc>
                <a:spcPct val="99600"/>
              </a:lnSpc>
            </a:pPr>
            <a:r>
              <a:rPr lang="en-US" sz="900" b="1" i="0" u="none" strike="noStrike">
                <a:solidFill>
                  <a:srgbClr val="000000"/>
                </a:solidFill>
                <a:latin typeface="Pretendard Regular"/>
              </a:rPr>
              <a:t> </a:t>
            </a:r>
            <a:r>
              <a:rPr lang="ko-KR" sz="900" b="1" i="0" u="none" strike="noStrike">
                <a:solidFill>
                  <a:srgbClr val="000000"/>
                </a:solidFill>
                <a:ea typeface="Pretendard Regular"/>
              </a:rPr>
              <a:t>면접</a:t>
            </a:r>
            <a:r>
              <a:rPr lang="en-US" sz="900" b="1" i="0" u="none" strike="noStrike">
                <a:solidFill>
                  <a:srgbClr val="000000"/>
                </a:solidFill>
                <a:latin typeface="Pretendard Regular"/>
              </a:rPr>
              <a:t> </a:t>
            </a:r>
            <a:r>
              <a:rPr lang="ko-KR" sz="900" b="1" i="0" u="none" strike="noStrike">
                <a:solidFill>
                  <a:srgbClr val="000000"/>
                </a:solidFill>
                <a:ea typeface="Pretendard Regular"/>
              </a:rPr>
              <a:t>풀패키지</a:t>
            </a:r>
          </a:p>
          <a:p>
            <a:pPr lvl="0" algn="l">
              <a:lnSpc>
                <a:spcPct val="99600"/>
              </a:lnSpc>
            </a:pPr>
            <a:r>
              <a:rPr lang="en-US" sz="900" b="1" i="0" u="none" strike="noStrike">
                <a:solidFill>
                  <a:srgbClr val="000000"/>
                </a:solidFill>
                <a:latin typeface="Pretendard Regular"/>
              </a:rPr>
              <a:t>(</a:t>
            </a:r>
            <a:r>
              <a:rPr lang="ko-KR" sz="900" b="1" i="0" u="none" strike="noStrike">
                <a:solidFill>
                  <a:srgbClr val="000000"/>
                </a:solidFill>
                <a:ea typeface="Pretendard Regular"/>
              </a:rPr>
              <a:t>면접특강</a:t>
            </a:r>
            <a:r>
              <a:rPr lang="en-US" sz="900" b="1" i="0" u="none" strike="noStrike">
                <a:solidFill>
                  <a:srgbClr val="000000"/>
                </a:solidFill>
                <a:latin typeface="Pretendard Regular"/>
              </a:rPr>
              <a:t>, </a:t>
            </a:r>
            <a:r>
              <a:rPr lang="ko-KR" sz="900" b="1" i="0" u="none" strike="noStrike">
                <a:solidFill>
                  <a:srgbClr val="000000"/>
                </a:solidFill>
                <a:ea typeface="Pretendard Regular"/>
              </a:rPr>
              <a:t>이미지메이킹</a:t>
            </a:r>
            <a:r>
              <a:rPr lang="en-US" sz="900" b="1" i="0" u="none" strike="noStrike">
                <a:solidFill>
                  <a:srgbClr val="000000"/>
                </a:solidFill>
                <a:latin typeface="Pretendard Regular"/>
              </a:rPr>
              <a:t>, </a:t>
            </a:r>
            <a:r>
              <a:rPr lang="ko-KR" sz="900" b="1" i="0" u="none" strike="noStrike">
                <a:solidFill>
                  <a:srgbClr val="000000"/>
                </a:solidFill>
                <a:ea typeface="Pretendard Regular"/>
              </a:rPr>
              <a:t>면접사진</a:t>
            </a:r>
            <a:r>
              <a:rPr lang="en-US" sz="900" b="1" i="0" u="none" strike="noStrike">
                <a:solidFill>
                  <a:srgbClr val="000000"/>
                </a:solidFill>
                <a:latin typeface="Pretendard Regular"/>
              </a:rPr>
              <a:t> </a:t>
            </a:r>
            <a:r>
              <a:rPr lang="ko-KR" sz="900" b="1" i="0" u="none" strike="noStrike">
                <a:solidFill>
                  <a:srgbClr val="000000"/>
                </a:solidFill>
                <a:ea typeface="Pretendard Regular"/>
              </a:rPr>
              <a:t>등</a:t>
            </a:r>
            <a:r>
              <a:rPr lang="en-US" sz="900" b="1" i="0" u="none" strike="noStrike">
                <a:solidFill>
                  <a:srgbClr val="000000"/>
                </a:solidFill>
                <a:latin typeface="Pretendard Regular"/>
              </a:rPr>
              <a:t>)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2"/>
          <p:cNvGraphicFramePr>
            <a:graphicFrameLocks noGrp="1"/>
          </p:cNvGraphicFramePr>
          <p:nvPr/>
        </p:nvGraphicFramePr>
        <p:xfrm>
          <a:off x="1714500" y="0"/>
          <a:ext cx="6489700" cy="5461000"/>
        </p:xfrm>
        <a:graphic>
          <a:graphicData uri="http://schemas.openxmlformats.org/drawingml/2006/table">
            <a:tbl>
              <a:tblPr/>
              <a:tblGrid>
                <a:gridCol w="9271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271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271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271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271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271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9271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508000"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r>
                        <a:rPr lang="en-US" sz="700" b="0" i="0" u="none" strike="noStrike">
                          <a:solidFill>
                            <a:srgbClr val="5A90EF"/>
                          </a:solidFill>
                          <a:latin typeface="Gmarket Sans Medium"/>
                        </a:rPr>
                        <a:t>SUN</a:t>
                      </a: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r>
                        <a:rPr lang="en-US" sz="700" b="0" i="0" u="none" strike="noStrike">
                          <a:solidFill>
                            <a:srgbClr val="3D3D3D"/>
                          </a:solidFill>
                          <a:latin typeface="Gmarket Sans Medium"/>
                        </a:rPr>
                        <a:t>MON</a:t>
                      </a: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r>
                        <a:rPr lang="en-US" sz="700" b="0" i="0" u="none" strike="noStrike">
                          <a:solidFill>
                            <a:srgbClr val="3D3D3D"/>
                          </a:solidFill>
                          <a:latin typeface="Gmarket Sans Medium"/>
                        </a:rPr>
                        <a:t>TUE</a:t>
                      </a: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r>
                        <a:rPr lang="en-US" sz="700" b="0" i="0" u="none" strike="noStrike">
                          <a:solidFill>
                            <a:srgbClr val="3D3D3D"/>
                          </a:solidFill>
                          <a:latin typeface="Gmarket Sans Medium"/>
                        </a:rPr>
                        <a:t>WED</a:t>
                      </a: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r>
                        <a:rPr lang="en-US" sz="700" b="0" i="0" u="none" strike="noStrike">
                          <a:solidFill>
                            <a:srgbClr val="3D3D3D"/>
                          </a:solidFill>
                          <a:latin typeface="Gmarket Sans Medium"/>
                        </a:rPr>
                        <a:t>THU</a:t>
                      </a: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r>
                        <a:rPr lang="en-US" sz="700" b="0" i="0" u="none" strike="noStrike">
                          <a:solidFill>
                            <a:srgbClr val="3D3D3D"/>
                          </a:solidFill>
                          <a:latin typeface="Gmarket Sans Medium"/>
                        </a:rPr>
                        <a:t>FRI</a:t>
                      </a: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r>
                        <a:rPr lang="en-US" sz="700" b="0" i="0" u="none" strike="noStrike">
                          <a:solidFill>
                            <a:srgbClr val="3D3D3D"/>
                          </a:solidFill>
                          <a:latin typeface="Gmarket Sans Medium"/>
                        </a:rPr>
                        <a:t>SAT</a:t>
                      </a: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95300"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r>
                        <a:rPr lang="en-US" sz="700" b="0" i="0" u="none" strike="noStrike">
                          <a:solidFill>
                            <a:srgbClr val="3D3D3D"/>
                          </a:solidFill>
                          <a:latin typeface="Gmarket Sans Medium"/>
                        </a:rPr>
                        <a:t>1</a:t>
                      </a: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r>
                        <a:rPr lang="en-US" sz="700" b="0" i="0" u="none" strike="noStrike">
                          <a:solidFill>
                            <a:srgbClr val="3D3D3D"/>
                          </a:solidFill>
                          <a:latin typeface="Gmarket Sans Medium"/>
                        </a:rPr>
                        <a:t>2</a:t>
                      </a: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r>
                        <a:rPr lang="en-US" sz="700" b="0" i="0" u="none" strike="noStrike">
                          <a:solidFill>
                            <a:srgbClr val="3D3D3D"/>
                          </a:solidFill>
                          <a:latin typeface="Gmarket Sans Medium"/>
                        </a:rPr>
                        <a:t>3</a:t>
                      </a: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r>
                        <a:rPr lang="en-US" sz="700" b="0" i="0" u="none" strike="noStrike">
                          <a:solidFill>
                            <a:srgbClr val="3D3D3D"/>
                          </a:solidFill>
                          <a:latin typeface="Gmarket Sans Medium"/>
                        </a:rPr>
                        <a:t>4</a:t>
                      </a: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r>
                        <a:rPr lang="en-US" sz="700" b="0" i="0" u="none" strike="noStrike">
                          <a:solidFill>
                            <a:srgbClr val="3D3D3D"/>
                          </a:solidFill>
                          <a:latin typeface="Gmarket Sans Medium"/>
                        </a:rPr>
                        <a:t>5</a:t>
                      </a: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r>
                        <a:rPr lang="en-US" sz="700" b="0" i="0" u="none" strike="noStrike">
                          <a:solidFill>
                            <a:srgbClr val="3D3D3D"/>
                          </a:solidFill>
                          <a:latin typeface="Gmarket Sans Medium"/>
                        </a:rPr>
                        <a:t>6</a:t>
                      </a: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95300"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95300"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r>
                        <a:rPr lang="en-US" sz="700" b="0" i="0" u="none" strike="noStrike">
                          <a:solidFill>
                            <a:srgbClr val="5A90EF"/>
                          </a:solidFill>
                          <a:latin typeface="Gmarket Sans Medium"/>
                        </a:rPr>
                        <a:t>7</a:t>
                      </a: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r>
                        <a:rPr lang="en-US" sz="700" b="0" i="0" u="none" strike="noStrike">
                          <a:solidFill>
                            <a:srgbClr val="3D3D3D"/>
                          </a:solidFill>
                          <a:latin typeface="Gmarket Sans Medium"/>
                        </a:rPr>
                        <a:t>8</a:t>
                      </a: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r>
                        <a:rPr lang="en-US" sz="700" b="0" i="0" u="none" strike="noStrike">
                          <a:solidFill>
                            <a:srgbClr val="3D3D3D"/>
                          </a:solidFill>
                          <a:latin typeface="Gmarket Sans Medium"/>
                        </a:rPr>
                        <a:t>9</a:t>
                      </a: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r>
                        <a:rPr lang="en-US" sz="700" b="0" i="0" u="none" strike="noStrike">
                          <a:solidFill>
                            <a:srgbClr val="3D3D3D"/>
                          </a:solidFill>
                          <a:latin typeface="Gmarket Sans Medium"/>
                        </a:rPr>
                        <a:t>10</a:t>
                      </a: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r>
                        <a:rPr lang="en-US" sz="700" b="0" i="0" u="none" strike="noStrike">
                          <a:solidFill>
                            <a:srgbClr val="3D3D3D"/>
                          </a:solidFill>
                          <a:latin typeface="Gmarket Sans Medium"/>
                        </a:rPr>
                        <a:t>11</a:t>
                      </a: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r>
                        <a:rPr lang="en-US" sz="700" b="0" i="0" u="none" strike="noStrike">
                          <a:solidFill>
                            <a:srgbClr val="3D3D3D"/>
                          </a:solidFill>
                          <a:latin typeface="Gmarket Sans Medium"/>
                        </a:rPr>
                        <a:t>12</a:t>
                      </a: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r>
                        <a:rPr lang="en-US" sz="700" b="0" i="0" u="none" strike="noStrike">
                          <a:solidFill>
                            <a:srgbClr val="3D3D3D"/>
                          </a:solidFill>
                          <a:latin typeface="Gmarket Sans Medium"/>
                        </a:rPr>
                        <a:t>13</a:t>
                      </a: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95300"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95300"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r>
                        <a:rPr lang="en-US" sz="700" b="0" i="0" u="none" strike="noStrike">
                          <a:solidFill>
                            <a:srgbClr val="5A90EF"/>
                          </a:solidFill>
                          <a:latin typeface="Gmarket Sans Medium"/>
                        </a:rPr>
                        <a:t>14</a:t>
                      </a: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r>
                        <a:rPr lang="en-US" sz="700" b="0" i="0" u="none" strike="noStrike">
                          <a:solidFill>
                            <a:srgbClr val="3D3D3D"/>
                          </a:solidFill>
                          <a:latin typeface="Gmarket Sans Medium"/>
                        </a:rPr>
                        <a:t>15</a:t>
                      </a: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r>
                        <a:rPr lang="en-US" sz="700" b="0" i="0" u="none" strike="noStrike">
                          <a:solidFill>
                            <a:srgbClr val="3D3D3D"/>
                          </a:solidFill>
                          <a:latin typeface="Gmarket Sans Medium"/>
                        </a:rPr>
                        <a:t>16</a:t>
                      </a: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r>
                        <a:rPr lang="en-US" sz="700" b="0" i="0" u="none" strike="noStrike">
                          <a:solidFill>
                            <a:srgbClr val="3D3D3D"/>
                          </a:solidFill>
                          <a:latin typeface="Gmarket Sans Medium"/>
                        </a:rPr>
                        <a:t>17</a:t>
                      </a: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r>
                        <a:rPr lang="en-US" sz="700" b="0" i="0" u="none" strike="noStrike">
                          <a:solidFill>
                            <a:srgbClr val="3D3D3D"/>
                          </a:solidFill>
                          <a:latin typeface="Gmarket Sans Medium"/>
                        </a:rPr>
                        <a:t>18</a:t>
                      </a: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r>
                        <a:rPr lang="en-US" sz="700" b="0" i="0" u="none" strike="noStrike">
                          <a:solidFill>
                            <a:srgbClr val="3D3D3D"/>
                          </a:solidFill>
                          <a:latin typeface="Gmarket Sans Medium"/>
                        </a:rPr>
                        <a:t>19</a:t>
                      </a: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r>
                        <a:rPr lang="en-US" sz="700" b="0" i="0" u="none" strike="noStrike">
                          <a:solidFill>
                            <a:srgbClr val="3D3D3D"/>
                          </a:solidFill>
                          <a:latin typeface="Gmarket Sans Medium"/>
                        </a:rPr>
                        <a:t>20</a:t>
                      </a: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95300"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95300"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r>
                        <a:rPr lang="en-US" sz="700" b="0" i="0" u="none" strike="noStrike">
                          <a:solidFill>
                            <a:srgbClr val="5A90EF"/>
                          </a:solidFill>
                          <a:latin typeface="Gmarket Sans Medium"/>
                        </a:rPr>
                        <a:t>21</a:t>
                      </a: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r>
                        <a:rPr lang="en-US" sz="700" b="0" i="0" u="none" strike="noStrike">
                          <a:solidFill>
                            <a:srgbClr val="3D3D3D"/>
                          </a:solidFill>
                          <a:latin typeface="Gmarket Sans Medium"/>
                        </a:rPr>
                        <a:t>22</a:t>
                      </a: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r>
                        <a:rPr lang="en-US" sz="700" b="0" i="0" u="none" strike="noStrike">
                          <a:solidFill>
                            <a:srgbClr val="3D3D3D"/>
                          </a:solidFill>
                          <a:latin typeface="Gmarket Sans Medium"/>
                        </a:rPr>
                        <a:t>23</a:t>
                      </a: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r>
                        <a:rPr lang="en-US" sz="700" b="0" i="0" u="none" strike="noStrike">
                          <a:solidFill>
                            <a:srgbClr val="3D3D3D"/>
                          </a:solidFill>
                          <a:latin typeface="Gmarket Sans Medium"/>
                        </a:rPr>
                        <a:t>24</a:t>
                      </a: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r>
                        <a:rPr lang="en-US" sz="700" b="0" i="0" u="none" strike="noStrike">
                          <a:solidFill>
                            <a:srgbClr val="3D3D3D"/>
                          </a:solidFill>
                          <a:latin typeface="Gmarket Sans Medium"/>
                        </a:rPr>
                        <a:t>25</a:t>
                      </a: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r>
                        <a:rPr lang="en-US" sz="700" b="0" i="0" u="none" strike="noStrike">
                          <a:solidFill>
                            <a:srgbClr val="3D3D3D"/>
                          </a:solidFill>
                          <a:latin typeface="Gmarket Sans Medium"/>
                        </a:rPr>
                        <a:t>26</a:t>
                      </a: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r>
                        <a:rPr lang="en-US" sz="700" b="0" i="0" u="none" strike="noStrike">
                          <a:solidFill>
                            <a:srgbClr val="3D3D3D"/>
                          </a:solidFill>
                          <a:latin typeface="Gmarket Sans Medium"/>
                        </a:rPr>
                        <a:t>27</a:t>
                      </a: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95300"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95300"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r>
                        <a:rPr lang="en-US" sz="700" b="0" i="0" u="none" strike="noStrike">
                          <a:solidFill>
                            <a:srgbClr val="5A90EF"/>
                          </a:solidFill>
                          <a:latin typeface="Gmarket Sans Medium"/>
                        </a:rPr>
                        <a:t>28</a:t>
                      </a: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r>
                        <a:rPr lang="en-US" sz="700" b="0" i="0" u="none" strike="noStrike">
                          <a:solidFill>
                            <a:srgbClr val="3D3D3D"/>
                          </a:solidFill>
                          <a:latin typeface="Gmarket Sans Medium"/>
                        </a:rPr>
                        <a:t>29</a:t>
                      </a: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r>
                        <a:rPr lang="en-US" sz="700" b="0" i="0" u="none" strike="noStrike">
                          <a:solidFill>
                            <a:srgbClr val="3D3D3D"/>
                          </a:solidFill>
                          <a:latin typeface="Gmarket Sans Medium"/>
                        </a:rPr>
                        <a:t>30</a:t>
                      </a: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95300"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pic>
        <p:nvPicPr>
          <p:cNvPr id="3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600" y="3111500"/>
            <a:ext cx="1638300" cy="3035300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7000" y="1651000"/>
            <a:ext cx="127000" cy="127000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7000" y="1981200"/>
            <a:ext cx="127000" cy="127000"/>
          </a:xfrm>
          <a:prstGeom prst="rect">
            <a:avLst/>
          </a:prstGeom>
        </p:spPr>
      </p:pic>
      <p:sp>
        <p:nvSpPr>
          <p:cNvPr id="6" name="TextBox 6"/>
          <p:cNvSpPr txBox="1"/>
          <p:nvPr/>
        </p:nvSpPr>
        <p:spPr>
          <a:xfrm>
            <a:off x="723900" y="1104900"/>
            <a:ext cx="635000" cy="254000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lvl="0" algn="l">
              <a:lnSpc>
                <a:spcPct val="116199"/>
              </a:lnSpc>
            </a:pPr>
            <a:r>
              <a:rPr lang="en-US" sz="700" b="0" i="0" u="none" strike="noStrike">
                <a:solidFill>
                  <a:srgbClr val="5A90EF"/>
                </a:solidFill>
                <a:latin typeface="Gmarket Sans Medium"/>
              </a:rPr>
              <a:t>2025</a:t>
            </a:r>
          </a:p>
          <a:p>
            <a:pPr lvl="0" algn="l">
              <a:lnSpc>
                <a:spcPct val="116199"/>
              </a:lnSpc>
            </a:pPr>
            <a:r>
              <a:rPr lang="en-US" sz="700" b="0" i="0" u="none" strike="noStrike">
                <a:solidFill>
                  <a:srgbClr val="5A90EF"/>
                </a:solidFill>
                <a:latin typeface="Gmarket Sans Medium"/>
              </a:rPr>
              <a:t>September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01600" y="1016000"/>
            <a:ext cx="685800" cy="444500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lvl="0" algn="l">
              <a:lnSpc>
                <a:spcPct val="99600"/>
              </a:lnSpc>
            </a:pPr>
            <a:r>
              <a:rPr lang="en-US" sz="2500" b="0" i="0" u="none" strike="noStrike">
                <a:solidFill>
                  <a:srgbClr val="5A90EF"/>
                </a:solidFill>
                <a:latin typeface="Gmarket Sans Bold"/>
              </a:rPr>
              <a:t>9</a:t>
            </a:r>
            <a:r>
              <a:rPr lang="ko-KR" sz="2500" b="0" i="0" u="none" strike="noStrike">
                <a:solidFill>
                  <a:srgbClr val="5A90EF"/>
                </a:solidFill>
                <a:ea typeface="Gmarket Sans Bold"/>
              </a:rPr>
              <a:t>월</a:t>
            </a:r>
          </a:p>
        </p:txBody>
      </p:sp>
      <p:pic>
        <p:nvPicPr>
          <p:cNvPr id="8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02000" y="3873500"/>
            <a:ext cx="1727200" cy="342900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5">
            <a:alphaModFix amt="23000"/>
          </a:blip>
          <a:stretch>
            <a:fillRect/>
          </a:stretch>
        </p:blipFill>
        <p:spPr>
          <a:xfrm>
            <a:off x="3517900" y="3581400"/>
            <a:ext cx="266700" cy="241300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5">
            <a:alphaModFix amt="23000"/>
          </a:blip>
          <a:stretch>
            <a:fillRect/>
          </a:stretch>
        </p:blipFill>
        <p:spPr>
          <a:xfrm>
            <a:off x="4445000" y="3581400"/>
            <a:ext cx="266700" cy="241300"/>
          </a:xfrm>
          <a:prstGeom prst="rect">
            <a:avLst/>
          </a:prstGeom>
        </p:spPr>
      </p:pic>
      <p:sp>
        <p:nvSpPr>
          <p:cNvPr id="11" name="TextBox 11"/>
          <p:cNvSpPr txBox="1"/>
          <p:nvPr/>
        </p:nvSpPr>
        <p:spPr>
          <a:xfrm>
            <a:off x="3327400" y="3962400"/>
            <a:ext cx="1752600" cy="152400"/>
          </a:xfrm>
          <a:prstGeom prst="rect">
            <a:avLst/>
          </a:prstGeom>
        </p:spPr>
        <p:txBody>
          <a:bodyPr lIns="0" tIns="0" rIns="0" bIns="0" rtlCol="0" anchor="t"/>
          <a:lstStyle/>
          <a:p>
            <a:pPr lvl="0" algn="l">
              <a:lnSpc>
                <a:spcPct val="99600"/>
              </a:lnSpc>
            </a:pPr>
            <a:r>
              <a:rPr lang="en-US" sz="900" b="1" i="0" u="none" strike="noStrike">
                <a:solidFill>
                  <a:srgbClr val="000000"/>
                </a:solidFill>
                <a:latin typeface="Pretendard Regular"/>
              </a:rPr>
              <a:t>(</a:t>
            </a:r>
            <a:r>
              <a:rPr lang="ko-KR" sz="900" b="1" i="0" u="none" strike="noStrike">
                <a:solidFill>
                  <a:srgbClr val="000000"/>
                </a:solidFill>
                <a:ea typeface="Pretendard Regular"/>
              </a:rPr>
              <a:t>비대면</a:t>
            </a:r>
            <a:r>
              <a:rPr lang="en-US" sz="900" b="1" i="0" u="none" strike="noStrike">
                <a:solidFill>
                  <a:srgbClr val="000000"/>
                </a:solidFill>
                <a:latin typeface="Pretendard Regular"/>
              </a:rPr>
              <a:t>) </a:t>
            </a:r>
            <a:r>
              <a:rPr lang="ko-KR" sz="900" b="1" i="0" u="none" strike="noStrike">
                <a:solidFill>
                  <a:srgbClr val="000000"/>
                </a:solidFill>
                <a:ea typeface="Pretendard Regular"/>
              </a:rPr>
              <a:t>인적성</a:t>
            </a:r>
            <a:r>
              <a:rPr lang="en-US" sz="900" b="1" i="0" u="none" strike="noStrike">
                <a:solidFill>
                  <a:srgbClr val="000000"/>
                </a:solidFill>
                <a:latin typeface="Pretendard Regular"/>
              </a:rPr>
              <a:t>/NCS </a:t>
            </a:r>
            <a:r>
              <a:rPr lang="ko-KR" sz="900" b="1" i="0" u="none" strike="noStrike">
                <a:solidFill>
                  <a:srgbClr val="000000"/>
                </a:solidFill>
                <a:ea typeface="Pretendard Regular"/>
              </a:rPr>
              <a:t>완전정복</a:t>
            </a:r>
            <a:r>
              <a:rPr lang="en-US" sz="900" b="1" i="0" u="none" strike="noStrike">
                <a:solidFill>
                  <a:srgbClr val="000000"/>
                </a:solidFill>
                <a:latin typeface="Pretendard Regular"/>
              </a:rPr>
              <a:t> </a:t>
            </a:r>
            <a:r>
              <a:rPr lang="ko-KR" sz="900" b="1" i="0" u="none" strike="noStrike">
                <a:solidFill>
                  <a:srgbClr val="000000"/>
                </a:solidFill>
                <a:ea typeface="Pretendard Regular"/>
              </a:rPr>
              <a:t>특강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330200" y="1981200"/>
            <a:ext cx="977900" cy="152400"/>
          </a:xfrm>
          <a:prstGeom prst="rect">
            <a:avLst/>
          </a:prstGeom>
        </p:spPr>
        <p:txBody>
          <a:bodyPr lIns="0" tIns="0" rIns="0" bIns="0" rtlCol="0" anchor="t"/>
          <a:lstStyle/>
          <a:p>
            <a:pPr lvl="0" algn="l">
              <a:lnSpc>
                <a:spcPct val="99600"/>
              </a:lnSpc>
            </a:pPr>
            <a:r>
              <a:rPr lang="ko-KR" sz="900" b="1" i="0" u="none" strike="noStrike">
                <a:solidFill>
                  <a:srgbClr val="000000"/>
                </a:solidFill>
                <a:ea typeface="Pretendard Regular"/>
              </a:rPr>
              <a:t>인적성</a:t>
            </a:r>
            <a:r>
              <a:rPr lang="en-US" sz="900" b="1" i="0" u="none" strike="noStrike">
                <a:solidFill>
                  <a:srgbClr val="000000"/>
                </a:solidFill>
                <a:latin typeface="Pretendard Regular"/>
              </a:rPr>
              <a:t>/ NCS </a:t>
            </a:r>
            <a:r>
              <a:rPr lang="ko-KR" sz="900" b="1" i="0" u="none" strike="noStrike">
                <a:solidFill>
                  <a:srgbClr val="000000"/>
                </a:solidFill>
                <a:ea typeface="Pretendard Regular"/>
              </a:rPr>
              <a:t>특강</a:t>
            </a:r>
          </a:p>
        </p:txBody>
      </p:sp>
      <p:grpSp>
        <p:nvGrpSpPr>
          <p:cNvPr id="13" name="Group 13"/>
          <p:cNvGrpSpPr/>
          <p:nvPr/>
        </p:nvGrpSpPr>
        <p:grpSpPr>
          <a:xfrm>
            <a:off x="2147483647" y="2147483647"/>
            <a:ext cx="2147483647" cy="2147483647"/>
            <a:chOff x="0" y="0"/>
            <a:chExt cx="0" cy="0"/>
          </a:xfrm>
        </p:grpSpPr>
      </p:grpSp>
      <p:pic>
        <p:nvPicPr>
          <p:cNvPr id="14" name="Picture 1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387600" y="1257300"/>
            <a:ext cx="5270500" cy="165100"/>
          </a:xfrm>
          <a:prstGeom prst="rect">
            <a:avLst/>
          </a:prstGeom>
        </p:spPr>
      </p:pic>
      <p:sp>
        <p:nvSpPr>
          <p:cNvPr id="15" name="TextBox 15"/>
          <p:cNvSpPr txBox="1"/>
          <p:nvPr/>
        </p:nvSpPr>
        <p:spPr>
          <a:xfrm>
            <a:off x="2425700" y="1270000"/>
            <a:ext cx="876300" cy="139700"/>
          </a:xfrm>
          <a:prstGeom prst="rect">
            <a:avLst/>
          </a:prstGeom>
        </p:spPr>
        <p:txBody>
          <a:bodyPr lIns="0" tIns="0" rIns="0" bIns="0" rtlCol="0" anchor="t"/>
          <a:lstStyle/>
          <a:p>
            <a:pPr lvl="0" algn="l">
              <a:lnSpc>
                <a:spcPct val="99600"/>
              </a:lnSpc>
            </a:pPr>
            <a:r>
              <a:rPr lang="ko-KR" sz="800" b="1" i="0" u="none" strike="noStrike">
                <a:solidFill>
                  <a:srgbClr val="000000"/>
                </a:solidFill>
                <a:ea typeface="Pretendard Regular"/>
              </a:rPr>
              <a:t>잡매칭</a:t>
            </a:r>
            <a:r>
              <a:rPr lang="en-US" sz="800" b="1" i="0" u="none" strike="noStrike">
                <a:solidFill>
                  <a:srgbClr val="000000"/>
                </a:solidFill>
                <a:latin typeface="Pretendard Regular"/>
              </a:rPr>
              <a:t> </a:t>
            </a:r>
            <a:r>
              <a:rPr lang="ko-KR" sz="800" b="1" i="0" u="none" strike="noStrike">
                <a:solidFill>
                  <a:srgbClr val="000000"/>
                </a:solidFill>
                <a:ea typeface="Pretendard Regular"/>
              </a:rPr>
              <a:t>프로그램</a:t>
            </a:r>
            <a:r>
              <a:rPr lang="en-US" sz="800" b="1" i="0" u="none" strike="noStrike">
                <a:solidFill>
                  <a:srgbClr val="000000"/>
                </a:solidFill>
                <a:latin typeface="Pretendard Regular"/>
              </a:rPr>
              <a:t>(2</a:t>
            </a:r>
            <a:r>
              <a:rPr lang="ko-KR" sz="800" b="1" i="0" u="none" strike="noStrike">
                <a:solidFill>
                  <a:srgbClr val="000000"/>
                </a:solidFill>
                <a:ea typeface="Pretendard Regular"/>
              </a:rPr>
              <a:t>차</a:t>
            </a:r>
            <a:r>
              <a:rPr lang="en-US" sz="800" b="1" i="0" u="none" strike="noStrike">
                <a:solidFill>
                  <a:srgbClr val="000000"/>
                </a:solidFill>
                <a:latin typeface="Pretendard Regular"/>
              </a:rPr>
              <a:t>)</a:t>
            </a:r>
          </a:p>
        </p:txBody>
      </p:sp>
      <p:grpSp>
        <p:nvGrpSpPr>
          <p:cNvPr id="16" name="Group 16"/>
          <p:cNvGrpSpPr/>
          <p:nvPr/>
        </p:nvGrpSpPr>
        <p:grpSpPr>
          <a:xfrm>
            <a:off x="2147483647" y="2147483647"/>
            <a:ext cx="2147483647" cy="2147483647"/>
            <a:chOff x="0" y="0"/>
            <a:chExt cx="0" cy="0"/>
          </a:xfrm>
        </p:grpSpPr>
      </p:grpSp>
      <p:pic>
        <p:nvPicPr>
          <p:cNvPr id="17" name="Picture 1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400300" y="2209800"/>
            <a:ext cx="5270500" cy="165100"/>
          </a:xfrm>
          <a:prstGeom prst="rect">
            <a:avLst/>
          </a:prstGeom>
        </p:spPr>
      </p:pic>
      <p:sp>
        <p:nvSpPr>
          <p:cNvPr id="18" name="TextBox 18"/>
          <p:cNvSpPr txBox="1"/>
          <p:nvPr/>
        </p:nvSpPr>
        <p:spPr>
          <a:xfrm>
            <a:off x="2451100" y="2222500"/>
            <a:ext cx="876300" cy="139700"/>
          </a:xfrm>
          <a:prstGeom prst="rect">
            <a:avLst/>
          </a:prstGeom>
        </p:spPr>
        <p:txBody>
          <a:bodyPr lIns="0" tIns="0" rIns="0" bIns="0" rtlCol="0" anchor="t"/>
          <a:lstStyle/>
          <a:p>
            <a:pPr lvl="0" algn="l">
              <a:lnSpc>
                <a:spcPct val="99600"/>
              </a:lnSpc>
            </a:pPr>
            <a:r>
              <a:rPr lang="ko-KR" sz="800" b="1" i="0" u="none" strike="noStrike">
                <a:solidFill>
                  <a:srgbClr val="000000"/>
                </a:solidFill>
                <a:ea typeface="Pretendard Regular"/>
              </a:rPr>
              <a:t>잡매칭</a:t>
            </a:r>
            <a:r>
              <a:rPr lang="en-US" sz="800" b="1" i="0" u="none" strike="noStrike">
                <a:solidFill>
                  <a:srgbClr val="000000"/>
                </a:solidFill>
                <a:latin typeface="Pretendard Regular"/>
              </a:rPr>
              <a:t> </a:t>
            </a:r>
            <a:r>
              <a:rPr lang="ko-KR" sz="800" b="1" i="0" u="none" strike="noStrike">
                <a:solidFill>
                  <a:srgbClr val="000000"/>
                </a:solidFill>
                <a:ea typeface="Pretendard Regular"/>
              </a:rPr>
              <a:t>프로그램</a:t>
            </a:r>
            <a:r>
              <a:rPr lang="en-US" sz="800" b="1" i="0" u="none" strike="noStrike">
                <a:solidFill>
                  <a:srgbClr val="000000"/>
                </a:solidFill>
                <a:latin typeface="Pretendard Regular"/>
              </a:rPr>
              <a:t>(2</a:t>
            </a:r>
            <a:r>
              <a:rPr lang="ko-KR" sz="800" b="1" i="0" u="none" strike="noStrike">
                <a:solidFill>
                  <a:srgbClr val="000000"/>
                </a:solidFill>
                <a:ea typeface="Pretendard Regular"/>
              </a:rPr>
              <a:t>차</a:t>
            </a:r>
            <a:r>
              <a:rPr lang="en-US" sz="800" b="1" i="0" u="none" strike="noStrike">
                <a:solidFill>
                  <a:srgbClr val="000000"/>
                </a:solidFill>
                <a:latin typeface="Pretendard Regular"/>
              </a:rPr>
              <a:t>)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2489200" y="3238500"/>
            <a:ext cx="876300" cy="139700"/>
          </a:xfrm>
          <a:prstGeom prst="rect">
            <a:avLst/>
          </a:prstGeom>
        </p:spPr>
        <p:txBody>
          <a:bodyPr lIns="0" tIns="0" rIns="0" bIns="0" rtlCol="0" anchor="t"/>
          <a:lstStyle/>
          <a:p>
            <a:pPr lvl="0" algn="l">
              <a:lnSpc>
                <a:spcPct val="99600"/>
              </a:lnSpc>
            </a:pPr>
            <a:r>
              <a:rPr lang="ko-KR" sz="800" b="1" i="0" u="none" strike="noStrike">
                <a:solidFill>
                  <a:srgbClr val="000000"/>
                </a:solidFill>
                <a:ea typeface="Pretendard Regular"/>
              </a:rPr>
              <a:t>잡매칭</a:t>
            </a:r>
            <a:r>
              <a:rPr lang="en-US" sz="800" b="1" i="0" u="none" strike="noStrike">
                <a:solidFill>
                  <a:srgbClr val="000000"/>
                </a:solidFill>
                <a:latin typeface="Pretendard Regular"/>
              </a:rPr>
              <a:t> </a:t>
            </a:r>
            <a:r>
              <a:rPr lang="ko-KR" sz="800" b="1" i="0" u="none" strike="noStrike">
                <a:solidFill>
                  <a:srgbClr val="000000"/>
                </a:solidFill>
                <a:ea typeface="Pretendard Regular"/>
              </a:rPr>
              <a:t>프로그램</a:t>
            </a:r>
            <a:r>
              <a:rPr lang="en-US" sz="800" b="1" i="0" u="none" strike="noStrike">
                <a:solidFill>
                  <a:srgbClr val="000000"/>
                </a:solidFill>
                <a:latin typeface="Pretendard Regular"/>
              </a:rPr>
              <a:t>(2</a:t>
            </a:r>
            <a:r>
              <a:rPr lang="ko-KR" sz="800" b="1" i="0" u="none" strike="noStrike">
                <a:solidFill>
                  <a:srgbClr val="000000"/>
                </a:solidFill>
                <a:ea typeface="Pretendard Regular"/>
              </a:rPr>
              <a:t>차</a:t>
            </a:r>
            <a:r>
              <a:rPr lang="en-US" sz="800" b="1" i="0" u="none" strike="noStrike">
                <a:solidFill>
                  <a:srgbClr val="000000"/>
                </a:solidFill>
                <a:latin typeface="Pretendard Regular"/>
              </a:rPr>
              <a:t>)</a:t>
            </a:r>
          </a:p>
        </p:txBody>
      </p:sp>
      <p:grpSp>
        <p:nvGrpSpPr>
          <p:cNvPr id="20" name="Group 20"/>
          <p:cNvGrpSpPr/>
          <p:nvPr/>
        </p:nvGrpSpPr>
        <p:grpSpPr>
          <a:xfrm>
            <a:off x="2147483647" y="2147483647"/>
            <a:ext cx="2147483647" cy="2147483647"/>
            <a:chOff x="0" y="0"/>
            <a:chExt cx="0" cy="0"/>
          </a:xfrm>
        </p:grpSpPr>
      </p:grpSp>
      <p:pic>
        <p:nvPicPr>
          <p:cNvPr id="21" name="Picture 2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451100" y="4241800"/>
            <a:ext cx="5270500" cy="165100"/>
          </a:xfrm>
          <a:prstGeom prst="rect">
            <a:avLst/>
          </a:prstGeom>
        </p:spPr>
      </p:pic>
      <p:sp>
        <p:nvSpPr>
          <p:cNvPr id="22" name="TextBox 22"/>
          <p:cNvSpPr txBox="1"/>
          <p:nvPr/>
        </p:nvSpPr>
        <p:spPr>
          <a:xfrm>
            <a:off x="2501900" y="4254500"/>
            <a:ext cx="876300" cy="139700"/>
          </a:xfrm>
          <a:prstGeom prst="rect">
            <a:avLst/>
          </a:prstGeom>
        </p:spPr>
        <p:txBody>
          <a:bodyPr lIns="0" tIns="0" rIns="0" bIns="0" rtlCol="0" anchor="t"/>
          <a:lstStyle/>
          <a:p>
            <a:pPr lvl="0" algn="l">
              <a:lnSpc>
                <a:spcPct val="99600"/>
              </a:lnSpc>
            </a:pPr>
            <a:r>
              <a:rPr lang="ko-KR" sz="800" b="1" i="0" u="none" strike="noStrike">
                <a:solidFill>
                  <a:srgbClr val="000000"/>
                </a:solidFill>
                <a:ea typeface="Pretendard Regular"/>
              </a:rPr>
              <a:t>잡매칭</a:t>
            </a:r>
            <a:r>
              <a:rPr lang="en-US" sz="800" b="1" i="0" u="none" strike="noStrike">
                <a:solidFill>
                  <a:srgbClr val="000000"/>
                </a:solidFill>
                <a:latin typeface="Pretendard Regular"/>
              </a:rPr>
              <a:t> </a:t>
            </a:r>
            <a:r>
              <a:rPr lang="ko-KR" sz="800" b="1" i="0" u="none" strike="noStrike">
                <a:solidFill>
                  <a:srgbClr val="000000"/>
                </a:solidFill>
                <a:ea typeface="Pretendard Regular"/>
              </a:rPr>
              <a:t>프로그램</a:t>
            </a:r>
            <a:r>
              <a:rPr lang="en-US" sz="800" b="1" i="0" u="none" strike="noStrike">
                <a:solidFill>
                  <a:srgbClr val="000000"/>
                </a:solidFill>
                <a:latin typeface="Pretendard Regular"/>
              </a:rPr>
              <a:t>(2</a:t>
            </a:r>
            <a:r>
              <a:rPr lang="ko-KR" sz="800" b="1" i="0" u="none" strike="noStrike">
                <a:solidFill>
                  <a:srgbClr val="000000"/>
                </a:solidFill>
                <a:ea typeface="Pretendard Regular"/>
              </a:rPr>
              <a:t>차</a:t>
            </a:r>
            <a:r>
              <a:rPr lang="en-US" sz="800" b="1" i="0" u="none" strike="noStrike">
                <a:solidFill>
                  <a:srgbClr val="000000"/>
                </a:solidFill>
                <a:latin typeface="Pretendard Regular"/>
              </a:rPr>
              <a:t>)</a:t>
            </a:r>
          </a:p>
        </p:txBody>
      </p:sp>
      <p:grpSp>
        <p:nvGrpSpPr>
          <p:cNvPr id="23" name="Group 23"/>
          <p:cNvGrpSpPr/>
          <p:nvPr/>
        </p:nvGrpSpPr>
        <p:grpSpPr>
          <a:xfrm>
            <a:off x="2147483647" y="2147483647"/>
            <a:ext cx="2147483647" cy="2147483647"/>
            <a:chOff x="0" y="0"/>
            <a:chExt cx="0" cy="0"/>
          </a:xfrm>
        </p:grpSpPr>
      </p:grpSp>
      <p:pic>
        <p:nvPicPr>
          <p:cNvPr id="24" name="Picture 2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425700" y="3238500"/>
            <a:ext cx="5270500" cy="165100"/>
          </a:xfrm>
          <a:prstGeom prst="rect">
            <a:avLst/>
          </a:prstGeom>
        </p:spPr>
      </p:pic>
      <p:sp>
        <p:nvSpPr>
          <p:cNvPr id="25" name="TextBox 25"/>
          <p:cNvSpPr txBox="1"/>
          <p:nvPr/>
        </p:nvSpPr>
        <p:spPr>
          <a:xfrm>
            <a:off x="2463800" y="3251200"/>
            <a:ext cx="876300" cy="139700"/>
          </a:xfrm>
          <a:prstGeom prst="rect">
            <a:avLst/>
          </a:prstGeom>
        </p:spPr>
        <p:txBody>
          <a:bodyPr lIns="0" tIns="0" rIns="0" bIns="0" rtlCol="0" anchor="t"/>
          <a:lstStyle/>
          <a:p>
            <a:pPr lvl="0" algn="l">
              <a:lnSpc>
                <a:spcPct val="99600"/>
              </a:lnSpc>
            </a:pPr>
            <a:r>
              <a:rPr lang="ko-KR" sz="800" b="1" i="0" u="none" strike="noStrike">
                <a:solidFill>
                  <a:srgbClr val="000000"/>
                </a:solidFill>
                <a:ea typeface="Pretendard Regular"/>
              </a:rPr>
              <a:t>잡매칭</a:t>
            </a:r>
            <a:r>
              <a:rPr lang="en-US" sz="800" b="1" i="0" u="none" strike="noStrike">
                <a:solidFill>
                  <a:srgbClr val="000000"/>
                </a:solidFill>
                <a:latin typeface="Pretendard Regular"/>
              </a:rPr>
              <a:t> </a:t>
            </a:r>
            <a:r>
              <a:rPr lang="ko-KR" sz="800" b="1" i="0" u="none" strike="noStrike">
                <a:solidFill>
                  <a:srgbClr val="000000"/>
                </a:solidFill>
                <a:ea typeface="Pretendard Regular"/>
              </a:rPr>
              <a:t>프로그램</a:t>
            </a:r>
            <a:r>
              <a:rPr lang="en-US" sz="800" b="1" i="0" u="none" strike="noStrike">
                <a:solidFill>
                  <a:srgbClr val="000000"/>
                </a:solidFill>
                <a:latin typeface="Pretendard Regular"/>
              </a:rPr>
              <a:t>(2</a:t>
            </a:r>
            <a:r>
              <a:rPr lang="ko-KR" sz="800" b="1" i="0" u="none" strike="noStrike">
                <a:solidFill>
                  <a:srgbClr val="000000"/>
                </a:solidFill>
                <a:ea typeface="Pretendard Regular"/>
              </a:rPr>
              <a:t>차</a:t>
            </a:r>
            <a:r>
              <a:rPr lang="en-US" sz="800" b="1" i="0" u="none" strike="noStrike">
                <a:solidFill>
                  <a:srgbClr val="000000"/>
                </a:solidFill>
                <a:latin typeface="Pretendard Regular"/>
              </a:rPr>
              <a:t>)</a:t>
            </a:r>
          </a:p>
        </p:txBody>
      </p:sp>
      <p:grpSp>
        <p:nvGrpSpPr>
          <p:cNvPr id="26" name="Group 26"/>
          <p:cNvGrpSpPr/>
          <p:nvPr/>
        </p:nvGrpSpPr>
        <p:grpSpPr>
          <a:xfrm>
            <a:off x="2147483647" y="2147483647"/>
            <a:ext cx="2147483647" cy="2147483647"/>
            <a:chOff x="0" y="0"/>
            <a:chExt cx="0" cy="0"/>
          </a:xfrm>
        </p:grpSpPr>
      </p:grpSp>
      <p:pic>
        <p:nvPicPr>
          <p:cNvPr id="27" name="Picture 2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476500" y="5207000"/>
            <a:ext cx="5270500" cy="165100"/>
          </a:xfrm>
          <a:prstGeom prst="rect">
            <a:avLst/>
          </a:prstGeom>
        </p:spPr>
      </p:pic>
      <p:sp>
        <p:nvSpPr>
          <p:cNvPr id="28" name="TextBox 28"/>
          <p:cNvSpPr txBox="1"/>
          <p:nvPr/>
        </p:nvSpPr>
        <p:spPr>
          <a:xfrm>
            <a:off x="2514600" y="5232400"/>
            <a:ext cx="876300" cy="139700"/>
          </a:xfrm>
          <a:prstGeom prst="rect">
            <a:avLst/>
          </a:prstGeom>
        </p:spPr>
        <p:txBody>
          <a:bodyPr lIns="0" tIns="0" rIns="0" bIns="0" rtlCol="0" anchor="t"/>
          <a:lstStyle/>
          <a:p>
            <a:pPr lvl="0" algn="l">
              <a:lnSpc>
                <a:spcPct val="99600"/>
              </a:lnSpc>
            </a:pPr>
            <a:r>
              <a:rPr lang="ko-KR" sz="800" b="1" i="0" u="none" strike="noStrike">
                <a:solidFill>
                  <a:srgbClr val="000000"/>
                </a:solidFill>
                <a:ea typeface="Pretendard Regular"/>
              </a:rPr>
              <a:t>잡매칭</a:t>
            </a:r>
            <a:r>
              <a:rPr lang="en-US" sz="800" b="1" i="0" u="none" strike="noStrike">
                <a:solidFill>
                  <a:srgbClr val="000000"/>
                </a:solidFill>
                <a:latin typeface="Pretendard Regular"/>
              </a:rPr>
              <a:t> </a:t>
            </a:r>
            <a:r>
              <a:rPr lang="ko-KR" sz="800" b="1" i="0" u="none" strike="noStrike">
                <a:solidFill>
                  <a:srgbClr val="000000"/>
                </a:solidFill>
                <a:ea typeface="Pretendard Regular"/>
              </a:rPr>
              <a:t>프로그램</a:t>
            </a:r>
            <a:r>
              <a:rPr lang="en-US" sz="800" b="1" i="0" u="none" strike="noStrike">
                <a:solidFill>
                  <a:srgbClr val="000000"/>
                </a:solidFill>
                <a:latin typeface="Pretendard Regular"/>
              </a:rPr>
              <a:t>(2</a:t>
            </a:r>
            <a:r>
              <a:rPr lang="ko-KR" sz="800" b="1" i="0" u="none" strike="noStrike">
                <a:solidFill>
                  <a:srgbClr val="000000"/>
                </a:solidFill>
                <a:ea typeface="Pretendard Regular"/>
              </a:rPr>
              <a:t>차</a:t>
            </a:r>
            <a:r>
              <a:rPr lang="en-US" sz="800" b="1" i="0" u="none" strike="noStrike">
                <a:solidFill>
                  <a:srgbClr val="000000"/>
                </a:solidFill>
                <a:latin typeface="Pretendard Regular"/>
              </a:rPr>
              <a:t>)</a:t>
            </a:r>
          </a:p>
        </p:txBody>
      </p:sp>
      <p:sp>
        <p:nvSpPr>
          <p:cNvPr id="29" name="TextBox 29"/>
          <p:cNvSpPr txBox="1"/>
          <p:nvPr/>
        </p:nvSpPr>
        <p:spPr>
          <a:xfrm>
            <a:off x="330200" y="1638300"/>
            <a:ext cx="1066800" cy="152400"/>
          </a:xfrm>
          <a:prstGeom prst="rect">
            <a:avLst/>
          </a:prstGeom>
        </p:spPr>
        <p:txBody>
          <a:bodyPr lIns="0" tIns="0" rIns="0" bIns="0" rtlCol="0" anchor="t"/>
          <a:lstStyle/>
          <a:p>
            <a:pPr lvl="0" algn="l">
              <a:lnSpc>
                <a:spcPct val="99600"/>
              </a:lnSpc>
            </a:pPr>
            <a:r>
              <a:rPr lang="ko-KR" sz="900" b="1" i="0" u="none" strike="noStrike">
                <a:solidFill>
                  <a:srgbClr val="000000"/>
                </a:solidFill>
                <a:ea typeface="Pretendard Regular"/>
              </a:rPr>
              <a:t>잡매칭</a:t>
            </a:r>
            <a:r>
              <a:rPr lang="en-US" sz="900" b="1" i="0" u="none" strike="noStrike">
                <a:solidFill>
                  <a:srgbClr val="000000"/>
                </a:solidFill>
                <a:latin typeface="Pretendard Regular"/>
              </a:rPr>
              <a:t> </a:t>
            </a:r>
            <a:r>
              <a:rPr lang="ko-KR" sz="900" b="1" i="0" u="none" strike="noStrike">
                <a:solidFill>
                  <a:srgbClr val="000000"/>
                </a:solidFill>
                <a:ea typeface="Pretendard Regular"/>
              </a:rPr>
              <a:t>프로그램</a:t>
            </a:r>
            <a:r>
              <a:rPr lang="en-US" sz="900" b="1" i="0" u="none" strike="noStrike">
                <a:solidFill>
                  <a:srgbClr val="000000"/>
                </a:solidFill>
                <a:latin typeface="Pretendard Regular"/>
              </a:rPr>
              <a:t>(2</a:t>
            </a:r>
            <a:r>
              <a:rPr lang="ko-KR" sz="900" b="1" i="0" u="none" strike="noStrike">
                <a:solidFill>
                  <a:srgbClr val="000000"/>
                </a:solidFill>
                <a:ea typeface="Pretendard Regular"/>
              </a:rPr>
              <a:t>차</a:t>
            </a:r>
            <a:r>
              <a:rPr lang="en-US" sz="900" b="1" i="0" u="none" strike="noStrike">
                <a:solidFill>
                  <a:srgbClr val="000000"/>
                </a:solidFill>
                <a:latin typeface="Pretendard Regular"/>
              </a:rPr>
              <a:t>)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2"/>
          <p:cNvGraphicFramePr>
            <a:graphicFrameLocks noGrp="1"/>
          </p:cNvGraphicFramePr>
          <p:nvPr/>
        </p:nvGraphicFramePr>
        <p:xfrm>
          <a:off x="1714500" y="88900"/>
          <a:ext cx="6578600" cy="5461000"/>
        </p:xfrm>
        <a:graphic>
          <a:graphicData uri="http://schemas.openxmlformats.org/drawingml/2006/table">
            <a:tbl>
              <a:tblPr/>
              <a:tblGrid>
                <a:gridCol w="939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39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398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398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398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398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9398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508000"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r>
                        <a:rPr lang="en-US" sz="700" b="0" i="0" u="none" strike="noStrike">
                          <a:solidFill>
                            <a:srgbClr val="5A90EF"/>
                          </a:solidFill>
                          <a:latin typeface="Gmarket Sans Medium"/>
                        </a:rPr>
                        <a:t>SUN</a:t>
                      </a: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r>
                        <a:rPr lang="en-US" sz="700" b="0" i="0" u="none" strike="noStrike">
                          <a:solidFill>
                            <a:srgbClr val="3D3D3D"/>
                          </a:solidFill>
                          <a:latin typeface="Gmarket Sans Medium"/>
                        </a:rPr>
                        <a:t>MON</a:t>
                      </a: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r>
                        <a:rPr lang="en-US" sz="700" b="0" i="0" u="none" strike="noStrike">
                          <a:solidFill>
                            <a:srgbClr val="3D3D3D"/>
                          </a:solidFill>
                          <a:latin typeface="Gmarket Sans Medium"/>
                        </a:rPr>
                        <a:t>TUE</a:t>
                      </a: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r>
                        <a:rPr lang="en-US" sz="700" b="0" i="0" u="none" strike="noStrike">
                          <a:solidFill>
                            <a:srgbClr val="3D3D3D"/>
                          </a:solidFill>
                          <a:latin typeface="Gmarket Sans Medium"/>
                        </a:rPr>
                        <a:t>WED</a:t>
                      </a: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r>
                        <a:rPr lang="en-US" sz="700" b="0" i="0" u="none" strike="noStrike">
                          <a:solidFill>
                            <a:srgbClr val="3D3D3D"/>
                          </a:solidFill>
                          <a:latin typeface="Gmarket Sans Medium"/>
                        </a:rPr>
                        <a:t>THU</a:t>
                      </a: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r>
                        <a:rPr lang="en-US" sz="700" b="0" i="0" u="none" strike="noStrike">
                          <a:solidFill>
                            <a:srgbClr val="3D3D3D"/>
                          </a:solidFill>
                          <a:latin typeface="Gmarket Sans Medium"/>
                        </a:rPr>
                        <a:t>FRI</a:t>
                      </a: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r>
                        <a:rPr lang="en-US" sz="700" b="0" i="0" u="none" strike="noStrike">
                          <a:solidFill>
                            <a:srgbClr val="3D3D3D"/>
                          </a:solidFill>
                          <a:latin typeface="Gmarket Sans Medium"/>
                        </a:rPr>
                        <a:t>SAT</a:t>
                      </a: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95300"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r>
                        <a:rPr lang="en-US" sz="700" b="0" i="0" u="none" strike="noStrike">
                          <a:solidFill>
                            <a:srgbClr val="3D3D3D"/>
                          </a:solidFill>
                          <a:latin typeface="Gmarket Sans Medium"/>
                        </a:rPr>
                        <a:t>1</a:t>
                      </a: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r>
                        <a:rPr lang="en-US" sz="700" b="0" i="0" u="none" strike="noStrike">
                          <a:solidFill>
                            <a:srgbClr val="3D3D3D"/>
                          </a:solidFill>
                          <a:latin typeface="Gmarket Sans Medium"/>
                        </a:rPr>
                        <a:t>2</a:t>
                      </a: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r>
                        <a:rPr lang="en-US" sz="700" b="0" i="0" u="none" strike="noStrike">
                          <a:solidFill>
                            <a:srgbClr val="5A90EF"/>
                          </a:solidFill>
                          <a:latin typeface="Gmarket Sans Medium"/>
                        </a:rPr>
                        <a:t>3</a:t>
                      </a: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r>
                        <a:rPr lang="en-US" sz="700" b="0" i="0" u="none" strike="noStrike">
                          <a:solidFill>
                            <a:srgbClr val="3D3D3D"/>
                          </a:solidFill>
                          <a:latin typeface="Gmarket Sans Medium"/>
                        </a:rPr>
                        <a:t>4</a:t>
                      </a: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95300"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r>
                        <a:rPr lang="ko-KR" sz="700" b="0" i="0" u="none" strike="noStrike">
                          <a:solidFill>
                            <a:srgbClr val="5A90EF"/>
                          </a:solidFill>
                          <a:ea typeface="Gmarket Sans Medium"/>
                        </a:rPr>
                        <a:t>개천절</a:t>
                      </a: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95300"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r>
                        <a:rPr lang="en-US" sz="700" b="0" i="0" u="none" strike="noStrike">
                          <a:solidFill>
                            <a:srgbClr val="5A90EF"/>
                          </a:solidFill>
                          <a:latin typeface="Gmarket Sans Medium"/>
                        </a:rPr>
                        <a:t>5</a:t>
                      </a: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r>
                        <a:rPr lang="en-US" sz="700" b="0" i="0" u="none" strike="noStrike">
                          <a:solidFill>
                            <a:srgbClr val="5A90EF"/>
                          </a:solidFill>
                          <a:latin typeface="Gmarket Sans Medium"/>
                        </a:rPr>
                        <a:t>6</a:t>
                      </a: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r>
                        <a:rPr lang="en-US" sz="700" b="0" i="0" u="none" strike="noStrike">
                          <a:solidFill>
                            <a:srgbClr val="5A90EF"/>
                          </a:solidFill>
                          <a:latin typeface="Gmarket Sans Medium"/>
                        </a:rPr>
                        <a:t>7</a:t>
                      </a: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r>
                        <a:rPr lang="en-US" sz="700" b="0" i="0" u="none" strike="noStrike">
                          <a:solidFill>
                            <a:srgbClr val="5A90EF"/>
                          </a:solidFill>
                          <a:latin typeface="Gmarket Sans Medium"/>
                        </a:rPr>
                        <a:t>8</a:t>
                      </a: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r>
                        <a:rPr lang="en-US" sz="700" b="0" i="0" u="none" strike="noStrike">
                          <a:solidFill>
                            <a:srgbClr val="5A90EF"/>
                          </a:solidFill>
                          <a:latin typeface="Gmarket Sans Medium"/>
                        </a:rPr>
                        <a:t>9</a:t>
                      </a: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r>
                        <a:rPr lang="en-US" sz="700" b="0" i="0" u="none" strike="noStrike">
                          <a:solidFill>
                            <a:srgbClr val="3D3D3D"/>
                          </a:solidFill>
                          <a:latin typeface="Gmarket Sans Medium"/>
                        </a:rPr>
                        <a:t>10</a:t>
                      </a: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r>
                        <a:rPr lang="en-US" sz="700" b="0" i="0" u="none" strike="noStrike">
                          <a:solidFill>
                            <a:srgbClr val="3D3D3D"/>
                          </a:solidFill>
                          <a:latin typeface="Gmarket Sans Medium"/>
                        </a:rPr>
                        <a:t>11</a:t>
                      </a: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95300"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r>
                        <a:rPr lang="ko-KR" sz="700" b="0" i="0" u="none" strike="noStrike">
                          <a:solidFill>
                            <a:srgbClr val="5A90EF"/>
                          </a:solidFill>
                          <a:ea typeface="Gmarket Sans Medium"/>
                        </a:rPr>
                        <a:t>추석</a:t>
                      </a: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r>
                        <a:rPr lang="ko-KR" sz="700" b="0" i="0" u="none" strike="noStrike">
                          <a:solidFill>
                            <a:srgbClr val="5A90EF"/>
                          </a:solidFill>
                          <a:ea typeface="Gmarket Sans Medium"/>
                        </a:rPr>
                        <a:t>추석</a:t>
                      </a: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r>
                        <a:rPr lang="ko-KR" sz="700" b="0" i="0" u="none" strike="noStrike">
                          <a:solidFill>
                            <a:srgbClr val="5A90EF"/>
                          </a:solidFill>
                          <a:ea typeface="Gmarket Sans Medium"/>
                        </a:rPr>
                        <a:t>추석</a:t>
                      </a: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r>
                        <a:rPr lang="ko-KR" sz="700" b="0" i="0" u="none" strike="noStrike">
                          <a:solidFill>
                            <a:srgbClr val="5A90EF"/>
                          </a:solidFill>
                          <a:ea typeface="Gmarket Sans Medium"/>
                        </a:rPr>
                        <a:t>대체공휴일</a:t>
                      </a: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r>
                        <a:rPr lang="ko-KR" sz="700" b="0" i="0" u="none" strike="noStrike">
                          <a:solidFill>
                            <a:srgbClr val="5A90EF"/>
                          </a:solidFill>
                          <a:ea typeface="Gmarket Sans Medium"/>
                        </a:rPr>
                        <a:t>한글날</a:t>
                      </a: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95300"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r>
                        <a:rPr lang="en-US" sz="700" b="0" i="0" u="none" strike="noStrike">
                          <a:solidFill>
                            <a:srgbClr val="5A90EF"/>
                          </a:solidFill>
                          <a:latin typeface="Gmarket Sans Medium"/>
                        </a:rPr>
                        <a:t>12</a:t>
                      </a: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r>
                        <a:rPr lang="en-US" sz="700" b="0" i="0" u="none" strike="noStrike">
                          <a:solidFill>
                            <a:srgbClr val="3D3D3D"/>
                          </a:solidFill>
                          <a:latin typeface="Gmarket Sans Medium"/>
                        </a:rPr>
                        <a:t>13</a:t>
                      </a: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r>
                        <a:rPr lang="en-US" sz="700" b="0" i="0" u="none" strike="noStrike">
                          <a:solidFill>
                            <a:srgbClr val="3D3D3D"/>
                          </a:solidFill>
                          <a:latin typeface="Gmarket Sans Medium"/>
                        </a:rPr>
                        <a:t>14</a:t>
                      </a: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r>
                        <a:rPr lang="en-US" sz="700" b="0" i="0" u="none" strike="noStrike">
                          <a:solidFill>
                            <a:srgbClr val="3D3D3D"/>
                          </a:solidFill>
                          <a:latin typeface="Gmarket Sans Medium"/>
                        </a:rPr>
                        <a:t>15</a:t>
                      </a: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r>
                        <a:rPr lang="en-US" sz="700" b="0" i="0" u="none" strike="noStrike">
                          <a:solidFill>
                            <a:srgbClr val="3D3D3D"/>
                          </a:solidFill>
                          <a:latin typeface="Gmarket Sans Medium"/>
                        </a:rPr>
                        <a:t>16</a:t>
                      </a: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r>
                        <a:rPr lang="en-US" sz="700" b="0" i="0" u="none" strike="noStrike">
                          <a:solidFill>
                            <a:srgbClr val="3D3D3D"/>
                          </a:solidFill>
                          <a:latin typeface="Gmarket Sans Medium"/>
                        </a:rPr>
                        <a:t>17</a:t>
                      </a: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r>
                        <a:rPr lang="en-US" sz="700" b="0" i="0" u="none" strike="noStrike">
                          <a:solidFill>
                            <a:srgbClr val="3D3D3D"/>
                          </a:solidFill>
                          <a:latin typeface="Gmarket Sans Medium"/>
                        </a:rPr>
                        <a:t>18</a:t>
                      </a: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95300"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95300"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r>
                        <a:rPr lang="en-US" sz="700" b="0" i="0" u="none" strike="noStrike">
                          <a:solidFill>
                            <a:srgbClr val="5A90EF"/>
                          </a:solidFill>
                          <a:latin typeface="Gmarket Sans Medium"/>
                        </a:rPr>
                        <a:t>19</a:t>
                      </a: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r>
                        <a:rPr lang="en-US" sz="700" b="0" i="0" u="none" strike="noStrike">
                          <a:solidFill>
                            <a:srgbClr val="3D3D3D"/>
                          </a:solidFill>
                          <a:latin typeface="Gmarket Sans Medium"/>
                        </a:rPr>
                        <a:t>20</a:t>
                      </a: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r>
                        <a:rPr lang="en-US" sz="700" b="0" i="0" u="none" strike="noStrike">
                          <a:solidFill>
                            <a:srgbClr val="3D3D3D"/>
                          </a:solidFill>
                          <a:latin typeface="Gmarket Sans Medium"/>
                        </a:rPr>
                        <a:t>21</a:t>
                      </a: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r>
                        <a:rPr lang="en-US" sz="700" b="0" i="0" u="none" strike="noStrike">
                          <a:solidFill>
                            <a:srgbClr val="3D3D3D"/>
                          </a:solidFill>
                          <a:latin typeface="Gmarket Sans Medium"/>
                        </a:rPr>
                        <a:t>22</a:t>
                      </a: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r>
                        <a:rPr lang="en-US" sz="700" b="0" i="0" u="none" strike="noStrike">
                          <a:solidFill>
                            <a:srgbClr val="3D3D3D"/>
                          </a:solidFill>
                          <a:latin typeface="Gmarket Sans Medium"/>
                        </a:rPr>
                        <a:t>23</a:t>
                      </a: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r>
                        <a:rPr lang="en-US" sz="700" b="0" i="0" u="none" strike="noStrike">
                          <a:solidFill>
                            <a:srgbClr val="3D3D3D"/>
                          </a:solidFill>
                          <a:latin typeface="Gmarket Sans Medium"/>
                        </a:rPr>
                        <a:t>24</a:t>
                      </a: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r>
                        <a:rPr lang="en-US" sz="700" b="0" i="0" u="none" strike="noStrike">
                          <a:solidFill>
                            <a:srgbClr val="3D3D3D"/>
                          </a:solidFill>
                          <a:latin typeface="Gmarket Sans Medium"/>
                        </a:rPr>
                        <a:t>25</a:t>
                      </a: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95300"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95300"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r>
                        <a:rPr lang="en-US" sz="700" b="0" i="0" u="none" strike="noStrike">
                          <a:solidFill>
                            <a:srgbClr val="5A90EF"/>
                          </a:solidFill>
                          <a:latin typeface="Gmarket Sans Medium"/>
                        </a:rPr>
                        <a:t>26</a:t>
                      </a: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r>
                        <a:rPr lang="en-US" sz="700" b="0" i="0" u="none" strike="noStrike">
                          <a:solidFill>
                            <a:srgbClr val="3D3D3D"/>
                          </a:solidFill>
                          <a:latin typeface="Gmarket Sans Medium"/>
                        </a:rPr>
                        <a:t>27</a:t>
                      </a: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r>
                        <a:rPr lang="en-US" sz="700" b="0" i="0" u="none" strike="noStrike">
                          <a:solidFill>
                            <a:srgbClr val="3D3D3D"/>
                          </a:solidFill>
                          <a:latin typeface="Gmarket Sans Medium"/>
                        </a:rPr>
                        <a:t>28</a:t>
                      </a: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r>
                        <a:rPr lang="en-US" sz="700" b="0" i="0" u="none" strike="noStrike">
                          <a:solidFill>
                            <a:srgbClr val="3D3D3D"/>
                          </a:solidFill>
                          <a:latin typeface="Gmarket Sans Medium"/>
                        </a:rPr>
                        <a:t>29</a:t>
                      </a: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r>
                        <a:rPr lang="en-US" sz="700" b="0" i="0" u="none" strike="noStrike">
                          <a:solidFill>
                            <a:srgbClr val="3D3D3D"/>
                          </a:solidFill>
                          <a:latin typeface="Gmarket Sans Medium"/>
                        </a:rPr>
                        <a:t>30</a:t>
                      </a: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r>
                        <a:rPr lang="en-US" sz="700" b="0" i="0" u="none" strike="noStrike">
                          <a:solidFill>
                            <a:srgbClr val="3D3D3D"/>
                          </a:solidFill>
                          <a:latin typeface="Gmarket Sans Medium"/>
                        </a:rPr>
                        <a:t>31</a:t>
                      </a: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95300"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83000"/>
                        </a:lnSpc>
                        <a:defRPr/>
                      </a:pPr>
                      <a:endParaRPr lang="en-US" sz="1100"/>
                    </a:p>
                  </a:txBody>
                  <a:tcPr marL="19050" marR="19050" marT="19050" marB="19050" anchor="ctr">
                    <a:lnL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41" cap="flat" cmpd="sng" algn="ctr">
                      <a:solidFill>
                        <a:srgbClr val="D0D0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pic>
        <p:nvPicPr>
          <p:cNvPr id="3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88900" y="3911600"/>
            <a:ext cx="1651000" cy="1625600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0500" y="1689100"/>
            <a:ext cx="127000" cy="127000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0500" y="2019300"/>
            <a:ext cx="127000" cy="127000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0500" y="2362200"/>
            <a:ext cx="127000" cy="127000"/>
          </a:xfrm>
          <a:prstGeom prst="rect">
            <a:avLst/>
          </a:prstGeom>
        </p:spPr>
      </p:pic>
      <p:sp>
        <p:nvSpPr>
          <p:cNvPr id="7" name="TextBox 7"/>
          <p:cNvSpPr txBox="1"/>
          <p:nvPr/>
        </p:nvSpPr>
        <p:spPr>
          <a:xfrm>
            <a:off x="952500" y="1155700"/>
            <a:ext cx="635000" cy="254000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lvl="0" algn="l">
              <a:lnSpc>
                <a:spcPct val="116199"/>
              </a:lnSpc>
            </a:pPr>
            <a:r>
              <a:rPr lang="en-US" sz="700" b="0" i="0" u="none" strike="noStrike">
                <a:solidFill>
                  <a:srgbClr val="5A90EF"/>
                </a:solidFill>
                <a:latin typeface="Gmarket Sans Medium"/>
              </a:rPr>
              <a:t>2025</a:t>
            </a:r>
          </a:p>
          <a:p>
            <a:pPr lvl="0" algn="l">
              <a:lnSpc>
                <a:spcPct val="116199"/>
              </a:lnSpc>
            </a:pPr>
            <a:r>
              <a:rPr lang="en-US" sz="700" b="0" i="0" u="none" strike="noStrike">
                <a:solidFill>
                  <a:srgbClr val="5A90EF"/>
                </a:solidFill>
                <a:latin typeface="Gmarket Sans Medium"/>
              </a:rPr>
              <a:t>October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65100" y="1066800"/>
            <a:ext cx="749300" cy="444500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lvl="0" algn="l">
              <a:lnSpc>
                <a:spcPct val="99600"/>
              </a:lnSpc>
            </a:pPr>
            <a:r>
              <a:rPr lang="en-US" sz="2500" b="0" i="0" u="none" strike="noStrike">
                <a:solidFill>
                  <a:srgbClr val="5A90EF"/>
                </a:solidFill>
                <a:latin typeface="Gmarket Sans Bold"/>
              </a:rPr>
              <a:t>10</a:t>
            </a:r>
            <a:r>
              <a:rPr lang="ko-KR" sz="2500" b="0" i="0" u="none" strike="noStrike">
                <a:solidFill>
                  <a:srgbClr val="5A90EF"/>
                </a:solidFill>
                <a:ea typeface="Gmarket Sans Bold"/>
              </a:rPr>
              <a:t>월</a:t>
            </a:r>
          </a:p>
        </p:txBody>
      </p:sp>
      <p:pic>
        <p:nvPicPr>
          <p:cNvPr id="9" name="Picture 9"/>
          <p:cNvPicPr>
            <a:picLocks noChangeAspect="1"/>
          </p:cNvPicPr>
          <p:nvPr/>
        </p:nvPicPr>
        <p:blipFill>
          <a:blip r:embed="rId4">
            <a:alphaModFix amt="23000"/>
          </a:blip>
          <a:stretch>
            <a:fillRect/>
          </a:stretch>
        </p:blipFill>
        <p:spPr>
          <a:xfrm>
            <a:off x="3556000" y="3683000"/>
            <a:ext cx="266700" cy="241300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4">
            <a:alphaModFix amt="23000"/>
          </a:blip>
          <a:stretch>
            <a:fillRect/>
          </a:stretch>
        </p:blipFill>
        <p:spPr>
          <a:xfrm>
            <a:off x="4508500" y="3670300"/>
            <a:ext cx="266700" cy="241300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4">
            <a:alphaModFix amt="23000"/>
          </a:blip>
          <a:stretch>
            <a:fillRect/>
          </a:stretch>
        </p:blipFill>
        <p:spPr>
          <a:xfrm>
            <a:off x="5435600" y="3683000"/>
            <a:ext cx="266700" cy="241300"/>
          </a:xfrm>
          <a:prstGeom prst="rect">
            <a:avLst/>
          </a:prstGeom>
        </p:spPr>
      </p:pic>
      <p:grpSp>
        <p:nvGrpSpPr>
          <p:cNvPr id="12" name="Group 12"/>
          <p:cNvGrpSpPr/>
          <p:nvPr/>
        </p:nvGrpSpPr>
        <p:grpSpPr>
          <a:xfrm>
            <a:off x="2147483647" y="2147483647"/>
            <a:ext cx="2147483647" cy="2147483647"/>
            <a:chOff x="0" y="0"/>
            <a:chExt cx="0" cy="0"/>
          </a:xfrm>
        </p:grpSpPr>
      </p:grpSp>
      <p:pic>
        <p:nvPicPr>
          <p:cNvPr id="13" name="Picture 1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56000" y="3924300"/>
            <a:ext cx="2349500" cy="342900"/>
          </a:xfrm>
          <a:prstGeom prst="rect">
            <a:avLst/>
          </a:prstGeom>
        </p:spPr>
      </p:pic>
      <p:sp>
        <p:nvSpPr>
          <p:cNvPr id="14" name="TextBox 14"/>
          <p:cNvSpPr txBox="1"/>
          <p:nvPr/>
        </p:nvSpPr>
        <p:spPr>
          <a:xfrm>
            <a:off x="3632200" y="4025900"/>
            <a:ext cx="1752600" cy="152400"/>
          </a:xfrm>
          <a:prstGeom prst="rect">
            <a:avLst/>
          </a:prstGeom>
        </p:spPr>
        <p:txBody>
          <a:bodyPr lIns="0" tIns="0" rIns="0" bIns="0" rtlCol="0" anchor="t"/>
          <a:lstStyle/>
          <a:p>
            <a:pPr lvl="0" algn="l">
              <a:lnSpc>
                <a:spcPct val="99600"/>
              </a:lnSpc>
            </a:pPr>
            <a:r>
              <a:rPr lang="en-US" sz="900" b="1" i="0" u="none" strike="noStrike">
                <a:solidFill>
                  <a:srgbClr val="000000"/>
                </a:solidFill>
                <a:latin typeface="Pretendard Regular"/>
              </a:rPr>
              <a:t>(</a:t>
            </a:r>
            <a:r>
              <a:rPr lang="ko-KR" sz="900" b="1" i="0" u="none" strike="noStrike">
                <a:solidFill>
                  <a:srgbClr val="000000"/>
                </a:solidFill>
                <a:ea typeface="Pretendard Regular"/>
              </a:rPr>
              <a:t>비대면</a:t>
            </a:r>
            <a:r>
              <a:rPr lang="en-US" sz="900" b="1" i="0" u="none" strike="noStrike">
                <a:solidFill>
                  <a:srgbClr val="000000"/>
                </a:solidFill>
                <a:latin typeface="Pretendard Regular"/>
              </a:rPr>
              <a:t>) </a:t>
            </a:r>
            <a:r>
              <a:rPr lang="ko-KR" sz="900" b="1" i="0" u="none" strike="noStrike">
                <a:solidFill>
                  <a:srgbClr val="000000"/>
                </a:solidFill>
                <a:ea typeface="Pretendard Regular"/>
              </a:rPr>
              <a:t>인문계열</a:t>
            </a:r>
            <a:r>
              <a:rPr lang="en-US" sz="900" b="1" i="0" u="none" strike="noStrike">
                <a:solidFill>
                  <a:srgbClr val="000000"/>
                </a:solidFill>
                <a:latin typeface="Pretendard Regular"/>
              </a:rPr>
              <a:t> </a:t>
            </a:r>
            <a:r>
              <a:rPr lang="ko-KR" sz="900" b="1" i="0" u="none" strike="noStrike">
                <a:solidFill>
                  <a:srgbClr val="000000"/>
                </a:solidFill>
                <a:ea typeface="Pretendard Regular"/>
              </a:rPr>
              <a:t>자격증</a:t>
            </a:r>
            <a:r>
              <a:rPr lang="en-US" sz="900" b="1" i="0" u="none" strike="noStrike">
                <a:solidFill>
                  <a:srgbClr val="000000"/>
                </a:solidFill>
                <a:latin typeface="Pretendard Regular"/>
              </a:rPr>
              <a:t> </a:t>
            </a:r>
            <a:r>
              <a:rPr lang="ko-KR" sz="900" b="1" i="0" u="none" strike="noStrike">
                <a:solidFill>
                  <a:srgbClr val="000000"/>
                </a:solidFill>
                <a:ea typeface="Pretendard Regular"/>
              </a:rPr>
              <a:t>과정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381000" y="1993900"/>
            <a:ext cx="977900" cy="152400"/>
          </a:xfrm>
          <a:prstGeom prst="rect">
            <a:avLst/>
          </a:prstGeom>
        </p:spPr>
        <p:txBody>
          <a:bodyPr lIns="0" tIns="0" rIns="0" bIns="0" rtlCol="0" anchor="t"/>
          <a:lstStyle/>
          <a:p>
            <a:pPr lvl="0" algn="l">
              <a:lnSpc>
                <a:spcPct val="99600"/>
              </a:lnSpc>
            </a:pPr>
            <a:r>
              <a:rPr lang="ko-KR" sz="900" b="1" i="0" u="none" strike="noStrike">
                <a:solidFill>
                  <a:srgbClr val="000000"/>
                </a:solidFill>
                <a:ea typeface="Pretendard Regular"/>
              </a:rPr>
              <a:t>인문계열</a:t>
            </a:r>
            <a:r>
              <a:rPr lang="en-US" sz="900" b="1" i="0" u="none" strike="noStrike">
                <a:solidFill>
                  <a:srgbClr val="000000"/>
                </a:solidFill>
                <a:latin typeface="Pretendard Regular"/>
              </a:rPr>
              <a:t> </a:t>
            </a:r>
            <a:r>
              <a:rPr lang="ko-KR" sz="900" b="1" i="0" u="none" strike="noStrike">
                <a:solidFill>
                  <a:srgbClr val="000000"/>
                </a:solidFill>
                <a:ea typeface="Pretendard Regular"/>
              </a:rPr>
              <a:t>자격증</a:t>
            </a:r>
            <a:r>
              <a:rPr lang="en-US" sz="900" b="1" i="0" u="none" strike="noStrike">
                <a:solidFill>
                  <a:srgbClr val="000000"/>
                </a:solidFill>
                <a:latin typeface="Pretendard Regular"/>
              </a:rPr>
              <a:t> </a:t>
            </a:r>
            <a:r>
              <a:rPr lang="ko-KR" sz="900" b="1" i="0" u="none" strike="noStrike">
                <a:solidFill>
                  <a:srgbClr val="000000"/>
                </a:solidFill>
                <a:ea typeface="Pretendard Regular"/>
              </a:rPr>
              <a:t>과정</a:t>
            </a:r>
          </a:p>
        </p:txBody>
      </p:sp>
      <p:pic>
        <p:nvPicPr>
          <p:cNvPr id="16" name="Picture 1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648200" y="1371600"/>
            <a:ext cx="3111500" cy="165100"/>
          </a:xfrm>
          <a:prstGeom prst="rect">
            <a:avLst/>
          </a:prstGeom>
        </p:spPr>
      </p:pic>
      <p:sp>
        <p:nvSpPr>
          <p:cNvPr id="17" name="TextBox 17"/>
          <p:cNvSpPr txBox="1"/>
          <p:nvPr/>
        </p:nvSpPr>
        <p:spPr>
          <a:xfrm>
            <a:off x="4648200" y="1397000"/>
            <a:ext cx="876300" cy="139700"/>
          </a:xfrm>
          <a:prstGeom prst="rect">
            <a:avLst/>
          </a:prstGeom>
        </p:spPr>
        <p:txBody>
          <a:bodyPr lIns="0" tIns="0" rIns="0" bIns="0" rtlCol="0" anchor="t"/>
          <a:lstStyle/>
          <a:p>
            <a:pPr lvl="0" algn="l">
              <a:lnSpc>
                <a:spcPct val="99600"/>
              </a:lnSpc>
            </a:pPr>
            <a:r>
              <a:rPr lang="ko-KR" sz="800" b="1" i="0" u="none" strike="noStrike">
                <a:solidFill>
                  <a:srgbClr val="000000"/>
                </a:solidFill>
                <a:ea typeface="Pretendard Regular"/>
              </a:rPr>
              <a:t>잡매칭</a:t>
            </a:r>
            <a:r>
              <a:rPr lang="en-US" sz="800" b="1" i="0" u="none" strike="noStrike">
                <a:solidFill>
                  <a:srgbClr val="000000"/>
                </a:solidFill>
                <a:latin typeface="Pretendard Regular"/>
              </a:rPr>
              <a:t> </a:t>
            </a:r>
            <a:r>
              <a:rPr lang="ko-KR" sz="800" b="1" i="0" u="none" strike="noStrike">
                <a:solidFill>
                  <a:srgbClr val="000000"/>
                </a:solidFill>
                <a:ea typeface="Pretendard Regular"/>
              </a:rPr>
              <a:t>프로그램</a:t>
            </a:r>
            <a:r>
              <a:rPr lang="en-US" sz="800" b="1" i="0" u="none" strike="noStrike">
                <a:solidFill>
                  <a:srgbClr val="000000"/>
                </a:solidFill>
                <a:latin typeface="Pretendard Regular"/>
              </a:rPr>
              <a:t>(2</a:t>
            </a:r>
            <a:r>
              <a:rPr lang="ko-KR" sz="800" b="1" i="0" u="none" strike="noStrike">
                <a:solidFill>
                  <a:srgbClr val="000000"/>
                </a:solidFill>
                <a:ea typeface="Pretendard Regular"/>
              </a:rPr>
              <a:t>차</a:t>
            </a:r>
            <a:r>
              <a:rPr lang="en-US" sz="800" b="1" i="0" u="none" strike="noStrike">
                <a:solidFill>
                  <a:srgbClr val="000000"/>
                </a:solidFill>
                <a:latin typeface="Pretendard Regular"/>
              </a:rPr>
              <a:t>)</a:t>
            </a:r>
          </a:p>
        </p:txBody>
      </p:sp>
      <p:grpSp>
        <p:nvGrpSpPr>
          <p:cNvPr id="18" name="Group 18"/>
          <p:cNvGrpSpPr/>
          <p:nvPr/>
        </p:nvGrpSpPr>
        <p:grpSpPr>
          <a:xfrm>
            <a:off x="2147483647" y="2147483647"/>
            <a:ext cx="2147483647" cy="2147483647"/>
            <a:chOff x="0" y="0"/>
            <a:chExt cx="0" cy="0"/>
          </a:xfrm>
        </p:grpSpPr>
      </p:grpSp>
      <p:pic>
        <p:nvPicPr>
          <p:cNvPr id="19" name="Picture 1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476500" y="2387600"/>
            <a:ext cx="5270500" cy="165100"/>
          </a:xfrm>
          <a:prstGeom prst="rect">
            <a:avLst/>
          </a:prstGeom>
        </p:spPr>
      </p:pic>
      <p:sp>
        <p:nvSpPr>
          <p:cNvPr id="20" name="TextBox 20"/>
          <p:cNvSpPr txBox="1"/>
          <p:nvPr/>
        </p:nvSpPr>
        <p:spPr>
          <a:xfrm>
            <a:off x="2527300" y="2400300"/>
            <a:ext cx="876300" cy="139700"/>
          </a:xfrm>
          <a:prstGeom prst="rect">
            <a:avLst/>
          </a:prstGeom>
        </p:spPr>
        <p:txBody>
          <a:bodyPr lIns="0" tIns="0" rIns="0" bIns="0" rtlCol="0" anchor="t"/>
          <a:lstStyle/>
          <a:p>
            <a:pPr lvl="0" algn="l">
              <a:lnSpc>
                <a:spcPct val="99600"/>
              </a:lnSpc>
            </a:pPr>
            <a:r>
              <a:rPr lang="ko-KR" sz="800" b="1" i="0" u="none" strike="noStrike">
                <a:solidFill>
                  <a:srgbClr val="000000"/>
                </a:solidFill>
                <a:ea typeface="Pretendard Regular"/>
              </a:rPr>
              <a:t>잡매칭</a:t>
            </a:r>
            <a:r>
              <a:rPr lang="en-US" sz="800" b="1" i="0" u="none" strike="noStrike">
                <a:solidFill>
                  <a:srgbClr val="000000"/>
                </a:solidFill>
                <a:latin typeface="Pretendard Regular"/>
              </a:rPr>
              <a:t> </a:t>
            </a:r>
            <a:r>
              <a:rPr lang="ko-KR" sz="800" b="1" i="0" u="none" strike="noStrike">
                <a:solidFill>
                  <a:srgbClr val="000000"/>
                </a:solidFill>
                <a:ea typeface="Pretendard Regular"/>
              </a:rPr>
              <a:t>프로그램</a:t>
            </a:r>
            <a:r>
              <a:rPr lang="en-US" sz="800" b="1" i="0" u="none" strike="noStrike">
                <a:solidFill>
                  <a:srgbClr val="000000"/>
                </a:solidFill>
                <a:latin typeface="Pretendard Regular"/>
              </a:rPr>
              <a:t>(2</a:t>
            </a:r>
            <a:r>
              <a:rPr lang="ko-KR" sz="800" b="1" i="0" u="none" strike="noStrike">
                <a:solidFill>
                  <a:srgbClr val="000000"/>
                </a:solidFill>
                <a:ea typeface="Pretendard Regular"/>
              </a:rPr>
              <a:t>차</a:t>
            </a:r>
            <a:r>
              <a:rPr lang="en-US" sz="800" b="1" i="0" u="none" strike="noStrike">
                <a:solidFill>
                  <a:srgbClr val="000000"/>
                </a:solidFill>
                <a:latin typeface="Pretendard Regular"/>
              </a:rPr>
              <a:t>)</a:t>
            </a:r>
          </a:p>
        </p:txBody>
      </p:sp>
      <p:grpSp>
        <p:nvGrpSpPr>
          <p:cNvPr id="21" name="Group 21"/>
          <p:cNvGrpSpPr/>
          <p:nvPr/>
        </p:nvGrpSpPr>
        <p:grpSpPr>
          <a:xfrm>
            <a:off x="2147483647" y="2147483647"/>
            <a:ext cx="2147483647" cy="2147483647"/>
            <a:chOff x="0" y="0"/>
            <a:chExt cx="0" cy="0"/>
          </a:xfrm>
        </p:grpSpPr>
      </p:grpSp>
      <p:pic>
        <p:nvPicPr>
          <p:cNvPr id="22" name="Picture 2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476500" y="3352800"/>
            <a:ext cx="5270500" cy="165100"/>
          </a:xfrm>
          <a:prstGeom prst="rect">
            <a:avLst/>
          </a:prstGeom>
        </p:spPr>
      </p:pic>
      <p:sp>
        <p:nvSpPr>
          <p:cNvPr id="23" name="TextBox 23"/>
          <p:cNvSpPr txBox="1"/>
          <p:nvPr/>
        </p:nvSpPr>
        <p:spPr>
          <a:xfrm>
            <a:off x="2527300" y="3365500"/>
            <a:ext cx="876300" cy="139700"/>
          </a:xfrm>
          <a:prstGeom prst="rect">
            <a:avLst/>
          </a:prstGeom>
        </p:spPr>
        <p:txBody>
          <a:bodyPr lIns="0" tIns="0" rIns="0" bIns="0" rtlCol="0" anchor="t"/>
          <a:lstStyle/>
          <a:p>
            <a:pPr lvl="0" algn="l">
              <a:lnSpc>
                <a:spcPct val="99600"/>
              </a:lnSpc>
            </a:pPr>
            <a:r>
              <a:rPr lang="ko-KR" sz="800" b="1" i="0" u="none" strike="noStrike">
                <a:solidFill>
                  <a:srgbClr val="000000"/>
                </a:solidFill>
                <a:ea typeface="Pretendard Regular"/>
              </a:rPr>
              <a:t>잡매칭</a:t>
            </a:r>
            <a:r>
              <a:rPr lang="en-US" sz="800" b="1" i="0" u="none" strike="noStrike">
                <a:solidFill>
                  <a:srgbClr val="000000"/>
                </a:solidFill>
                <a:latin typeface="Pretendard Regular"/>
              </a:rPr>
              <a:t> </a:t>
            </a:r>
            <a:r>
              <a:rPr lang="ko-KR" sz="800" b="1" i="0" u="none" strike="noStrike">
                <a:solidFill>
                  <a:srgbClr val="000000"/>
                </a:solidFill>
                <a:ea typeface="Pretendard Regular"/>
              </a:rPr>
              <a:t>프로그램</a:t>
            </a:r>
            <a:r>
              <a:rPr lang="en-US" sz="800" b="1" i="0" u="none" strike="noStrike">
                <a:solidFill>
                  <a:srgbClr val="000000"/>
                </a:solidFill>
                <a:latin typeface="Pretendard Regular"/>
              </a:rPr>
              <a:t>(2</a:t>
            </a:r>
            <a:r>
              <a:rPr lang="ko-KR" sz="800" b="1" i="0" u="none" strike="noStrike">
                <a:solidFill>
                  <a:srgbClr val="000000"/>
                </a:solidFill>
                <a:ea typeface="Pretendard Regular"/>
              </a:rPr>
              <a:t>차</a:t>
            </a:r>
            <a:r>
              <a:rPr lang="en-US" sz="800" b="1" i="0" u="none" strike="noStrike">
                <a:solidFill>
                  <a:srgbClr val="000000"/>
                </a:solidFill>
                <a:latin typeface="Pretendard Regular"/>
              </a:rPr>
              <a:t>)</a:t>
            </a:r>
          </a:p>
        </p:txBody>
      </p:sp>
      <p:grpSp>
        <p:nvGrpSpPr>
          <p:cNvPr id="24" name="Group 24"/>
          <p:cNvGrpSpPr/>
          <p:nvPr/>
        </p:nvGrpSpPr>
        <p:grpSpPr>
          <a:xfrm>
            <a:off x="2147483647" y="2147483647"/>
            <a:ext cx="2147483647" cy="2147483647"/>
            <a:chOff x="0" y="0"/>
            <a:chExt cx="0" cy="0"/>
          </a:xfrm>
        </p:grpSpPr>
      </p:grpSp>
      <p:pic>
        <p:nvPicPr>
          <p:cNvPr id="25" name="Picture 2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501900" y="4318000"/>
            <a:ext cx="5270500" cy="165100"/>
          </a:xfrm>
          <a:prstGeom prst="rect">
            <a:avLst/>
          </a:prstGeom>
        </p:spPr>
      </p:pic>
      <p:sp>
        <p:nvSpPr>
          <p:cNvPr id="26" name="TextBox 26"/>
          <p:cNvSpPr txBox="1"/>
          <p:nvPr/>
        </p:nvSpPr>
        <p:spPr>
          <a:xfrm>
            <a:off x="2552700" y="4343400"/>
            <a:ext cx="876300" cy="139700"/>
          </a:xfrm>
          <a:prstGeom prst="rect">
            <a:avLst/>
          </a:prstGeom>
        </p:spPr>
        <p:txBody>
          <a:bodyPr lIns="0" tIns="0" rIns="0" bIns="0" rtlCol="0" anchor="t"/>
          <a:lstStyle/>
          <a:p>
            <a:pPr lvl="0" algn="l">
              <a:lnSpc>
                <a:spcPct val="99600"/>
              </a:lnSpc>
            </a:pPr>
            <a:r>
              <a:rPr lang="ko-KR" sz="800" b="1" i="0" u="none" strike="noStrike">
                <a:solidFill>
                  <a:srgbClr val="000000"/>
                </a:solidFill>
                <a:ea typeface="Pretendard Regular"/>
              </a:rPr>
              <a:t>잡매칭</a:t>
            </a:r>
            <a:r>
              <a:rPr lang="en-US" sz="800" b="1" i="0" u="none" strike="noStrike">
                <a:solidFill>
                  <a:srgbClr val="000000"/>
                </a:solidFill>
                <a:latin typeface="Pretendard Regular"/>
              </a:rPr>
              <a:t> </a:t>
            </a:r>
            <a:r>
              <a:rPr lang="ko-KR" sz="800" b="1" i="0" u="none" strike="noStrike">
                <a:solidFill>
                  <a:srgbClr val="000000"/>
                </a:solidFill>
                <a:ea typeface="Pretendard Regular"/>
              </a:rPr>
              <a:t>프로그램</a:t>
            </a:r>
            <a:r>
              <a:rPr lang="en-US" sz="800" b="1" i="0" u="none" strike="noStrike">
                <a:solidFill>
                  <a:srgbClr val="000000"/>
                </a:solidFill>
                <a:latin typeface="Pretendard Regular"/>
              </a:rPr>
              <a:t>(2</a:t>
            </a:r>
            <a:r>
              <a:rPr lang="ko-KR" sz="800" b="1" i="0" u="none" strike="noStrike">
                <a:solidFill>
                  <a:srgbClr val="000000"/>
                </a:solidFill>
                <a:ea typeface="Pretendard Regular"/>
              </a:rPr>
              <a:t>차</a:t>
            </a:r>
            <a:r>
              <a:rPr lang="en-US" sz="800" b="1" i="0" u="none" strike="noStrike">
                <a:solidFill>
                  <a:srgbClr val="000000"/>
                </a:solidFill>
                <a:latin typeface="Pretendard Regular"/>
              </a:rPr>
              <a:t>)</a:t>
            </a:r>
          </a:p>
        </p:txBody>
      </p:sp>
      <p:pic>
        <p:nvPicPr>
          <p:cNvPr id="27" name="Picture 2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565400" y="5334000"/>
            <a:ext cx="4165600" cy="165100"/>
          </a:xfrm>
          <a:prstGeom prst="rect">
            <a:avLst/>
          </a:prstGeom>
        </p:spPr>
      </p:pic>
      <p:sp>
        <p:nvSpPr>
          <p:cNvPr id="28" name="TextBox 28"/>
          <p:cNvSpPr txBox="1"/>
          <p:nvPr/>
        </p:nvSpPr>
        <p:spPr>
          <a:xfrm>
            <a:off x="2616200" y="5359400"/>
            <a:ext cx="876300" cy="139700"/>
          </a:xfrm>
          <a:prstGeom prst="rect">
            <a:avLst/>
          </a:prstGeom>
        </p:spPr>
        <p:txBody>
          <a:bodyPr lIns="0" tIns="0" rIns="0" bIns="0" rtlCol="0" anchor="t"/>
          <a:lstStyle/>
          <a:p>
            <a:pPr lvl="0" algn="l">
              <a:lnSpc>
                <a:spcPct val="99600"/>
              </a:lnSpc>
            </a:pPr>
            <a:r>
              <a:rPr lang="ko-KR" sz="800" b="1" i="0" u="none" strike="noStrike">
                <a:solidFill>
                  <a:srgbClr val="000000"/>
                </a:solidFill>
                <a:ea typeface="Pretendard Regular"/>
              </a:rPr>
              <a:t>잡매칭</a:t>
            </a:r>
            <a:r>
              <a:rPr lang="en-US" sz="800" b="1" i="0" u="none" strike="noStrike">
                <a:solidFill>
                  <a:srgbClr val="000000"/>
                </a:solidFill>
                <a:latin typeface="Pretendard Regular"/>
              </a:rPr>
              <a:t> </a:t>
            </a:r>
            <a:r>
              <a:rPr lang="ko-KR" sz="800" b="1" i="0" u="none" strike="noStrike">
                <a:solidFill>
                  <a:srgbClr val="000000"/>
                </a:solidFill>
                <a:ea typeface="Pretendard Regular"/>
              </a:rPr>
              <a:t>프로그램</a:t>
            </a:r>
            <a:r>
              <a:rPr lang="en-US" sz="800" b="1" i="0" u="none" strike="noStrike">
                <a:solidFill>
                  <a:srgbClr val="000000"/>
                </a:solidFill>
                <a:latin typeface="Pretendard Regular"/>
              </a:rPr>
              <a:t>(2</a:t>
            </a:r>
            <a:r>
              <a:rPr lang="ko-KR" sz="800" b="1" i="0" u="none" strike="noStrike">
                <a:solidFill>
                  <a:srgbClr val="000000"/>
                </a:solidFill>
                <a:ea typeface="Pretendard Regular"/>
              </a:rPr>
              <a:t>차</a:t>
            </a:r>
            <a:r>
              <a:rPr lang="en-US" sz="800" b="1" i="0" u="none" strike="noStrike">
                <a:solidFill>
                  <a:srgbClr val="000000"/>
                </a:solidFill>
                <a:latin typeface="Pretendard Regular"/>
              </a:rPr>
              <a:t>)</a:t>
            </a:r>
          </a:p>
        </p:txBody>
      </p:sp>
      <p:sp>
        <p:nvSpPr>
          <p:cNvPr id="29" name="TextBox 29"/>
          <p:cNvSpPr txBox="1"/>
          <p:nvPr/>
        </p:nvSpPr>
        <p:spPr>
          <a:xfrm>
            <a:off x="381000" y="1689100"/>
            <a:ext cx="1066800" cy="152400"/>
          </a:xfrm>
          <a:prstGeom prst="rect">
            <a:avLst/>
          </a:prstGeom>
        </p:spPr>
        <p:txBody>
          <a:bodyPr lIns="0" tIns="0" rIns="0" bIns="0" rtlCol="0" anchor="t"/>
          <a:lstStyle/>
          <a:p>
            <a:pPr lvl="0" algn="l">
              <a:lnSpc>
                <a:spcPct val="99600"/>
              </a:lnSpc>
            </a:pPr>
            <a:r>
              <a:rPr lang="ko-KR" sz="900" b="1" i="0" u="none" strike="noStrike">
                <a:solidFill>
                  <a:srgbClr val="000000"/>
                </a:solidFill>
                <a:ea typeface="Pretendard Regular"/>
              </a:rPr>
              <a:t>잡매칭</a:t>
            </a:r>
            <a:r>
              <a:rPr lang="en-US" sz="900" b="1" i="0" u="none" strike="noStrike">
                <a:solidFill>
                  <a:srgbClr val="000000"/>
                </a:solidFill>
                <a:latin typeface="Pretendard Regular"/>
              </a:rPr>
              <a:t> </a:t>
            </a:r>
            <a:r>
              <a:rPr lang="ko-KR" sz="900" b="1" i="0" u="none" strike="noStrike">
                <a:solidFill>
                  <a:srgbClr val="000000"/>
                </a:solidFill>
                <a:ea typeface="Pretendard Regular"/>
              </a:rPr>
              <a:t>프로그램</a:t>
            </a:r>
            <a:r>
              <a:rPr lang="en-US" sz="900" b="1" i="0" u="none" strike="noStrike">
                <a:solidFill>
                  <a:srgbClr val="000000"/>
                </a:solidFill>
                <a:latin typeface="Pretendard Regular"/>
              </a:rPr>
              <a:t>(2</a:t>
            </a:r>
            <a:r>
              <a:rPr lang="ko-KR" sz="900" b="1" i="0" u="none" strike="noStrike">
                <a:solidFill>
                  <a:srgbClr val="000000"/>
                </a:solidFill>
                <a:ea typeface="Pretendard Regular"/>
              </a:rPr>
              <a:t>차</a:t>
            </a:r>
            <a:r>
              <a:rPr lang="en-US" sz="900" b="1" i="0" u="none" strike="noStrike">
                <a:solidFill>
                  <a:srgbClr val="000000"/>
                </a:solidFill>
                <a:latin typeface="Pretendard Regular"/>
              </a:rPr>
              <a:t>)</a:t>
            </a:r>
          </a:p>
        </p:txBody>
      </p:sp>
      <p:sp>
        <p:nvSpPr>
          <p:cNvPr id="30" name="TextBox 30"/>
          <p:cNvSpPr txBox="1"/>
          <p:nvPr/>
        </p:nvSpPr>
        <p:spPr>
          <a:xfrm>
            <a:off x="393700" y="2336800"/>
            <a:ext cx="1054100" cy="304800"/>
          </a:xfrm>
          <a:prstGeom prst="rect">
            <a:avLst/>
          </a:prstGeom>
        </p:spPr>
        <p:txBody>
          <a:bodyPr lIns="0" tIns="0" rIns="0" bIns="0" rtlCol="0" anchor="t"/>
          <a:lstStyle/>
          <a:p>
            <a:pPr lvl="0" algn="l">
              <a:lnSpc>
                <a:spcPct val="99600"/>
              </a:lnSpc>
            </a:pPr>
            <a:r>
              <a:rPr lang="ko-KR" sz="900" b="1" i="0" u="none" strike="noStrike">
                <a:solidFill>
                  <a:srgbClr val="000000"/>
                </a:solidFill>
                <a:ea typeface="Pretendard Regular"/>
              </a:rPr>
              <a:t>실무역량강화</a:t>
            </a:r>
            <a:r>
              <a:rPr lang="en-US" sz="900" b="1" i="0" u="none" strike="noStrike">
                <a:solidFill>
                  <a:srgbClr val="000000"/>
                </a:solidFill>
                <a:latin typeface="Pretendard Regular"/>
              </a:rPr>
              <a:t> </a:t>
            </a:r>
            <a:r>
              <a:rPr lang="ko-KR" sz="900" b="1" i="0" u="none" strike="noStrike">
                <a:solidFill>
                  <a:srgbClr val="000000"/>
                </a:solidFill>
                <a:ea typeface="Pretendard Regular"/>
              </a:rPr>
              <a:t>프로그램</a:t>
            </a:r>
            <a:r>
              <a:rPr lang="en-US" sz="900" b="1" i="0" u="none" strike="noStrike">
                <a:solidFill>
                  <a:srgbClr val="000000"/>
                </a:solidFill>
                <a:latin typeface="Pretendard Regular"/>
              </a:rPr>
              <a:t>(AI</a:t>
            </a:r>
            <a:r>
              <a:rPr lang="ko-KR" sz="900" b="1" i="0" u="none" strike="noStrike">
                <a:solidFill>
                  <a:srgbClr val="000000"/>
                </a:solidFill>
                <a:ea typeface="Pretendard Regular"/>
              </a:rPr>
              <a:t>툴</a:t>
            </a:r>
            <a:r>
              <a:rPr lang="en-US" sz="900" b="1" i="0" u="none" strike="noStrike">
                <a:solidFill>
                  <a:srgbClr val="000000"/>
                </a:solidFill>
                <a:latin typeface="Pretendard Regular"/>
              </a:rPr>
              <a:t>, </a:t>
            </a:r>
            <a:r>
              <a:rPr lang="ko-KR" sz="900" b="1" i="0" u="none" strike="noStrike">
                <a:solidFill>
                  <a:srgbClr val="000000"/>
                </a:solidFill>
                <a:ea typeface="Pretendard Regular"/>
              </a:rPr>
              <a:t>온보딩</a:t>
            </a:r>
            <a:r>
              <a:rPr lang="en-US" sz="900" b="1" i="0" u="none" strike="noStrike">
                <a:solidFill>
                  <a:srgbClr val="000000"/>
                </a:solidFill>
                <a:latin typeface="Pretendard Regular"/>
              </a:rPr>
              <a:t>)</a:t>
            </a:r>
          </a:p>
        </p:txBody>
      </p:sp>
      <p:pic>
        <p:nvPicPr>
          <p:cNvPr id="31" name="Picture 31"/>
          <p:cNvPicPr>
            <a:picLocks noChangeAspect="1"/>
          </p:cNvPicPr>
          <p:nvPr/>
        </p:nvPicPr>
        <p:blipFill>
          <a:blip r:embed="rId9">
            <a:alphaModFix amt="23000"/>
          </a:blip>
          <a:stretch>
            <a:fillRect/>
          </a:stretch>
        </p:blipFill>
        <p:spPr>
          <a:xfrm>
            <a:off x="3556000" y="4699000"/>
            <a:ext cx="266700" cy="241300"/>
          </a:xfrm>
          <a:prstGeom prst="rect">
            <a:avLst/>
          </a:prstGeom>
        </p:spPr>
      </p:pic>
      <p:pic>
        <p:nvPicPr>
          <p:cNvPr id="32" name="Picture 32"/>
          <p:cNvPicPr>
            <a:picLocks noChangeAspect="1"/>
          </p:cNvPicPr>
          <p:nvPr/>
        </p:nvPicPr>
        <p:blipFill>
          <a:blip r:embed="rId9">
            <a:alphaModFix amt="23000"/>
          </a:blip>
          <a:stretch>
            <a:fillRect/>
          </a:stretch>
        </p:blipFill>
        <p:spPr>
          <a:xfrm>
            <a:off x="4483100" y="4711700"/>
            <a:ext cx="266700" cy="241300"/>
          </a:xfrm>
          <a:prstGeom prst="rect">
            <a:avLst/>
          </a:prstGeom>
        </p:spPr>
      </p:pic>
      <p:pic>
        <p:nvPicPr>
          <p:cNvPr id="33" name="Picture 33"/>
          <p:cNvPicPr>
            <a:picLocks noChangeAspect="1"/>
          </p:cNvPicPr>
          <p:nvPr/>
        </p:nvPicPr>
        <p:blipFill>
          <a:blip r:embed="rId9">
            <a:alphaModFix amt="23000"/>
          </a:blip>
          <a:stretch>
            <a:fillRect/>
          </a:stretch>
        </p:blipFill>
        <p:spPr>
          <a:xfrm>
            <a:off x="5422900" y="4711700"/>
            <a:ext cx="266700" cy="241300"/>
          </a:xfrm>
          <a:prstGeom prst="rect">
            <a:avLst/>
          </a:prstGeom>
        </p:spPr>
      </p:pic>
      <p:pic>
        <p:nvPicPr>
          <p:cNvPr id="34" name="Picture 34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556000" y="4927600"/>
            <a:ext cx="2349500" cy="444500"/>
          </a:xfrm>
          <a:prstGeom prst="rect">
            <a:avLst/>
          </a:prstGeom>
        </p:spPr>
      </p:pic>
      <p:sp>
        <p:nvSpPr>
          <p:cNvPr id="35" name="TextBox 35"/>
          <p:cNvSpPr txBox="1"/>
          <p:nvPr/>
        </p:nvSpPr>
        <p:spPr>
          <a:xfrm>
            <a:off x="3657600" y="5003800"/>
            <a:ext cx="1968500" cy="304800"/>
          </a:xfrm>
          <a:prstGeom prst="rect">
            <a:avLst/>
          </a:prstGeom>
        </p:spPr>
        <p:txBody>
          <a:bodyPr lIns="0" tIns="0" rIns="0" bIns="0" rtlCol="0" anchor="t"/>
          <a:lstStyle/>
          <a:p>
            <a:pPr lvl="0" algn="l">
              <a:lnSpc>
                <a:spcPct val="99600"/>
              </a:lnSpc>
            </a:pPr>
            <a:r>
              <a:rPr lang="en-US" sz="900" b="1" i="0" u="none" strike="noStrike">
                <a:solidFill>
                  <a:srgbClr val="000000"/>
                </a:solidFill>
                <a:latin typeface="Pretendard Regular"/>
              </a:rPr>
              <a:t>(</a:t>
            </a:r>
            <a:r>
              <a:rPr lang="ko-KR" sz="900" b="1" i="0" u="none" strike="noStrike">
                <a:solidFill>
                  <a:srgbClr val="000000"/>
                </a:solidFill>
                <a:ea typeface="Pretendard Regular"/>
              </a:rPr>
              <a:t>대면</a:t>
            </a:r>
            <a:r>
              <a:rPr lang="en-US" sz="900" b="1" i="0" u="none" strike="noStrike">
                <a:solidFill>
                  <a:srgbClr val="000000"/>
                </a:solidFill>
                <a:latin typeface="Pretendard Regular"/>
              </a:rPr>
              <a:t>) </a:t>
            </a:r>
          </a:p>
          <a:p>
            <a:pPr lvl="0" algn="l">
              <a:lnSpc>
                <a:spcPct val="99600"/>
              </a:lnSpc>
            </a:pPr>
            <a:r>
              <a:rPr lang="ko-KR" sz="900" b="1" i="0" u="none" strike="noStrike">
                <a:solidFill>
                  <a:srgbClr val="000000"/>
                </a:solidFill>
                <a:ea typeface="Pretendard Regular"/>
              </a:rPr>
              <a:t>실무역량강화</a:t>
            </a:r>
            <a:r>
              <a:rPr lang="en-US" sz="900" b="1" i="0" u="none" strike="noStrike">
                <a:solidFill>
                  <a:srgbClr val="000000"/>
                </a:solidFill>
                <a:latin typeface="Pretendard Regular"/>
              </a:rPr>
              <a:t> </a:t>
            </a:r>
            <a:r>
              <a:rPr lang="ko-KR" sz="900" b="1" i="0" u="none" strike="noStrike">
                <a:solidFill>
                  <a:srgbClr val="000000"/>
                </a:solidFill>
                <a:ea typeface="Pretendard Regular"/>
              </a:rPr>
              <a:t>프로그램</a:t>
            </a:r>
            <a:r>
              <a:rPr lang="en-US" sz="900" b="1" i="0" u="none" strike="noStrike">
                <a:solidFill>
                  <a:srgbClr val="000000"/>
                </a:solidFill>
                <a:latin typeface="Pretendard Regular"/>
              </a:rPr>
              <a:t>(AI</a:t>
            </a:r>
            <a:r>
              <a:rPr lang="ko-KR" sz="900" b="1" i="0" u="none" strike="noStrike">
                <a:solidFill>
                  <a:srgbClr val="000000"/>
                </a:solidFill>
                <a:ea typeface="Pretendard Regular"/>
              </a:rPr>
              <a:t>툴</a:t>
            </a:r>
            <a:r>
              <a:rPr lang="en-US" sz="900" b="1" i="0" u="none" strike="noStrike">
                <a:solidFill>
                  <a:srgbClr val="000000"/>
                </a:solidFill>
                <a:latin typeface="Pretendard Regular"/>
              </a:rPr>
              <a:t>, </a:t>
            </a:r>
            <a:r>
              <a:rPr lang="ko-KR" sz="900" b="1" i="0" u="none" strike="noStrike">
                <a:solidFill>
                  <a:srgbClr val="000000"/>
                </a:solidFill>
                <a:ea typeface="Pretendard Regular"/>
              </a:rPr>
              <a:t>온보딩교육</a:t>
            </a:r>
            <a:r>
              <a:rPr lang="en-US" sz="900" b="1" i="0" u="none" strike="noStrike">
                <a:solidFill>
                  <a:srgbClr val="000000"/>
                </a:solidFill>
                <a:latin typeface="Pretendard Regular"/>
              </a:rPr>
              <a:t>)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672</Words>
  <Application>Microsoft Office PowerPoint</Application>
  <PresentationFormat>사용자 지정</PresentationFormat>
  <Paragraphs>364</Paragraphs>
  <Slides>8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6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8</vt:i4>
      </vt:variant>
    </vt:vector>
  </HeadingPairs>
  <TitlesOfParts>
    <vt:vector size="15" baseType="lpstr">
      <vt:lpstr>Pretendard Black</vt:lpstr>
      <vt:lpstr>Calibri</vt:lpstr>
      <vt:lpstr>Gmarket Sans Medium</vt:lpstr>
      <vt:lpstr>Pretendard Regular</vt:lpstr>
      <vt:lpstr>Arial</vt:lpstr>
      <vt:lpstr>Gmarket Sans Bold</vt:lpstr>
      <vt:lpstr>Office Theme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user</dc:creator>
  <cp:lastModifiedBy>user</cp:lastModifiedBy>
  <cp:revision>4</cp:revision>
  <dcterms:created xsi:type="dcterms:W3CDTF">2006-08-16T00:00:00Z</dcterms:created>
  <dcterms:modified xsi:type="dcterms:W3CDTF">2025-04-09T01:43:32Z</dcterms:modified>
</cp:coreProperties>
</file>