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8" r:id="rId3"/>
    <p:sldId id="295" r:id="rId4"/>
    <p:sldId id="296" r:id="rId5"/>
    <p:sldId id="271" r:id="rId6"/>
    <p:sldId id="297" r:id="rId7"/>
    <p:sldId id="299" r:id="rId8"/>
    <p:sldId id="272" r:id="rId9"/>
    <p:sldId id="298" r:id="rId10"/>
    <p:sldId id="291" r:id="rId11"/>
    <p:sldId id="293" r:id="rId12"/>
    <p:sldId id="294" r:id="rId13"/>
    <p:sldId id="28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33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30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19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CB6360-909A-4C56-BBA0-823E3D7D76DD}" type="doc">
      <dgm:prSet loTypeId="urn:microsoft.com/office/officeart/2005/8/layout/pyramid2" loCatId="pyramid" qsTypeId="urn:microsoft.com/office/officeart/2005/8/quickstyle/3d5" qsCatId="3D" csTypeId="urn:microsoft.com/office/officeart/2005/8/colors/accent1_2" csCatId="accent1" phldr="1"/>
      <dgm:spPr/>
    </dgm:pt>
    <dgm:pt modelId="{36BDEDD2-291F-4F20-9E02-33EAB7845DC4}">
      <dgm:prSet phldrT="[텍스트]" custT="1"/>
      <dgm:spPr/>
      <dgm:t>
        <a:bodyPr/>
        <a:lstStyle/>
        <a:p>
          <a:pPr latinLnBrk="1"/>
          <a:r>
            <a:rPr lang="ko-KR" altLang="en-US" sz="2000" b="1" dirty="0">
              <a:latin typeface="맑은 고딕" pitchFamily="50" charset="-127"/>
              <a:ea typeface="맑은 고딕" pitchFamily="50" charset="-127"/>
            </a:rPr>
            <a:t>송출</a:t>
          </a:r>
        </a:p>
      </dgm:t>
    </dgm:pt>
    <dgm:pt modelId="{E8E53D66-2059-4CB0-A927-D5F889C936C3}" type="parTrans" cxnId="{8EBC52DA-66B6-4352-A0EC-E98A8B808E7A}">
      <dgm:prSet/>
      <dgm:spPr/>
      <dgm:t>
        <a:bodyPr/>
        <a:lstStyle/>
        <a:p>
          <a:pPr latinLnBrk="1"/>
          <a:endParaRPr lang="ko-KR" altLang="en-US"/>
        </a:p>
      </dgm:t>
    </dgm:pt>
    <dgm:pt modelId="{944DDA96-FB80-44E9-AF1D-4D9911CAB04B}" type="sibTrans" cxnId="{8EBC52DA-66B6-4352-A0EC-E98A8B808E7A}">
      <dgm:prSet/>
      <dgm:spPr/>
      <dgm:t>
        <a:bodyPr/>
        <a:lstStyle/>
        <a:p>
          <a:pPr latinLnBrk="1"/>
          <a:endParaRPr lang="ko-KR" altLang="en-US"/>
        </a:p>
      </dgm:t>
    </dgm:pt>
    <dgm:pt modelId="{CCF3177E-ECD5-495A-9264-176281D7334B}">
      <dgm:prSet phldrT="[텍스트]" custT="1"/>
      <dgm:spPr/>
      <dgm:t>
        <a:bodyPr/>
        <a:lstStyle/>
        <a:p>
          <a:pPr latinLnBrk="1"/>
          <a:r>
            <a:rPr lang="ko-KR" altLang="en-US" sz="2000" b="1" dirty="0">
              <a:latin typeface="맑은 고딕" pitchFamily="50" charset="-127"/>
              <a:ea typeface="맑은 고딕" pitchFamily="50" charset="-127"/>
            </a:rPr>
            <a:t>취재과정</a:t>
          </a:r>
        </a:p>
      </dgm:t>
    </dgm:pt>
    <dgm:pt modelId="{4B0CCC22-C868-4E11-81D2-5209A9DB2398}" type="parTrans" cxnId="{4E158E6E-10EF-4973-861F-98E4FB4A222F}">
      <dgm:prSet/>
      <dgm:spPr/>
      <dgm:t>
        <a:bodyPr/>
        <a:lstStyle/>
        <a:p>
          <a:pPr latinLnBrk="1"/>
          <a:endParaRPr lang="ko-KR" altLang="en-US"/>
        </a:p>
      </dgm:t>
    </dgm:pt>
    <dgm:pt modelId="{13DAB689-4904-4C3E-B1D6-0A461307FE1C}" type="sibTrans" cxnId="{4E158E6E-10EF-4973-861F-98E4FB4A222F}">
      <dgm:prSet/>
      <dgm:spPr/>
      <dgm:t>
        <a:bodyPr/>
        <a:lstStyle/>
        <a:p>
          <a:pPr latinLnBrk="1"/>
          <a:endParaRPr lang="ko-KR" altLang="en-US"/>
        </a:p>
      </dgm:t>
    </dgm:pt>
    <dgm:pt modelId="{2B71D74A-8199-47E4-9EFD-BFD9FBA5A06C}">
      <dgm:prSet phldrT="[텍스트]" custT="1"/>
      <dgm:spPr/>
      <dgm:t>
        <a:bodyPr/>
        <a:lstStyle/>
        <a:p>
          <a:pPr latinLnBrk="1"/>
          <a:r>
            <a:rPr lang="ko-KR" altLang="en-US" sz="1800" b="1" dirty="0">
              <a:latin typeface="맑은 고딕" pitchFamily="50" charset="-127"/>
              <a:ea typeface="맑은 고딕" pitchFamily="50" charset="-127"/>
            </a:rPr>
            <a:t>아이템 선정과 취재준비</a:t>
          </a:r>
        </a:p>
      </dgm:t>
    </dgm:pt>
    <dgm:pt modelId="{29203A7E-EC38-4FD7-90BE-DC33530D3618}" type="parTrans" cxnId="{5A81FD00-67C5-4260-82DD-5CB38646C29B}">
      <dgm:prSet/>
      <dgm:spPr/>
      <dgm:t>
        <a:bodyPr/>
        <a:lstStyle/>
        <a:p>
          <a:pPr latinLnBrk="1"/>
          <a:endParaRPr lang="ko-KR" altLang="en-US"/>
        </a:p>
      </dgm:t>
    </dgm:pt>
    <dgm:pt modelId="{3E9D10B8-4B94-46DB-A7F5-CC7146AD806C}" type="sibTrans" cxnId="{5A81FD00-67C5-4260-82DD-5CB38646C29B}">
      <dgm:prSet/>
      <dgm:spPr/>
      <dgm:t>
        <a:bodyPr/>
        <a:lstStyle/>
        <a:p>
          <a:pPr latinLnBrk="1"/>
          <a:endParaRPr lang="ko-KR" altLang="en-US"/>
        </a:p>
      </dgm:t>
    </dgm:pt>
    <dgm:pt modelId="{72A6D32F-79A9-4BAD-B8A9-E976ACFA85BE}">
      <dgm:prSet custT="1"/>
      <dgm:spPr/>
      <dgm:t>
        <a:bodyPr/>
        <a:lstStyle/>
        <a:p>
          <a:pPr latinLnBrk="1"/>
          <a:r>
            <a:rPr lang="ko-KR" altLang="en-US" sz="2000" b="1" dirty="0">
              <a:latin typeface="맑은 고딕" pitchFamily="50" charset="-127"/>
              <a:ea typeface="맑은 고딕" pitchFamily="50" charset="-127"/>
            </a:rPr>
            <a:t>원고 작업 및 데스크 심사</a:t>
          </a:r>
        </a:p>
      </dgm:t>
    </dgm:pt>
    <dgm:pt modelId="{17ECCBC2-FEFB-44ED-ABE1-B6984DBBD812}" type="parTrans" cxnId="{E95FD906-E1D6-4FD5-ACF4-18CA1A9E0F47}">
      <dgm:prSet/>
      <dgm:spPr/>
      <dgm:t>
        <a:bodyPr/>
        <a:lstStyle/>
        <a:p>
          <a:pPr latinLnBrk="1"/>
          <a:endParaRPr lang="ko-KR" altLang="en-US"/>
        </a:p>
      </dgm:t>
    </dgm:pt>
    <dgm:pt modelId="{6B8A625F-78ED-4279-955E-F6A4D7E2C02A}" type="sibTrans" cxnId="{E95FD906-E1D6-4FD5-ACF4-18CA1A9E0F47}">
      <dgm:prSet/>
      <dgm:spPr/>
      <dgm:t>
        <a:bodyPr/>
        <a:lstStyle/>
        <a:p>
          <a:pPr latinLnBrk="1"/>
          <a:endParaRPr lang="ko-KR" altLang="en-US"/>
        </a:p>
      </dgm:t>
    </dgm:pt>
    <dgm:pt modelId="{929278CE-B8F9-48F8-BD2D-F7EF259EBE14}">
      <dgm:prSet custT="1"/>
      <dgm:spPr/>
      <dgm:t>
        <a:bodyPr/>
        <a:lstStyle/>
        <a:p>
          <a:pPr latinLnBrk="1"/>
          <a:r>
            <a:rPr lang="ko-KR" altLang="en-US" sz="2000" b="1" dirty="0">
              <a:latin typeface="맑은 고딕" pitchFamily="50" charset="-127"/>
              <a:ea typeface="맑은 고딕" pitchFamily="50" charset="-127"/>
            </a:rPr>
            <a:t>녹음과 편집</a:t>
          </a:r>
        </a:p>
      </dgm:t>
    </dgm:pt>
    <dgm:pt modelId="{929A94D6-F72F-4F1E-B478-A17716594A0E}" type="parTrans" cxnId="{DBCFE68B-83FE-4C16-BD6A-77607C360622}">
      <dgm:prSet/>
      <dgm:spPr/>
      <dgm:t>
        <a:bodyPr/>
        <a:lstStyle/>
        <a:p>
          <a:pPr latinLnBrk="1"/>
          <a:endParaRPr lang="ko-KR" altLang="en-US"/>
        </a:p>
      </dgm:t>
    </dgm:pt>
    <dgm:pt modelId="{9350FA97-B179-4102-8B3D-39BEB2494872}" type="sibTrans" cxnId="{DBCFE68B-83FE-4C16-BD6A-77607C360622}">
      <dgm:prSet/>
      <dgm:spPr/>
      <dgm:t>
        <a:bodyPr/>
        <a:lstStyle/>
        <a:p>
          <a:pPr latinLnBrk="1"/>
          <a:endParaRPr lang="ko-KR" altLang="en-US"/>
        </a:p>
      </dgm:t>
    </dgm:pt>
    <dgm:pt modelId="{5572ACE0-FACC-449A-8D4C-0095D59297E2}">
      <dgm:prSet custT="1"/>
      <dgm:spPr/>
      <dgm:t>
        <a:bodyPr/>
        <a:lstStyle/>
        <a:p>
          <a:pPr latinLnBrk="1"/>
          <a:r>
            <a:rPr lang="ko-KR" altLang="en-US" sz="2000" b="1" dirty="0">
              <a:latin typeface="맑은 고딕" pitchFamily="50" charset="-127"/>
              <a:ea typeface="맑은 고딕" pitchFamily="50" charset="-127"/>
            </a:rPr>
            <a:t>방송 준비</a:t>
          </a:r>
        </a:p>
      </dgm:t>
    </dgm:pt>
    <dgm:pt modelId="{43FB8F46-086D-4252-A45E-100BCB469CBC}" type="parTrans" cxnId="{468686C2-9D6C-4655-84F6-BDE55D0B471E}">
      <dgm:prSet/>
      <dgm:spPr/>
      <dgm:t>
        <a:bodyPr/>
        <a:lstStyle/>
        <a:p>
          <a:pPr latinLnBrk="1"/>
          <a:endParaRPr lang="ko-KR" altLang="en-US"/>
        </a:p>
      </dgm:t>
    </dgm:pt>
    <dgm:pt modelId="{6C2E1042-F340-4BC6-90E5-0D635871078E}" type="sibTrans" cxnId="{468686C2-9D6C-4655-84F6-BDE55D0B471E}">
      <dgm:prSet/>
      <dgm:spPr/>
      <dgm:t>
        <a:bodyPr/>
        <a:lstStyle/>
        <a:p>
          <a:pPr latinLnBrk="1"/>
          <a:endParaRPr lang="ko-KR" altLang="en-US"/>
        </a:p>
      </dgm:t>
    </dgm:pt>
    <dgm:pt modelId="{733B9423-B287-4EE2-8E45-8CC404D1B4F1}" type="pres">
      <dgm:prSet presAssocID="{95CB6360-909A-4C56-BBA0-823E3D7D76DD}" presName="compositeShape" presStyleCnt="0">
        <dgm:presLayoutVars>
          <dgm:dir/>
          <dgm:resizeHandles/>
        </dgm:presLayoutVars>
      </dgm:prSet>
      <dgm:spPr/>
    </dgm:pt>
    <dgm:pt modelId="{FCB08049-0189-44B4-B30A-99863170F3E1}" type="pres">
      <dgm:prSet presAssocID="{95CB6360-909A-4C56-BBA0-823E3D7D76DD}" presName="pyramid" presStyleLbl="node1" presStyleIdx="0" presStyleCnt="1"/>
      <dgm:spPr/>
    </dgm:pt>
    <dgm:pt modelId="{62340939-C707-4EAA-B8F8-CD62DB96C553}" type="pres">
      <dgm:prSet presAssocID="{95CB6360-909A-4C56-BBA0-823E3D7D76DD}" presName="theList" presStyleCnt="0"/>
      <dgm:spPr/>
    </dgm:pt>
    <dgm:pt modelId="{5826A5D2-25DF-4206-84C7-68416D92C5D2}" type="pres">
      <dgm:prSet presAssocID="{36BDEDD2-291F-4F20-9E02-33EAB7845DC4}" presName="aNode" presStyleLbl="fgAcc1" presStyleIdx="0" presStyleCnt="6">
        <dgm:presLayoutVars>
          <dgm:bulletEnabled val="1"/>
        </dgm:presLayoutVars>
      </dgm:prSet>
      <dgm:spPr/>
    </dgm:pt>
    <dgm:pt modelId="{4BE2ED2D-F6B4-444C-A962-467462DC8AC2}" type="pres">
      <dgm:prSet presAssocID="{36BDEDD2-291F-4F20-9E02-33EAB7845DC4}" presName="aSpace" presStyleCnt="0"/>
      <dgm:spPr/>
    </dgm:pt>
    <dgm:pt modelId="{C58D41F7-3E2A-4C27-A4A4-255CB966F612}" type="pres">
      <dgm:prSet presAssocID="{5572ACE0-FACC-449A-8D4C-0095D59297E2}" presName="aNode" presStyleLbl="fgAcc1" presStyleIdx="1" presStyleCnt="6">
        <dgm:presLayoutVars>
          <dgm:bulletEnabled val="1"/>
        </dgm:presLayoutVars>
      </dgm:prSet>
      <dgm:spPr/>
    </dgm:pt>
    <dgm:pt modelId="{4E5A8506-89BB-4EF4-A60B-E78559B45C6F}" type="pres">
      <dgm:prSet presAssocID="{5572ACE0-FACC-449A-8D4C-0095D59297E2}" presName="aSpace" presStyleCnt="0"/>
      <dgm:spPr/>
    </dgm:pt>
    <dgm:pt modelId="{C4FDB702-F7A1-49C2-95DD-A33688D3B188}" type="pres">
      <dgm:prSet presAssocID="{929278CE-B8F9-48F8-BD2D-F7EF259EBE14}" presName="aNode" presStyleLbl="fgAcc1" presStyleIdx="2" presStyleCnt="6">
        <dgm:presLayoutVars>
          <dgm:bulletEnabled val="1"/>
        </dgm:presLayoutVars>
      </dgm:prSet>
      <dgm:spPr/>
    </dgm:pt>
    <dgm:pt modelId="{69C8B095-CA07-469E-89FC-ABF575CCA615}" type="pres">
      <dgm:prSet presAssocID="{929278CE-B8F9-48F8-BD2D-F7EF259EBE14}" presName="aSpace" presStyleCnt="0"/>
      <dgm:spPr/>
    </dgm:pt>
    <dgm:pt modelId="{B7344F02-04EE-4A6D-9F04-866438D312B0}" type="pres">
      <dgm:prSet presAssocID="{72A6D32F-79A9-4BAD-B8A9-E976ACFA85BE}" presName="aNode" presStyleLbl="fgAcc1" presStyleIdx="3" presStyleCnt="6">
        <dgm:presLayoutVars>
          <dgm:bulletEnabled val="1"/>
        </dgm:presLayoutVars>
      </dgm:prSet>
      <dgm:spPr/>
    </dgm:pt>
    <dgm:pt modelId="{86A83A72-868B-4256-B2EB-EDF257F4F5DC}" type="pres">
      <dgm:prSet presAssocID="{72A6D32F-79A9-4BAD-B8A9-E976ACFA85BE}" presName="aSpace" presStyleCnt="0"/>
      <dgm:spPr/>
    </dgm:pt>
    <dgm:pt modelId="{D9D0A4AB-E5D3-4BB0-B560-FA12F3A0D161}" type="pres">
      <dgm:prSet presAssocID="{CCF3177E-ECD5-495A-9264-176281D7334B}" presName="aNode" presStyleLbl="fgAcc1" presStyleIdx="4" presStyleCnt="6">
        <dgm:presLayoutVars>
          <dgm:bulletEnabled val="1"/>
        </dgm:presLayoutVars>
      </dgm:prSet>
      <dgm:spPr/>
    </dgm:pt>
    <dgm:pt modelId="{19C03042-BD73-44B1-B628-FA179DCF1F64}" type="pres">
      <dgm:prSet presAssocID="{CCF3177E-ECD5-495A-9264-176281D7334B}" presName="aSpace" presStyleCnt="0"/>
      <dgm:spPr/>
    </dgm:pt>
    <dgm:pt modelId="{2D8C2D22-0C9F-4024-8A4E-7E6D3F69D79E}" type="pres">
      <dgm:prSet presAssocID="{2B71D74A-8199-47E4-9EFD-BFD9FBA5A06C}" presName="aNode" presStyleLbl="fgAcc1" presStyleIdx="5" presStyleCnt="6">
        <dgm:presLayoutVars>
          <dgm:bulletEnabled val="1"/>
        </dgm:presLayoutVars>
      </dgm:prSet>
      <dgm:spPr/>
    </dgm:pt>
    <dgm:pt modelId="{DFC12486-5AC3-4521-8F29-5AE8EEED7A51}" type="pres">
      <dgm:prSet presAssocID="{2B71D74A-8199-47E4-9EFD-BFD9FBA5A06C}" presName="aSpace" presStyleCnt="0"/>
      <dgm:spPr/>
    </dgm:pt>
  </dgm:ptLst>
  <dgm:cxnLst>
    <dgm:cxn modelId="{5A81FD00-67C5-4260-82DD-5CB38646C29B}" srcId="{95CB6360-909A-4C56-BBA0-823E3D7D76DD}" destId="{2B71D74A-8199-47E4-9EFD-BFD9FBA5A06C}" srcOrd="5" destOrd="0" parTransId="{29203A7E-EC38-4FD7-90BE-DC33530D3618}" sibTransId="{3E9D10B8-4B94-46DB-A7F5-CC7146AD806C}"/>
    <dgm:cxn modelId="{E95FD906-E1D6-4FD5-ACF4-18CA1A9E0F47}" srcId="{95CB6360-909A-4C56-BBA0-823E3D7D76DD}" destId="{72A6D32F-79A9-4BAD-B8A9-E976ACFA85BE}" srcOrd="3" destOrd="0" parTransId="{17ECCBC2-FEFB-44ED-ABE1-B6984DBBD812}" sibTransId="{6B8A625F-78ED-4279-955E-F6A4D7E2C02A}"/>
    <dgm:cxn modelId="{9DB6B60F-ABBA-4EB5-B2C9-EBC11A5E4A07}" type="presOf" srcId="{929278CE-B8F9-48F8-BD2D-F7EF259EBE14}" destId="{C4FDB702-F7A1-49C2-95DD-A33688D3B188}" srcOrd="0" destOrd="0" presId="urn:microsoft.com/office/officeart/2005/8/layout/pyramid2"/>
    <dgm:cxn modelId="{DFF98F1B-A6CC-4CF9-8F74-BE40A70BCECD}" type="presOf" srcId="{5572ACE0-FACC-449A-8D4C-0095D59297E2}" destId="{C58D41F7-3E2A-4C27-A4A4-255CB966F612}" srcOrd="0" destOrd="0" presId="urn:microsoft.com/office/officeart/2005/8/layout/pyramid2"/>
    <dgm:cxn modelId="{AB184539-2508-4B58-96D2-61178092D3AC}" type="presOf" srcId="{72A6D32F-79A9-4BAD-B8A9-E976ACFA85BE}" destId="{B7344F02-04EE-4A6D-9F04-866438D312B0}" srcOrd="0" destOrd="0" presId="urn:microsoft.com/office/officeart/2005/8/layout/pyramid2"/>
    <dgm:cxn modelId="{4E158E6E-10EF-4973-861F-98E4FB4A222F}" srcId="{95CB6360-909A-4C56-BBA0-823E3D7D76DD}" destId="{CCF3177E-ECD5-495A-9264-176281D7334B}" srcOrd="4" destOrd="0" parTransId="{4B0CCC22-C868-4E11-81D2-5209A9DB2398}" sibTransId="{13DAB689-4904-4C3E-B1D6-0A461307FE1C}"/>
    <dgm:cxn modelId="{FBBA6E86-3677-4B12-87DF-035F82B77778}" type="presOf" srcId="{2B71D74A-8199-47E4-9EFD-BFD9FBA5A06C}" destId="{2D8C2D22-0C9F-4024-8A4E-7E6D3F69D79E}" srcOrd="0" destOrd="0" presId="urn:microsoft.com/office/officeart/2005/8/layout/pyramid2"/>
    <dgm:cxn modelId="{DBCFE68B-83FE-4C16-BD6A-77607C360622}" srcId="{95CB6360-909A-4C56-BBA0-823E3D7D76DD}" destId="{929278CE-B8F9-48F8-BD2D-F7EF259EBE14}" srcOrd="2" destOrd="0" parTransId="{929A94D6-F72F-4F1E-B478-A17716594A0E}" sibTransId="{9350FA97-B179-4102-8B3D-39BEB2494872}"/>
    <dgm:cxn modelId="{B98B2A8D-634A-409F-8E28-F8BBB2C5FEA3}" type="presOf" srcId="{36BDEDD2-291F-4F20-9E02-33EAB7845DC4}" destId="{5826A5D2-25DF-4206-84C7-68416D92C5D2}" srcOrd="0" destOrd="0" presId="urn:microsoft.com/office/officeart/2005/8/layout/pyramid2"/>
    <dgm:cxn modelId="{105BF5A6-4C9F-4E2D-BE00-296910E57B48}" type="presOf" srcId="{CCF3177E-ECD5-495A-9264-176281D7334B}" destId="{D9D0A4AB-E5D3-4BB0-B560-FA12F3A0D161}" srcOrd="0" destOrd="0" presId="urn:microsoft.com/office/officeart/2005/8/layout/pyramid2"/>
    <dgm:cxn modelId="{468686C2-9D6C-4655-84F6-BDE55D0B471E}" srcId="{95CB6360-909A-4C56-BBA0-823E3D7D76DD}" destId="{5572ACE0-FACC-449A-8D4C-0095D59297E2}" srcOrd="1" destOrd="0" parTransId="{43FB8F46-086D-4252-A45E-100BCB469CBC}" sibTransId="{6C2E1042-F340-4BC6-90E5-0D635871078E}"/>
    <dgm:cxn modelId="{8EBC52DA-66B6-4352-A0EC-E98A8B808E7A}" srcId="{95CB6360-909A-4C56-BBA0-823E3D7D76DD}" destId="{36BDEDD2-291F-4F20-9E02-33EAB7845DC4}" srcOrd="0" destOrd="0" parTransId="{E8E53D66-2059-4CB0-A927-D5F889C936C3}" sibTransId="{944DDA96-FB80-44E9-AF1D-4D9911CAB04B}"/>
    <dgm:cxn modelId="{3A9E55FB-C9B1-46D2-A220-A11E5C94D677}" type="presOf" srcId="{95CB6360-909A-4C56-BBA0-823E3D7D76DD}" destId="{733B9423-B287-4EE2-8E45-8CC404D1B4F1}" srcOrd="0" destOrd="0" presId="urn:microsoft.com/office/officeart/2005/8/layout/pyramid2"/>
    <dgm:cxn modelId="{23F01FFB-2045-45A1-895D-0EA60BFE0EDC}" type="presParOf" srcId="{733B9423-B287-4EE2-8E45-8CC404D1B4F1}" destId="{FCB08049-0189-44B4-B30A-99863170F3E1}" srcOrd="0" destOrd="0" presId="urn:microsoft.com/office/officeart/2005/8/layout/pyramid2"/>
    <dgm:cxn modelId="{47572935-DF95-4C2B-A021-F05FA22A3FFF}" type="presParOf" srcId="{733B9423-B287-4EE2-8E45-8CC404D1B4F1}" destId="{62340939-C707-4EAA-B8F8-CD62DB96C553}" srcOrd="1" destOrd="0" presId="urn:microsoft.com/office/officeart/2005/8/layout/pyramid2"/>
    <dgm:cxn modelId="{07F0DD36-12D2-42D2-9EB5-8BC0BBC0B499}" type="presParOf" srcId="{62340939-C707-4EAA-B8F8-CD62DB96C553}" destId="{5826A5D2-25DF-4206-84C7-68416D92C5D2}" srcOrd="0" destOrd="0" presId="urn:microsoft.com/office/officeart/2005/8/layout/pyramid2"/>
    <dgm:cxn modelId="{C2461413-F42D-4D15-935F-F9ED7411828C}" type="presParOf" srcId="{62340939-C707-4EAA-B8F8-CD62DB96C553}" destId="{4BE2ED2D-F6B4-444C-A962-467462DC8AC2}" srcOrd="1" destOrd="0" presId="urn:microsoft.com/office/officeart/2005/8/layout/pyramid2"/>
    <dgm:cxn modelId="{D68997D4-9BB6-4EF4-86A0-39CF00178000}" type="presParOf" srcId="{62340939-C707-4EAA-B8F8-CD62DB96C553}" destId="{C58D41F7-3E2A-4C27-A4A4-255CB966F612}" srcOrd="2" destOrd="0" presId="urn:microsoft.com/office/officeart/2005/8/layout/pyramid2"/>
    <dgm:cxn modelId="{959B81B2-7137-4A55-8A48-05E123B2A460}" type="presParOf" srcId="{62340939-C707-4EAA-B8F8-CD62DB96C553}" destId="{4E5A8506-89BB-4EF4-A60B-E78559B45C6F}" srcOrd="3" destOrd="0" presId="urn:microsoft.com/office/officeart/2005/8/layout/pyramid2"/>
    <dgm:cxn modelId="{1BB51C68-1559-4112-B117-56254F0BE263}" type="presParOf" srcId="{62340939-C707-4EAA-B8F8-CD62DB96C553}" destId="{C4FDB702-F7A1-49C2-95DD-A33688D3B188}" srcOrd="4" destOrd="0" presId="urn:microsoft.com/office/officeart/2005/8/layout/pyramid2"/>
    <dgm:cxn modelId="{9B5167F7-20DB-4969-A3CF-BBD73AAE6F65}" type="presParOf" srcId="{62340939-C707-4EAA-B8F8-CD62DB96C553}" destId="{69C8B095-CA07-469E-89FC-ABF575CCA615}" srcOrd="5" destOrd="0" presId="urn:microsoft.com/office/officeart/2005/8/layout/pyramid2"/>
    <dgm:cxn modelId="{CDA867BF-9B43-4BCC-8C6D-259088ED47A5}" type="presParOf" srcId="{62340939-C707-4EAA-B8F8-CD62DB96C553}" destId="{B7344F02-04EE-4A6D-9F04-866438D312B0}" srcOrd="6" destOrd="0" presId="urn:microsoft.com/office/officeart/2005/8/layout/pyramid2"/>
    <dgm:cxn modelId="{D0910A65-09B8-4686-8CA5-4819C94C34A4}" type="presParOf" srcId="{62340939-C707-4EAA-B8F8-CD62DB96C553}" destId="{86A83A72-868B-4256-B2EB-EDF257F4F5DC}" srcOrd="7" destOrd="0" presId="urn:microsoft.com/office/officeart/2005/8/layout/pyramid2"/>
    <dgm:cxn modelId="{A0A87DD6-0B87-4F99-8953-BC3033DA2E30}" type="presParOf" srcId="{62340939-C707-4EAA-B8F8-CD62DB96C553}" destId="{D9D0A4AB-E5D3-4BB0-B560-FA12F3A0D161}" srcOrd="8" destOrd="0" presId="urn:microsoft.com/office/officeart/2005/8/layout/pyramid2"/>
    <dgm:cxn modelId="{FFE76ABE-F5E2-4394-A0CB-B2ACD4F905C7}" type="presParOf" srcId="{62340939-C707-4EAA-B8F8-CD62DB96C553}" destId="{19C03042-BD73-44B1-B628-FA179DCF1F64}" srcOrd="9" destOrd="0" presId="urn:microsoft.com/office/officeart/2005/8/layout/pyramid2"/>
    <dgm:cxn modelId="{0F764410-E94F-4C20-B8ED-646040F6BDC4}" type="presParOf" srcId="{62340939-C707-4EAA-B8F8-CD62DB96C553}" destId="{2D8C2D22-0C9F-4024-8A4E-7E6D3F69D79E}" srcOrd="10" destOrd="0" presId="urn:microsoft.com/office/officeart/2005/8/layout/pyramid2"/>
    <dgm:cxn modelId="{175AF978-9671-4843-82E1-6B4664882C95}" type="presParOf" srcId="{62340939-C707-4EAA-B8F8-CD62DB96C553}" destId="{DFC12486-5AC3-4521-8F29-5AE8EEED7A51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C35601-732F-498B-A6C2-F544EB863CB5}" type="doc">
      <dgm:prSet loTypeId="urn:microsoft.com/office/officeart/2005/8/layout/process1" loCatId="process" qsTypeId="urn:microsoft.com/office/officeart/2005/8/quickstyle/3d4" qsCatId="3D" csTypeId="urn:microsoft.com/office/officeart/2005/8/colors/accent1_4" csCatId="accent1" phldr="1"/>
      <dgm:spPr/>
    </dgm:pt>
    <dgm:pt modelId="{97261DA7-5D56-4E6D-8C2E-3C4A60257519}">
      <dgm:prSet phldrT="[텍스트]"/>
      <dgm:spPr/>
      <dgm:t>
        <a:bodyPr/>
        <a:lstStyle/>
        <a:p>
          <a:pPr latinLnBrk="1"/>
          <a:endParaRPr lang="ko-KR" altLang="en-US" b="1" dirty="0">
            <a:latin typeface="맑은 고딕" pitchFamily="50" charset="-127"/>
            <a:ea typeface="맑은 고딕" pitchFamily="50" charset="-127"/>
          </a:endParaRPr>
        </a:p>
      </dgm:t>
    </dgm:pt>
    <dgm:pt modelId="{6776152F-C411-48EB-834A-BCF27F396132}" type="parTrans" cxnId="{B16D0A87-0F17-4A6E-A2C6-6B40352F7877}">
      <dgm:prSet/>
      <dgm:spPr/>
      <dgm:t>
        <a:bodyPr/>
        <a:lstStyle/>
        <a:p>
          <a:pPr latinLnBrk="1"/>
          <a:endParaRPr lang="ko-KR" altLang="en-US"/>
        </a:p>
      </dgm:t>
    </dgm:pt>
    <dgm:pt modelId="{17BFB19E-1231-47B6-8BBA-E97000694F05}" type="sibTrans" cxnId="{B16D0A87-0F17-4A6E-A2C6-6B40352F7877}">
      <dgm:prSet/>
      <dgm:spPr/>
      <dgm:t>
        <a:bodyPr/>
        <a:lstStyle/>
        <a:p>
          <a:pPr latinLnBrk="1"/>
          <a:endParaRPr lang="ko-KR" altLang="en-US"/>
        </a:p>
      </dgm:t>
    </dgm:pt>
    <dgm:pt modelId="{E494C9BD-F781-47ED-A041-FE5C05421F1C}">
      <dgm:prSet phldrT="[텍스트]" custT="1"/>
      <dgm:spPr/>
      <dgm:t>
        <a:bodyPr/>
        <a:lstStyle/>
        <a:p>
          <a:pPr latinLnBrk="1"/>
          <a:endParaRPr lang="en-US" altLang="ko-KR" sz="2000" b="1" dirty="0">
            <a:latin typeface="맑은 고딕" pitchFamily="50" charset="-127"/>
            <a:ea typeface="맑은 고딕" pitchFamily="50" charset="-127"/>
          </a:endParaRPr>
        </a:p>
        <a:p>
          <a:pPr latinLnBrk="1"/>
          <a:endParaRPr lang="ko-KR" altLang="en-US" sz="2000" b="1" dirty="0">
            <a:latin typeface="맑은 고딕" pitchFamily="50" charset="-127"/>
            <a:ea typeface="맑은 고딕" pitchFamily="50" charset="-127"/>
          </a:endParaRPr>
        </a:p>
      </dgm:t>
    </dgm:pt>
    <dgm:pt modelId="{5015C65B-A405-48C0-9116-BFE6D19B515C}" type="parTrans" cxnId="{CEE3C200-1D1B-43ED-9794-6F995EBD3FC1}">
      <dgm:prSet/>
      <dgm:spPr/>
      <dgm:t>
        <a:bodyPr/>
        <a:lstStyle/>
        <a:p>
          <a:pPr latinLnBrk="1"/>
          <a:endParaRPr lang="ko-KR" altLang="en-US"/>
        </a:p>
      </dgm:t>
    </dgm:pt>
    <dgm:pt modelId="{2263F087-10F1-4B11-BA88-716B5AE6591D}" type="sibTrans" cxnId="{CEE3C200-1D1B-43ED-9794-6F995EBD3FC1}">
      <dgm:prSet/>
      <dgm:spPr/>
      <dgm:t>
        <a:bodyPr/>
        <a:lstStyle/>
        <a:p>
          <a:pPr latinLnBrk="1"/>
          <a:endParaRPr lang="ko-KR" altLang="en-US"/>
        </a:p>
      </dgm:t>
    </dgm:pt>
    <dgm:pt modelId="{1ECD81C2-AFC2-4F36-90B0-38040A17827D}">
      <dgm:prSet phldrT="[텍스트]"/>
      <dgm:spPr/>
      <dgm:t>
        <a:bodyPr/>
        <a:lstStyle/>
        <a:p>
          <a:pPr latinLnBrk="1"/>
          <a:endParaRPr lang="ko-KR" altLang="en-US" b="1" dirty="0">
            <a:latin typeface="맑은 고딕" pitchFamily="50" charset="-127"/>
            <a:ea typeface="맑은 고딕" pitchFamily="50" charset="-127"/>
          </a:endParaRPr>
        </a:p>
      </dgm:t>
    </dgm:pt>
    <dgm:pt modelId="{E57ACC9E-D3C5-47B4-B3A2-A68DA7F0051D}" type="parTrans" cxnId="{AED30D3E-F766-4D35-A67F-ABFC929EFE48}">
      <dgm:prSet/>
      <dgm:spPr/>
      <dgm:t>
        <a:bodyPr/>
        <a:lstStyle/>
        <a:p>
          <a:pPr latinLnBrk="1"/>
          <a:endParaRPr lang="ko-KR" altLang="en-US"/>
        </a:p>
      </dgm:t>
    </dgm:pt>
    <dgm:pt modelId="{D04EE4BC-ED32-4360-90A1-EE2806D84A90}" type="sibTrans" cxnId="{AED30D3E-F766-4D35-A67F-ABFC929EFE48}">
      <dgm:prSet/>
      <dgm:spPr/>
      <dgm:t>
        <a:bodyPr/>
        <a:lstStyle/>
        <a:p>
          <a:pPr latinLnBrk="1"/>
          <a:endParaRPr lang="ko-KR" altLang="en-US"/>
        </a:p>
      </dgm:t>
    </dgm:pt>
    <dgm:pt modelId="{35D9CF13-2824-4AFE-BDA2-E442B14AD84D}">
      <dgm:prSet/>
      <dgm:spPr/>
      <dgm:t>
        <a:bodyPr/>
        <a:lstStyle/>
        <a:p>
          <a:pPr latinLnBrk="1"/>
          <a:endParaRPr lang="ko-KR" altLang="en-US" b="1" dirty="0">
            <a:latin typeface="맑은 고딕" pitchFamily="50" charset="-127"/>
            <a:ea typeface="맑은 고딕" pitchFamily="50" charset="-127"/>
          </a:endParaRPr>
        </a:p>
      </dgm:t>
    </dgm:pt>
    <dgm:pt modelId="{FBFE4654-56D7-42D8-AC2A-6779A4760ADA}" type="parTrans" cxnId="{4D180B96-88E6-420E-991A-DDBDC9588B98}">
      <dgm:prSet/>
      <dgm:spPr/>
      <dgm:t>
        <a:bodyPr/>
        <a:lstStyle/>
        <a:p>
          <a:pPr latinLnBrk="1"/>
          <a:endParaRPr lang="ko-KR" altLang="en-US"/>
        </a:p>
      </dgm:t>
    </dgm:pt>
    <dgm:pt modelId="{9EC633AF-54F3-4484-907B-C459DC176463}" type="sibTrans" cxnId="{4D180B96-88E6-420E-991A-DDBDC9588B98}">
      <dgm:prSet/>
      <dgm:spPr/>
      <dgm:t>
        <a:bodyPr/>
        <a:lstStyle/>
        <a:p>
          <a:pPr latinLnBrk="1"/>
          <a:endParaRPr lang="ko-KR" altLang="en-US"/>
        </a:p>
      </dgm:t>
    </dgm:pt>
    <dgm:pt modelId="{89C65A23-BC58-4FD7-92DE-109EFEE9F91A}">
      <dgm:prSet/>
      <dgm:spPr/>
      <dgm:t>
        <a:bodyPr/>
        <a:lstStyle/>
        <a:p>
          <a:pPr latinLnBrk="1"/>
          <a:endParaRPr lang="ko-KR" altLang="en-US" b="1" dirty="0">
            <a:latin typeface="맑은 고딕" pitchFamily="50" charset="-127"/>
            <a:ea typeface="맑은 고딕" pitchFamily="50" charset="-127"/>
          </a:endParaRPr>
        </a:p>
      </dgm:t>
    </dgm:pt>
    <dgm:pt modelId="{4ECF77D8-B4B3-4739-BF71-47B4A583101D}" type="parTrans" cxnId="{BA6181DB-D511-4D75-AE51-4F98A42A243E}">
      <dgm:prSet/>
      <dgm:spPr/>
      <dgm:t>
        <a:bodyPr/>
        <a:lstStyle/>
        <a:p>
          <a:pPr latinLnBrk="1"/>
          <a:endParaRPr lang="ko-KR" altLang="en-US"/>
        </a:p>
      </dgm:t>
    </dgm:pt>
    <dgm:pt modelId="{22183F3B-9978-478B-A8B3-CE6BD1A202A7}" type="sibTrans" cxnId="{BA6181DB-D511-4D75-AE51-4F98A42A243E}">
      <dgm:prSet/>
      <dgm:spPr/>
      <dgm:t>
        <a:bodyPr/>
        <a:lstStyle/>
        <a:p>
          <a:pPr latinLnBrk="1"/>
          <a:endParaRPr lang="ko-KR" altLang="en-US"/>
        </a:p>
      </dgm:t>
    </dgm:pt>
    <dgm:pt modelId="{0882AFCB-73ED-41D6-9F8C-6D8D77141700}" type="pres">
      <dgm:prSet presAssocID="{01C35601-732F-498B-A6C2-F544EB863CB5}" presName="Name0" presStyleCnt="0">
        <dgm:presLayoutVars>
          <dgm:dir/>
          <dgm:resizeHandles val="exact"/>
        </dgm:presLayoutVars>
      </dgm:prSet>
      <dgm:spPr/>
    </dgm:pt>
    <dgm:pt modelId="{0A33751E-0637-49ED-9DDC-DAAFE6ED8A3B}" type="pres">
      <dgm:prSet presAssocID="{97261DA7-5D56-4E6D-8C2E-3C4A60257519}" presName="node" presStyleLbl="node1" presStyleIdx="0" presStyleCnt="5" custLinFactNeighborX="10244" custLinFactNeighborY="4438">
        <dgm:presLayoutVars>
          <dgm:bulletEnabled val="1"/>
        </dgm:presLayoutVars>
      </dgm:prSet>
      <dgm:spPr/>
    </dgm:pt>
    <dgm:pt modelId="{D26FF808-FCB8-476E-B519-B44A97FCA459}" type="pres">
      <dgm:prSet presAssocID="{17BFB19E-1231-47B6-8BBA-E97000694F05}" presName="sibTrans" presStyleLbl="sibTrans2D1" presStyleIdx="0" presStyleCnt="4"/>
      <dgm:spPr/>
    </dgm:pt>
    <dgm:pt modelId="{FD988ED2-84A0-4F93-B17C-2DF2EEAA8C53}" type="pres">
      <dgm:prSet presAssocID="{17BFB19E-1231-47B6-8BBA-E97000694F05}" presName="connectorText" presStyleLbl="sibTrans2D1" presStyleIdx="0" presStyleCnt="4"/>
      <dgm:spPr/>
    </dgm:pt>
    <dgm:pt modelId="{2A756FFD-A3C5-46FD-96A7-C29991CE5D4F}" type="pres">
      <dgm:prSet presAssocID="{E494C9BD-F781-47ED-A041-FE5C05421F1C}" presName="node" presStyleLbl="node1" presStyleIdx="1" presStyleCnt="5">
        <dgm:presLayoutVars>
          <dgm:bulletEnabled val="1"/>
        </dgm:presLayoutVars>
      </dgm:prSet>
      <dgm:spPr/>
    </dgm:pt>
    <dgm:pt modelId="{3F0EB9D9-64A0-4681-9038-2BA874263D02}" type="pres">
      <dgm:prSet presAssocID="{2263F087-10F1-4B11-BA88-716B5AE6591D}" presName="sibTrans" presStyleLbl="sibTrans2D1" presStyleIdx="1" presStyleCnt="4"/>
      <dgm:spPr/>
    </dgm:pt>
    <dgm:pt modelId="{F7D9CAF7-7596-46B0-B155-027B656A5EA8}" type="pres">
      <dgm:prSet presAssocID="{2263F087-10F1-4B11-BA88-716B5AE6591D}" presName="connectorText" presStyleLbl="sibTrans2D1" presStyleIdx="1" presStyleCnt="4"/>
      <dgm:spPr/>
    </dgm:pt>
    <dgm:pt modelId="{581EEEBD-4212-470F-83F6-E626D672A54E}" type="pres">
      <dgm:prSet presAssocID="{1ECD81C2-AFC2-4F36-90B0-38040A17827D}" presName="node" presStyleLbl="node1" presStyleIdx="2" presStyleCnt="5">
        <dgm:presLayoutVars>
          <dgm:bulletEnabled val="1"/>
        </dgm:presLayoutVars>
      </dgm:prSet>
      <dgm:spPr/>
    </dgm:pt>
    <dgm:pt modelId="{6CA17133-F6B4-4762-B3A8-144909C88B7D}" type="pres">
      <dgm:prSet presAssocID="{D04EE4BC-ED32-4360-90A1-EE2806D84A90}" presName="sibTrans" presStyleLbl="sibTrans2D1" presStyleIdx="2" presStyleCnt="4"/>
      <dgm:spPr/>
    </dgm:pt>
    <dgm:pt modelId="{BDB5D40A-C95B-4101-B7A9-8E6127020D39}" type="pres">
      <dgm:prSet presAssocID="{D04EE4BC-ED32-4360-90A1-EE2806D84A90}" presName="connectorText" presStyleLbl="sibTrans2D1" presStyleIdx="2" presStyleCnt="4"/>
      <dgm:spPr/>
    </dgm:pt>
    <dgm:pt modelId="{47364466-ABE8-42B9-9C6B-4288925FF176}" type="pres">
      <dgm:prSet presAssocID="{35D9CF13-2824-4AFE-BDA2-E442B14AD84D}" presName="node" presStyleLbl="node1" presStyleIdx="3" presStyleCnt="5">
        <dgm:presLayoutVars>
          <dgm:bulletEnabled val="1"/>
        </dgm:presLayoutVars>
      </dgm:prSet>
      <dgm:spPr/>
    </dgm:pt>
    <dgm:pt modelId="{2743D06C-73DF-477F-A655-3FAE4E96E93A}" type="pres">
      <dgm:prSet presAssocID="{9EC633AF-54F3-4484-907B-C459DC176463}" presName="sibTrans" presStyleLbl="sibTrans2D1" presStyleIdx="3" presStyleCnt="4"/>
      <dgm:spPr/>
    </dgm:pt>
    <dgm:pt modelId="{A4A6E960-D141-4551-83C1-86AB0A012CA0}" type="pres">
      <dgm:prSet presAssocID="{9EC633AF-54F3-4484-907B-C459DC176463}" presName="connectorText" presStyleLbl="sibTrans2D1" presStyleIdx="3" presStyleCnt="4"/>
      <dgm:spPr/>
    </dgm:pt>
    <dgm:pt modelId="{BDCF0CB4-1F11-4986-A524-67D4E1EB5806}" type="pres">
      <dgm:prSet presAssocID="{89C65A23-BC58-4FD7-92DE-109EFEE9F91A}" presName="node" presStyleLbl="node1" presStyleIdx="4" presStyleCnt="5">
        <dgm:presLayoutVars>
          <dgm:bulletEnabled val="1"/>
        </dgm:presLayoutVars>
      </dgm:prSet>
      <dgm:spPr/>
    </dgm:pt>
  </dgm:ptLst>
  <dgm:cxnLst>
    <dgm:cxn modelId="{CEE3C200-1D1B-43ED-9794-6F995EBD3FC1}" srcId="{01C35601-732F-498B-A6C2-F544EB863CB5}" destId="{E494C9BD-F781-47ED-A041-FE5C05421F1C}" srcOrd="1" destOrd="0" parTransId="{5015C65B-A405-48C0-9116-BFE6D19B515C}" sibTransId="{2263F087-10F1-4B11-BA88-716B5AE6591D}"/>
    <dgm:cxn modelId="{A7FFFB04-5BF6-4F63-A7DB-B48220AD21B8}" type="presOf" srcId="{E494C9BD-F781-47ED-A041-FE5C05421F1C}" destId="{2A756FFD-A3C5-46FD-96A7-C29991CE5D4F}" srcOrd="0" destOrd="0" presId="urn:microsoft.com/office/officeart/2005/8/layout/process1"/>
    <dgm:cxn modelId="{E1383109-849F-4EC5-83A5-32E44D2BAAB0}" type="presOf" srcId="{1ECD81C2-AFC2-4F36-90B0-38040A17827D}" destId="{581EEEBD-4212-470F-83F6-E626D672A54E}" srcOrd="0" destOrd="0" presId="urn:microsoft.com/office/officeart/2005/8/layout/process1"/>
    <dgm:cxn modelId="{6F23E709-5763-4F87-9E29-5AB478F3CE6F}" type="presOf" srcId="{9EC633AF-54F3-4484-907B-C459DC176463}" destId="{A4A6E960-D141-4551-83C1-86AB0A012CA0}" srcOrd="1" destOrd="0" presId="urn:microsoft.com/office/officeart/2005/8/layout/process1"/>
    <dgm:cxn modelId="{0DF6212F-489C-4B4E-98B4-8B6A6A1343D0}" type="presOf" srcId="{9EC633AF-54F3-4484-907B-C459DC176463}" destId="{2743D06C-73DF-477F-A655-3FAE4E96E93A}" srcOrd="0" destOrd="0" presId="urn:microsoft.com/office/officeart/2005/8/layout/process1"/>
    <dgm:cxn modelId="{1890AB34-69B8-46CD-93A7-F8BC72055AE3}" type="presOf" srcId="{17BFB19E-1231-47B6-8BBA-E97000694F05}" destId="{FD988ED2-84A0-4F93-B17C-2DF2EEAA8C53}" srcOrd="1" destOrd="0" presId="urn:microsoft.com/office/officeart/2005/8/layout/process1"/>
    <dgm:cxn modelId="{6ED47D3B-5C2F-4DB4-B2A4-815FF8AE62B8}" type="presOf" srcId="{97261DA7-5D56-4E6D-8C2E-3C4A60257519}" destId="{0A33751E-0637-49ED-9DDC-DAAFE6ED8A3B}" srcOrd="0" destOrd="0" presId="urn:microsoft.com/office/officeart/2005/8/layout/process1"/>
    <dgm:cxn modelId="{AED30D3E-F766-4D35-A67F-ABFC929EFE48}" srcId="{01C35601-732F-498B-A6C2-F544EB863CB5}" destId="{1ECD81C2-AFC2-4F36-90B0-38040A17827D}" srcOrd="2" destOrd="0" parTransId="{E57ACC9E-D3C5-47B4-B3A2-A68DA7F0051D}" sibTransId="{D04EE4BC-ED32-4360-90A1-EE2806D84A90}"/>
    <dgm:cxn modelId="{19D75043-82A6-4DCF-B043-79CEEDF26A9F}" type="presOf" srcId="{D04EE4BC-ED32-4360-90A1-EE2806D84A90}" destId="{6CA17133-F6B4-4762-B3A8-144909C88B7D}" srcOrd="0" destOrd="0" presId="urn:microsoft.com/office/officeart/2005/8/layout/process1"/>
    <dgm:cxn modelId="{D482BA50-A464-4C7E-A5A2-ABCC3DA0CE1C}" type="presOf" srcId="{17BFB19E-1231-47B6-8BBA-E97000694F05}" destId="{D26FF808-FCB8-476E-B519-B44A97FCA459}" srcOrd="0" destOrd="0" presId="urn:microsoft.com/office/officeart/2005/8/layout/process1"/>
    <dgm:cxn modelId="{77209977-5A4D-45A8-8AD0-CB7E2937D6A6}" type="presOf" srcId="{89C65A23-BC58-4FD7-92DE-109EFEE9F91A}" destId="{BDCF0CB4-1F11-4986-A524-67D4E1EB5806}" srcOrd="0" destOrd="0" presId="urn:microsoft.com/office/officeart/2005/8/layout/process1"/>
    <dgm:cxn modelId="{3311B881-F9B8-46A0-8F3B-479AB056A720}" type="presOf" srcId="{2263F087-10F1-4B11-BA88-716B5AE6591D}" destId="{F7D9CAF7-7596-46B0-B155-027B656A5EA8}" srcOrd="1" destOrd="0" presId="urn:microsoft.com/office/officeart/2005/8/layout/process1"/>
    <dgm:cxn modelId="{B16D0A87-0F17-4A6E-A2C6-6B40352F7877}" srcId="{01C35601-732F-498B-A6C2-F544EB863CB5}" destId="{97261DA7-5D56-4E6D-8C2E-3C4A60257519}" srcOrd="0" destOrd="0" parTransId="{6776152F-C411-48EB-834A-BCF27F396132}" sibTransId="{17BFB19E-1231-47B6-8BBA-E97000694F05}"/>
    <dgm:cxn modelId="{4D180B96-88E6-420E-991A-DDBDC9588B98}" srcId="{01C35601-732F-498B-A6C2-F544EB863CB5}" destId="{35D9CF13-2824-4AFE-BDA2-E442B14AD84D}" srcOrd="3" destOrd="0" parTransId="{FBFE4654-56D7-42D8-AC2A-6779A4760ADA}" sibTransId="{9EC633AF-54F3-4484-907B-C459DC176463}"/>
    <dgm:cxn modelId="{0584DCA4-6C8C-4C7C-A6F9-395B7C264858}" type="presOf" srcId="{2263F087-10F1-4B11-BA88-716B5AE6591D}" destId="{3F0EB9D9-64A0-4681-9038-2BA874263D02}" srcOrd="0" destOrd="0" presId="urn:microsoft.com/office/officeart/2005/8/layout/process1"/>
    <dgm:cxn modelId="{BE9E28B4-4FE0-42CD-8093-52763AAF1CE2}" type="presOf" srcId="{01C35601-732F-498B-A6C2-F544EB863CB5}" destId="{0882AFCB-73ED-41D6-9F8C-6D8D77141700}" srcOrd="0" destOrd="0" presId="urn:microsoft.com/office/officeart/2005/8/layout/process1"/>
    <dgm:cxn modelId="{040B3AB9-B4BB-4011-AC39-7B751B03F9C1}" type="presOf" srcId="{35D9CF13-2824-4AFE-BDA2-E442B14AD84D}" destId="{47364466-ABE8-42B9-9C6B-4288925FF176}" srcOrd="0" destOrd="0" presId="urn:microsoft.com/office/officeart/2005/8/layout/process1"/>
    <dgm:cxn modelId="{7C940BCB-789B-4C8E-93A6-4562A7D563C3}" type="presOf" srcId="{D04EE4BC-ED32-4360-90A1-EE2806D84A90}" destId="{BDB5D40A-C95B-4101-B7A9-8E6127020D39}" srcOrd="1" destOrd="0" presId="urn:microsoft.com/office/officeart/2005/8/layout/process1"/>
    <dgm:cxn modelId="{BA6181DB-D511-4D75-AE51-4F98A42A243E}" srcId="{01C35601-732F-498B-A6C2-F544EB863CB5}" destId="{89C65A23-BC58-4FD7-92DE-109EFEE9F91A}" srcOrd="4" destOrd="0" parTransId="{4ECF77D8-B4B3-4739-BF71-47B4A583101D}" sibTransId="{22183F3B-9978-478B-A8B3-CE6BD1A202A7}"/>
    <dgm:cxn modelId="{13E49D14-4AEC-42F5-9985-547574F06EB0}" type="presParOf" srcId="{0882AFCB-73ED-41D6-9F8C-6D8D77141700}" destId="{0A33751E-0637-49ED-9DDC-DAAFE6ED8A3B}" srcOrd="0" destOrd="0" presId="urn:microsoft.com/office/officeart/2005/8/layout/process1"/>
    <dgm:cxn modelId="{48E02393-BA78-4231-AF73-DB7F3E4CB1E6}" type="presParOf" srcId="{0882AFCB-73ED-41D6-9F8C-6D8D77141700}" destId="{D26FF808-FCB8-476E-B519-B44A97FCA459}" srcOrd="1" destOrd="0" presId="urn:microsoft.com/office/officeart/2005/8/layout/process1"/>
    <dgm:cxn modelId="{9D6C0073-6FAB-460E-B3B2-FCCA27EC1711}" type="presParOf" srcId="{D26FF808-FCB8-476E-B519-B44A97FCA459}" destId="{FD988ED2-84A0-4F93-B17C-2DF2EEAA8C53}" srcOrd="0" destOrd="0" presId="urn:microsoft.com/office/officeart/2005/8/layout/process1"/>
    <dgm:cxn modelId="{0061A771-26E9-4C3E-9225-AC1DE0682B0F}" type="presParOf" srcId="{0882AFCB-73ED-41D6-9F8C-6D8D77141700}" destId="{2A756FFD-A3C5-46FD-96A7-C29991CE5D4F}" srcOrd="2" destOrd="0" presId="urn:microsoft.com/office/officeart/2005/8/layout/process1"/>
    <dgm:cxn modelId="{6C9300DB-6F9A-45FE-B440-726699B22109}" type="presParOf" srcId="{0882AFCB-73ED-41D6-9F8C-6D8D77141700}" destId="{3F0EB9D9-64A0-4681-9038-2BA874263D02}" srcOrd="3" destOrd="0" presId="urn:microsoft.com/office/officeart/2005/8/layout/process1"/>
    <dgm:cxn modelId="{49CA6E10-4A1A-4643-AA3A-C73D4F0FF44D}" type="presParOf" srcId="{3F0EB9D9-64A0-4681-9038-2BA874263D02}" destId="{F7D9CAF7-7596-46B0-B155-027B656A5EA8}" srcOrd="0" destOrd="0" presId="urn:microsoft.com/office/officeart/2005/8/layout/process1"/>
    <dgm:cxn modelId="{8EDF4E08-47F8-44B7-A49E-EDB967374550}" type="presParOf" srcId="{0882AFCB-73ED-41D6-9F8C-6D8D77141700}" destId="{581EEEBD-4212-470F-83F6-E626D672A54E}" srcOrd="4" destOrd="0" presId="urn:microsoft.com/office/officeart/2005/8/layout/process1"/>
    <dgm:cxn modelId="{587D9EF6-7D5E-49D8-9486-F25161011621}" type="presParOf" srcId="{0882AFCB-73ED-41D6-9F8C-6D8D77141700}" destId="{6CA17133-F6B4-4762-B3A8-144909C88B7D}" srcOrd="5" destOrd="0" presId="urn:microsoft.com/office/officeart/2005/8/layout/process1"/>
    <dgm:cxn modelId="{7D134CDE-B1EB-4647-9794-57D552DCA4B0}" type="presParOf" srcId="{6CA17133-F6B4-4762-B3A8-144909C88B7D}" destId="{BDB5D40A-C95B-4101-B7A9-8E6127020D39}" srcOrd="0" destOrd="0" presId="urn:microsoft.com/office/officeart/2005/8/layout/process1"/>
    <dgm:cxn modelId="{0BE8E495-E190-400F-9364-AE4EE688199A}" type="presParOf" srcId="{0882AFCB-73ED-41D6-9F8C-6D8D77141700}" destId="{47364466-ABE8-42B9-9C6B-4288925FF176}" srcOrd="6" destOrd="0" presId="urn:microsoft.com/office/officeart/2005/8/layout/process1"/>
    <dgm:cxn modelId="{B2F628E1-2B4E-4510-979A-D14B71CE16C4}" type="presParOf" srcId="{0882AFCB-73ED-41D6-9F8C-6D8D77141700}" destId="{2743D06C-73DF-477F-A655-3FAE4E96E93A}" srcOrd="7" destOrd="0" presId="urn:microsoft.com/office/officeart/2005/8/layout/process1"/>
    <dgm:cxn modelId="{E7B2DC36-5FAA-415C-AAB1-FF6431347DF4}" type="presParOf" srcId="{2743D06C-73DF-477F-A655-3FAE4E96E93A}" destId="{A4A6E960-D141-4551-83C1-86AB0A012CA0}" srcOrd="0" destOrd="0" presId="urn:microsoft.com/office/officeart/2005/8/layout/process1"/>
    <dgm:cxn modelId="{01A3681C-08CF-4138-922B-E9695576A59F}" type="presParOf" srcId="{0882AFCB-73ED-41D6-9F8C-6D8D77141700}" destId="{BDCF0CB4-1F11-4986-A524-67D4E1EB5806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08049-0189-44B4-B30A-99863170F3E1}">
      <dsp:nvSpPr>
        <dsp:cNvPr id="0" name=""/>
        <dsp:cNvSpPr/>
      </dsp:nvSpPr>
      <dsp:spPr>
        <a:xfrm>
          <a:off x="782631" y="0"/>
          <a:ext cx="5589240" cy="558924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26A5D2-25DF-4206-84C7-68416D92C5D2}">
      <dsp:nvSpPr>
        <dsp:cNvPr id="0" name=""/>
        <dsp:cNvSpPr/>
      </dsp:nvSpPr>
      <dsp:spPr>
        <a:xfrm>
          <a:off x="3577251" y="561926"/>
          <a:ext cx="3633006" cy="6615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b="1" kern="1200" dirty="0">
              <a:latin typeface="맑은 고딕" pitchFamily="50" charset="-127"/>
              <a:ea typeface="맑은 고딕" pitchFamily="50" charset="-127"/>
            </a:rPr>
            <a:t>송출</a:t>
          </a:r>
        </a:p>
      </dsp:txBody>
      <dsp:txXfrm>
        <a:off x="3609545" y="594220"/>
        <a:ext cx="3568418" cy="596950"/>
      </dsp:txXfrm>
    </dsp:sp>
    <dsp:sp modelId="{C58D41F7-3E2A-4C27-A4A4-255CB966F612}">
      <dsp:nvSpPr>
        <dsp:cNvPr id="0" name=""/>
        <dsp:cNvSpPr/>
      </dsp:nvSpPr>
      <dsp:spPr>
        <a:xfrm>
          <a:off x="3577251" y="1306157"/>
          <a:ext cx="3633006" cy="6615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b="1" kern="1200" dirty="0">
              <a:latin typeface="맑은 고딕" pitchFamily="50" charset="-127"/>
              <a:ea typeface="맑은 고딕" pitchFamily="50" charset="-127"/>
            </a:rPr>
            <a:t>방송 준비</a:t>
          </a:r>
        </a:p>
      </dsp:txBody>
      <dsp:txXfrm>
        <a:off x="3609545" y="1338451"/>
        <a:ext cx="3568418" cy="596950"/>
      </dsp:txXfrm>
    </dsp:sp>
    <dsp:sp modelId="{C4FDB702-F7A1-49C2-95DD-A33688D3B188}">
      <dsp:nvSpPr>
        <dsp:cNvPr id="0" name=""/>
        <dsp:cNvSpPr/>
      </dsp:nvSpPr>
      <dsp:spPr>
        <a:xfrm>
          <a:off x="3577251" y="2050388"/>
          <a:ext cx="3633006" cy="6615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b="1" kern="1200" dirty="0">
              <a:latin typeface="맑은 고딕" pitchFamily="50" charset="-127"/>
              <a:ea typeface="맑은 고딕" pitchFamily="50" charset="-127"/>
            </a:rPr>
            <a:t>녹음과 편집</a:t>
          </a:r>
        </a:p>
      </dsp:txBody>
      <dsp:txXfrm>
        <a:off x="3609545" y="2082682"/>
        <a:ext cx="3568418" cy="596950"/>
      </dsp:txXfrm>
    </dsp:sp>
    <dsp:sp modelId="{B7344F02-04EE-4A6D-9F04-866438D312B0}">
      <dsp:nvSpPr>
        <dsp:cNvPr id="0" name=""/>
        <dsp:cNvSpPr/>
      </dsp:nvSpPr>
      <dsp:spPr>
        <a:xfrm>
          <a:off x="3577251" y="2794620"/>
          <a:ext cx="3633006" cy="6615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b="1" kern="1200" dirty="0">
              <a:latin typeface="맑은 고딕" pitchFamily="50" charset="-127"/>
              <a:ea typeface="맑은 고딕" pitchFamily="50" charset="-127"/>
            </a:rPr>
            <a:t>원고 작업 및 데스크 심사</a:t>
          </a:r>
        </a:p>
      </dsp:txBody>
      <dsp:txXfrm>
        <a:off x="3609545" y="2826914"/>
        <a:ext cx="3568418" cy="596950"/>
      </dsp:txXfrm>
    </dsp:sp>
    <dsp:sp modelId="{D9D0A4AB-E5D3-4BB0-B560-FA12F3A0D161}">
      <dsp:nvSpPr>
        <dsp:cNvPr id="0" name=""/>
        <dsp:cNvSpPr/>
      </dsp:nvSpPr>
      <dsp:spPr>
        <a:xfrm>
          <a:off x="3577251" y="3538851"/>
          <a:ext cx="3633006" cy="6615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000" b="1" kern="1200" dirty="0">
              <a:latin typeface="맑은 고딕" pitchFamily="50" charset="-127"/>
              <a:ea typeface="맑은 고딕" pitchFamily="50" charset="-127"/>
            </a:rPr>
            <a:t>취재과정</a:t>
          </a:r>
        </a:p>
      </dsp:txBody>
      <dsp:txXfrm>
        <a:off x="3609545" y="3571145"/>
        <a:ext cx="3568418" cy="596950"/>
      </dsp:txXfrm>
    </dsp:sp>
    <dsp:sp modelId="{2D8C2D22-0C9F-4024-8A4E-7E6D3F69D79E}">
      <dsp:nvSpPr>
        <dsp:cNvPr id="0" name=""/>
        <dsp:cNvSpPr/>
      </dsp:nvSpPr>
      <dsp:spPr>
        <a:xfrm>
          <a:off x="3577251" y="4283082"/>
          <a:ext cx="3633006" cy="66153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800" b="1" kern="1200" dirty="0">
              <a:latin typeface="맑은 고딕" pitchFamily="50" charset="-127"/>
              <a:ea typeface="맑은 고딕" pitchFamily="50" charset="-127"/>
            </a:rPr>
            <a:t>아이템 선정과 취재준비</a:t>
          </a:r>
        </a:p>
      </dsp:txBody>
      <dsp:txXfrm>
        <a:off x="3609545" y="4315376"/>
        <a:ext cx="3568418" cy="5969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3751E-0637-49ED-9DDC-DAAFE6ED8A3B}">
      <dsp:nvSpPr>
        <dsp:cNvPr id="0" name=""/>
        <dsp:cNvSpPr/>
      </dsp:nvSpPr>
      <dsp:spPr>
        <a:xfrm>
          <a:off x="55886" y="1728188"/>
          <a:ext cx="1264359" cy="118533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2500" b="1" kern="1200" dirty="0">
            <a:latin typeface="맑은 고딕" pitchFamily="50" charset="-127"/>
            <a:ea typeface="맑은 고딕" pitchFamily="50" charset="-127"/>
          </a:endParaRPr>
        </a:p>
      </dsp:txBody>
      <dsp:txXfrm>
        <a:off x="90603" y="1762905"/>
        <a:ext cx="1194925" cy="1115902"/>
      </dsp:txXfrm>
    </dsp:sp>
    <dsp:sp modelId="{D26FF808-FCB8-476E-B519-B44A97FCA459}">
      <dsp:nvSpPr>
        <dsp:cNvPr id="0" name=""/>
        <dsp:cNvSpPr/>
      </dsp:nvSpPr>
      <dsp:spPr>
        <a:xfrm rot="21494787">
          <a:off x="1433673" y="2137565"/>
          <a:ext cx="240698" cy="3135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400" kern="1200"/>
        </a:p>
      </dsp:txBody>
      <dsp:txXfrm>
        <a:off x="1433690" y="2201382"/>
        <a:ext cx="168489" cy="188137"/>
      </dsp:txXfrm>
    </dsp:sp>
    <dsp:sp modelId="{2A756FFD-A3C5-46FD-96A7-C29991CE5D4F}">
      <dsp:nvSpPr>
        <dsp:cNvPr id="0" name=""/>
        <dsp:cNvSpPr/>
      </dsp:nvSpPr>
      <dsp:spPr>
        <a:xfrm>
          <a:off x="1774181" y="1675583"/>
          <a:ext cx="1264359" cy="118533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7228"/>
            <a:lumOff val="2096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ko-KR" sz="2000" b="1" kern="1200" dirty="0">
            <a:latin typeface="맑은 고딕" pitchFamily="50" charset="-127"/>
            <a:ea typeface="맑은 고딕" pitchFamily="50" charset="-127"/>
          </a:endParaRPr>
        </a:p>
        <a:p>
          <a:pPr marL="0" lvl="0" indent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2000" b="1" kern="1200" dirty="0">
            <a:latin typeface="맑은 고딕" pitchFamily="50" charset="-127"/>
            <a:ea typeface="맑은 고딕" pitchFamily="50" charset="-127"/>
          </a:endParaRPr>
        </a:p>
      </dsp:txBody>
      <dsp:txXfrm>
        <a:off x="1808898" y="1710300"/>
        <a:ext cx="1194925" cy="1115902"/>
      </dsp:txXfrm>
    </dsp:sp>
    <dsp:sp modelId="{3F0EB9D9-64A0-4681-9038-2BA874263D02}">
      <dsp:nvSpPr>
        <dsp:cNvPr id="0" name=""/>
        <dsp:cNvSpPr/>
      </dsp:nvSpPr>
      <dsp:spPr>
        <a:xfrm>
          <a:off x="3164976" y="2111471"/>
          <a:ext cx="268044" cy="3135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210"/>
            <a:lumOff val="2360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400" kern="1200"/>
        </a:p>
      </dsp:txBody>
      <dsp:txXfrm>
        <a:off x="3164976" y="2174183"/>
        <a:ext cx="187631" cy="188137"/>
      </dsp:txXfrm>
    </dsp:sp>
    <dsp:sp modelId="{581EEEBD-4212-470F-83F6-E626D672A54E}">
      <dsp:nvSpPr>
        <dsp:cNvPr id="0" name=""/>
        <dsp:cNvSpPr/>
      </dsp:nvSpPr>
      <dsp:spPr>
        <a:xfrm>
          <a:off x="3544284" y="1675583"/>
          <a:ext cx="1264359" cy="118533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54457"/>
            <a:lumOff val="4193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3900" b="1" kern="1200" dirty="0">
            <a:latin typeface="맑은 고딕" pitchFamily="50" charset="-127"/>
            <a:ea typeface="맑은 고딕" pitchFamily="50" charset="-127"/>
          </a:endParaRPr>
        </a:p>
      </dsp:txBody>
      <dsp:txXfrm>
        <a:off x="3579001" y="1710300"/>
        <a:ext cx="1194925" cy="1115902"/>
      </dsp:txXfrm>
    </dsp:sp>
    <dsp:sp modelId="{6CA17133-F6B4-4762-B3A8-144909C88B7D}">
      <dsp:nvSpPr>
        <dsp:cNvPr id="0" name=""/>
        <dsp:cNvSpPr/>
      </dsp:nvSpPr>
      <dsp:spPr>
        <a:xfrm>
          <a:off x="4935079" y="2111471"/>
          <a:ext cx="268044" cy="3135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68421"/>
            <a:lumOff val="4720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400" kern="1200"/>
        </a:p>
      </dsp:txBody>
      <dsp:txXfrm>
        <a:off x="4935079" y="2174183"/>
        <a:ext cx="187631" cy="188137"/>
      </dsp:txXfrm>
    </dsp:sp>
    <dsp:sp modelId="{47364466-ABE8-42B9-9C6B-4288925FF176}">
      <dsp:nvSpPr>
        <dsp:cNvPr id="0" name=""/>
        <dsp:cNvSpPr/>
      </dsp:nvSpPr>
      <dsp:spPr>
        <a:xfrm>
          <a:off x="5314387" y="1675583"/>
          <a:ext cx="1264359" cy="118533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54457"/>
            <a:lumOff val="4193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3900" b="1" kern="1200" dirty="0">
            <a:latin typeface="맑은 고딕" pitchFamily="50" charset="-127"/>
            <a:ea typeface="맑은 고딕" pitchFamily="50" charset="-127"/>
          </a:endParaRPr>
        </a:p>
      </dsp:txBody>
      <dsp:txXfrm>
        <a:off x="5349104" y="1710300"/>
        <a:ext cx="1194925" cy="1115902"/>
      </dsp:txXfrm>
    </dsp:sp>
    <dsp:sp modelId="{2743D06C-73DF-477F-A655-3FAE4E96E93A}">
      <dsp:nvSpPr>
        <dsp:cNvPr id="0" name=""/>
        <dsp:cNvSpPr/>
      </dsp:nvSpPr>
      <dsp:spPr>
        <a:xfrm>
          <a:off x="6705182" y="2111471"/>
          <a:ext cx="268044" cy="3135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-34210"/>
            <a:lumOff val="2360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1400" kern="1200"/>
        </a:p>
      </dsp:txBody>
      <dsp:txXfrm>
        <a:off x="6705182" y="2174183"/>
        <a:ext cx="187631" cy="188137"/>
      </dsp:txXfrm>
    </dsp:sp>
    <dsp:sp modelId="{BDCF0CB4-1F11-4986-A524-67D4E1EB5806}">
      <dsp:nvSpPr>
        <dsp:cNvPr id="0" name=""/>
        <dsp:cNvSpPr/>
      </dsp:nvSpPr>
      <dsp:spPr>
        <a:xfrm>
          <a:off x="7084490" y="1675583"/>
          <a:ext cx="1264359" cy="1185336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-27228"/>
            <a:lumOff val="20968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3900" b="1" kern="1200" dirty="0">
            <a:latin typeface="맑은 고딕" pitchFamily="50" charset="-127"/>
            <a:ea typeface="맑은 고딕" pitchFamily="50" charset="-127"/>
          </a:endParaRPr>
        </a:p>
      </dsp:txBody>
      <dsp:txXfrm>
        <a:off x="7119207" y="1710300"/>
        <a:ext cx="1194925" cy="1115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61D92-49B8-47A8-A1C2-BB200D1B751C}" type="datetimeFigureOut">
              <a:rPr lang="ko-KR" altLang="en-US" smtClean="0"/>
              <a:pPr/>
              <a:t>2023-04-03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D9D3A-0A9F-4A21-8639-00C893C31DC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6751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8610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576" y="1268760"/>
            <a:ext cx="3657600" cy="4608512"/>
          </a:xfrm>
        </p:spPr>
        <p:txBody>
          <a:bodyPr/>
          <a:lstStyle>
            <a:lvl1pPr>
              <a:defRPr sz="2800">
                <a:latin typeface="산돌고딕 L" pitchFamily="50" charset="-127"/>
                <a:ea typeface="산돌고딕 L" pitchFamily="50" charset="-127"/>
              </a:defRPr>
            </a:lvl1pPr>
            <a:lvl2pPr marL="320040" indent="0">
              <a:buNone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4008" y="1268760"/>
            <a:ext cx="3657600" cy="4608512"/>
          </a:xfrm>
        </p:spPr>
        <p:txBody>
          <a:bodyPr/>
          <a:lstStyle>
            <a:lvl1pPr>
              <a:defRPr sz="2800">
                <a:latin typeface="산돌고딕 L" pitchFamily="50" charset="-127"/>
                <a:ea typeface="산돌고딕 L" pitchFamily="50" charset="-127"/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560840" cy="792088"/>
          </a:xfrm>
          <a:prstGeom prst="rect">
            <a:avLst/>
          </a:prstGeom>
        </p:spPr>
        <p:txBody>
          <a:bodyPr/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755576" y="6237312"/>
            <a:ext cx="7559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5301208"/>
            <a:ext cx="7485456" cy="870992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400" b="0"/>
            </a:lvl1pPr>
          </a:lstStyle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17240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755576" y="6237312"/>
            <a:ext cx="7559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600" b="1" kern="1200">
                <a:solidFill>
                  <a:schemeClr val="tx2">
                    <a:lumMod val="90000"/>
                    <a:lumOff val="10000"/>
                  </a:schemeClr>
                </a:solidFill>
                <a:latin typeface="맑은 고딕" pitchFamily="50" charset="-127"/>
                <a:ea typeface="맑은 고딕" pitchFamily="50" charset="-127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0"/>
          </p:nvPr>
        </p:nvSpPr>
        <p:spPr>
          <a:xfrm>
            <a:off x="701675" y="6239378"/>
            <a:ext cx="7559041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1"/>
          </p:nvPr>
        </p:nvSpPr>
        <p:spPr>
          <a:xfrm>
            <a:off x="755576" y="1196752"/>
            <a:ext cx="7489825" cy="4751387"/>
          </a:xfrm>
        </p:spPr>
        <p:txBody>
          <a:bodyPr/>
          <a:lstStyle/>
          <a:p>
            <a:pPr lvl="0"/>
            <a:r>
              <a:rPr lang="ko-KR" altLang="en-US" dirty="0"/>
              <a:t>마스터 텍스트 스타일을 편집합니다</a:t>
            </a:r>
          </a:p>
        </p:txBody>
      </p:sp>
    </p:spTree>
    <p:extLst>
      <p:ext uri="{BB962C8B-B14F-4D97-AF65-F5344CB8AC3E}">
        <p14:creationId xmlns:p14="http://schemas.microsoft.com/office/powerpoint/2010/main" val="248782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196752"/>
            <a:ext cx="7543800" cy="498916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75590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2">
                    <a:lumMod val="90000"/>
                    <a:lumOff val="10000"/>
                  </a:schemeClr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r>
              <a:rPr lang="ko-KR" altLang="en-US" dirty="0"/>
              <a:t>방송기획제작의 기초</a:t>
            </a:r>
            <a:r>
              <a:rPr lang="en-US" altLang="ko-KR" dirty="0"/>
              <a:t>(</a:t>
            </a:r>
            <a:r>
              <a:rPr lang="ko-KR" altLang="en-US" dirty="0"/>
              <a:t>개정판</a:t>
            </a:r>
            <a:r>
              <a:rPr lang="en-US" altLang="ko-KR" dirty="0"/>
              <a:t>) | 1</a:t>
            </a:r>
            <a:r>
              <a:rPr lang="ko-KR" altLang="en-US" dirty="0"/>
              <a:t>장 다매체</a:t>
            </a:r>
            <a:r>
              <a:rPr lang="en-US" altLang="ko-KR" dirty="0"/>
              <a:t>·</a:t>
            </a:r>
            <a:r>
              <a:rPr lang="ko-KR" altLang="en-US" dirty="0"/>
              <a:t>다채널 시대의 방송 제작환경</a:t>
            </a:r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767766" y="381000"/>
            <a:ext cx="7553273" cy="74374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ko-KR" altLang="en-US" dirty="0"/>
              <a:t>마스터 제목 스타일 편집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9" r:id="rId3"/>
    <p:sldLayoutId id="2147483670" r:id="rId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800" kern="1200">
          <a:solidFill>
            <a:schemeClr val="tx2"/>
          </a:solidFill>
          <a:latin typeface="산돌고딕 L" pitchFamily="50" charset="-127"/>
          <a:ea typeface="산돌고딕 L" pitchFamily="50" charset="-127"/>
          <a:cs typeface="+mn-cs"/>
        </a:defRPr>
      </a:lvl1pPr>
      <a:lvl2pPr marL="594360" indent="-27432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4294967295"/>
          </p:nvPr>
        </p:nvSpPr>
        <p:spPr>
          <a:xfrm>
            <a:off x="755576" y="2348880"/>
            <a:ext cx="75438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z="6000" dirty="0"/>
              <a:t>방송기획론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755576" y="4725144"/>
            <a:ext cx="7272808" cy="990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ko-KR" altLang="en-US" sz="3200" dirty="0"/>
              <a:t>유형별 프로그램의 기획과 제작</a:t>
            </a:r>
            <a:endParaRPr lang="en-US" altLang="ko-KR" sz="3200" dirty="0"/>
          </a:p>
        </p:txBody>
      </p:sp>
    </p:spTree>
    <p:extLst>
      <p:ext uri="{BB962C8B-B14F-4D97-AF65-F5344CB8AC3E}">
        <p14:creationId xmlns:p14="http://schemas.microsoft.com/office/powerpoint/2010/main" val="6075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27584" y="453008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4. </a:t>
            </a:r>
            <a:r>
              <a:rPr lang="ko-KR" altLang="en-US" dirty="0"/>
              <a:t>기자의 리포트 취재 과정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395536" y="2780928"/>
            <a:ext cx="302433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o-KR" alt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돋움체" pitchFamily="49" charset="-127"/>
                <a:ea typeface="돋움체" pitchFamily="49" charset="-127"/>
              </a:rPr>
              <a:t>뉴스의 </a:t>
            </a:r>
            <a:endParaRPr lang="en-US" altLang="ko-KR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돋움체" pitchFamily="49" charset="-127"/>
              <a:ea typeface="돋움체" pitchFamily="49" charset="-127"/>
            </a:endParaRPr>
          </a:p>
          <a:p>
            <a:pPr algn="ctr"/>
            <a:r>
              <a:rPr lang="ko-KR" alt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돋움체" pitchFamily="49" charset="-127"/>
                <a:ea typeface="돋움체" pitchFamily="49" charset="-127"/>
              </a:rPr>
              <a:t>취재 방식</a:t>
            </a:r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D5377A10-1FB1-F996-F472-1D390C38B6F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5157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95350"/>
            <a:ext cx="9143999" cy="596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4805154" y="4869160"/>
            <a:ext cx="3126177" cy="574966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맑은 고딕" pitchFamily="50" charset="-127"/>
                <a:ea typeface="맑은 고딕" pitchFamily="50" charset="-127"/>
              </a:rPr>
              <a:t>KBS </a:t>
            </a:r>
            <a:r>
              <a:rPr lang="ko-KR" altLang="en-US" sz="2400" b="1" dirty="0">
                <a:latin typeface="맑은 고딕" pitchFamily="50" charset="-127"/>
                <a:ea typeface="맑은 고딕" pitchFamily="50" charset="-127"/>
              </a:rPr>
              <a:t>보도본부 조직도</a:t>
            </a:r>
            <a:endParaRPr lang="en-US" altLang="ko-KR" sz="2400" b="1" dirty="0"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566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3156" y="1269858"/>
            <a:ext cx="3211135" cy="574966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>
                <a:latin typeface="맑은 고딕" pitchFamily="50" charset="-127"/>
                <a:ea typeface="맑은 고딕" pitchFamily="50" charset="-127"/>
              </a:rPr>
              <a:t>SBS </a:t>
            </a:r>
            <a:r>
              <a:rPr lang="ko-KR" altLang="en-US" sz="2400" b="1" dirty="0">
                <a:latin typeface="맑은 고딕" pitchFamily="50" charset="-127"/>
                <a:ea typeface="맑은 고딕" pitchFamily="50" charset="-127"/>
              </a:rPr>
              <a:t>보도본부 조직도 </a:t>
            </a:r>
            <a:endParaRPr lang="en-US" altLang="ko-KR" sz="2400" b="1" dirty="0"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81" y="1844824"/>
            <a:ext cx="8136904" cy="4654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9166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sz="quarter" idx="11"/>
          </p:nvPr>
        </p:nvSpPr>
        <p:spPr>
          <a:xfrm>
            <a:off x="755576" y="1196752"/>
            <a:ext cx="7704856" cy="489654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ko-KR" altLang="en-US" sz="6000" b="1" dirty="0"/>
              <a:t>감사합니다</a:t>
            </a:r>
            <a:endParaRPr lang="en-US" altLang="ko-KR" sz="6000" b="1" dirty="0"/>
          </a:p>
        </p:txBody>
      </p:sp>
    </p:spTree>
    <p:extLst>
      <p:ext uri="{BB962C8B-B14F-4D97-AF65-F5344CB8AC3E}">
        <p14:creationId xmlns:p14="http://schemas.microsoft.com/office/powerpoint/2010/main" val="83244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1. </a:t>
            </a:r>
            <a:r>
              <a:rPr lang="ko-KR" altLang="en-US" dirty="0"/>
              <a:t>텔레비전 뉴스의 특성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872335" y="1702790"/>
            <a:ext cx="300114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돋움체" pitchFamily="49" charset="-127"/>
                <a:ea typeface="돋움체" pitchFamily="49" charset="-127"/>
              </a:rPr>
              <a:t>내용적 특성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2708" y="2477554"/>
            <a:ext cx="7228057" cy="1301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ko-KR" altLang="en-US" sz="2800" dirty="0">
                <a:latin typeface="맑은 고딕" pitchFamily="50" charset="-127"/>
                <a:ea typeface="맑은 고딕" pitchFamily="50" charset="-127"/>
              </a:rPr>
              <a:t>신문보도와의 차이점</a:t>
            </a:r>
            <a:endParaRPr lang="en-US" altLang="ko-KR" sz="2800" dirty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800" dirty="0">
                <a:latin typeface="산돌고딕 L" pitchFamily="50" charset="-127"/>
                <a:ea typeface="산돌고딕 L" pitchFamily="50" charset="-127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505408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1. </a:t>
            </a:r>
            <a:r>
              <a:rPr lang="ko-KR" altLang="en-US" dirty="0"/>
              <a:t>텔레비전 뉴스의 특성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872335" y="1702790"/>
            <a:ext cx="300114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돋움체" pitchFamily="49" charset="-127"/>
                <a:ea typeface="돋움체" pitchFamily="49" charset="-127"/>
              </a:rPr>
              <a:t>내용적 특성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5838" y="2780928"/>
            <a:ext cx="7848872" cy="1301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ko-KR" altLang="en-US" sz="2800" dirty="0">
                <a:latin typeface="맑은 고딕" pitchFamily="50" charset="-127"/>
                <a:ea typeface="맑은 고딕" pitchFamily="50" charset="-127"/>
              </a:rPr>
              <a:t>방송 뉴스의 취재 특성</a:t>
            </a:r>
            <a:endParaRPr lang="en-US" altLang="ko-KR" sz="2800" dirty="0"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800" dirty="0">
                <a:latin typeface="산돌고딕 L" pitchFamily="50" charset="-127"/>
                <a:ea typeface="산돌고딕 L" pitchFamily="50" charset="-127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6135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755576" y="476672"/>
            <a:ext cx="7553273" cy="743744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1. </a:t>
            </a:r>
            <a:r>
              <a:rPr lang="ko-KR" altLang="en-US" dirty="0"/>
              <a:t>텔레비전 뉴스의 특성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894771" y="1484784"/>
            <a:ext cx="30011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돋움체" pitchFamily="49" charset="-127"/>
                <a:ea typeface="돋움체" pitchFamily="49" charset="-127"/>
              </a:rPr>
              <a:t>기술</a:t>
            </a:r>
            <a:r>
              <a:rPr lang="ko-KR" alt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돋움체" pitchFamily="49" charset="-127"/>
                <a:ea typeface="돋움체" pitchFamily="49" charset="-127"/>
              </a:rPr>
              <a:t>적 특성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5372" y="2279080"/>
            <a:ext cx="7848872" cy="453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Clr>
                <a:schemeClr val="accent1"/>
              </a:buClr>
              <a:buFont typeface="Wingdings" pitchFamily="2" charset="2"/>
              <a:buChar char="§"/>
            </a:pPr>
            <a:r>
              <a:rPr lang="ko-KR" altLang="en-US" sz="2800" dirty="0">
                <a:latin typeface="산돌고딕 L" pitchFamily="50" charset="-127"/>
                <a:ea typeface="산돌고딕 L" pitchFamily="50" charset="-127"/>
              </a:rPr>
              <a:t>취재현장에 필요한 장비 </a:t>
            </a:r>
            <a:endParaRPr lang="en-US" altLang="ko-KR" sz="2800" dirty="0">
              <a:latin typeface="산돌고딕 L" pitchFamily="50" charset="-127"/>
              <a:ea typeface="산돌고딕 L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800" dirty="0">
                <a:latin typeface="산돌고딕 L" pitchFamily="50" charset="-127"/>
                <a:ea typeface="산돌고딕 L" pitchFamily="50" charset="-127"/>
              </a:rPr>
              <a:t>:</a:t>
            </a:r>
          </a:p>
          <a:p>
            <a:pPr marL="457200" indent="-45720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ko-KR" altLang="en-US" sz="2800" dirty="0">
                <a:latin typeface="산돌고딕 L" pitchFamily="50" charset="-127"/>
                <a:ea typeface="산돌고딕 L" pitchFamily="50" charset="-127"/>
              </a:rPr>
              <a:t>텔레비전 뉴스 스튜디오 장비와 시설</a:t>
            </a:r>
            <a:endParaRPr lang="en-US" altLang="ko-KR" sz="2800" dirty="0">
              <a:latin typeface="산돌고딕 L" pitchFamily="50" charset="-127"/>
              <a:ea typeface="산돌고딕 L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800" dirty="0">
                <a:latin typeface="산돌고딕 L" pitchFamily="50" charset="-127"/>
                <a:ea typeface="산돌고딕 L" pitchFamily="50" charset="-127"/>
              </a:rPr>
              <a:t>:</a:t>
            </a:r>
          </a:p>
          <a:p>
            <a:pPr marL="457200" indent="-457200"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§"/>
            </a:pPr>
            <a:r>
              <a:rPr lang="ko-KR" altLang="en-US" sz="2800" dirty="0">
                <a:latin typeface="산돌고딕 L" pitchFamily="50" charset="-127"/>
                <a:ea typeface="산돌고딕 L" pitchFamily="50" charset="-127"/>
              </a:rPr>
              <a:t>생방송 뉴스용 장비</a:t>
            </a:r>
            <a:endParaRPr lang="en-US" altLang="ko-KR" sz="2800" dirty="0">
              <a:latin typeface="산돌고딕 L" pitchFamily="50" charset="-127"/>
              <a:ea typeface="산돌고딕 L" pitchFamily="50" charset="-127"/>
            </a:endParaRP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en-US" altLang="ko-KR" sz="2800" dirty="0">
                <a:latin typeface="산돌고딕 L" pitchFamily="50" charset="-127"/>
                <a:ea typeface="산돌고딕 L" pitchFamily="50" charset="-127"/>
              </a:rPr>
              <a:t>:</a:t>
            </a:r>
          </a:p>
          <a:p>
            <a:pPr>
              <a:lnSpc>
                <a:spcPct val="150000"/>
              </a:lnSpc>
            </a:pPr>
            <a:endParaRPr lang="en-US" altLang="ko-KR" sz="2800" dirty="0">
              <a:latin typeface="산돌고딕 L" pitchFamily="50" charset="-127"/>
              <a:ea typeface="산돌고딕 L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01736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2. </a:t>
            </a:r>
            <a:r>
              <a:rPr lang="ko-KR" altLang="en-US" dirty="0"/>
              <a:t>보도국의 인력 구성과 역할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1"/>
          </p:nvPr>
        </p:nvSpPr>
        <p:spPr>
          <a:xfrm>
            <a:off x="755576" y="1196752"/>
            <a:ext cx="7704856" cy="48965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altLang="ko-KR" sz="3200" b="1" dirty="0"/>
          </a:p>
          <a:p>
            <a:pPr marL="0" indent="0">
              <a:lnSpc>
                <a:spcPct val="150000"/>
              </a:lnSpc>
              <a:buNone/>
            </a:pPr>
            <a:endParaRPr lang="en-US" altLang="ko-KR" sz="3200" b="1" dirty="0"/>
          </a:p>
        </p:txBody>
      </p:sp>
      <p:sp>
        <p:nvSpPr>
          <p:cNvPr id="15" name="직사각형 14"/>
          <p:cNvSpPr/>
          <p:nvPr/>
        </p:nvSpPr>
        <p:spPr>
          <a:xfrm>
            <a:off x="0" y="1484784"/>
            <a:ext cx="658225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돋움체" pitchFamily="49" charset="-127"/>
                <a:ea typeface="돋움체" pitchFamily="49" charset="-127"/>
              </a:rPr>
              <a:t>방송 뉴스를 만드는 사람들</a:t>
            </a:r>
            <a:endParaRPr lang="ko-KR" alt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돋움체" pitchFamily="49" charset="-127"/>
              <a:ea typeface="돋움체" pitchFamily="49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971600" y="3140968"/>
            <a:ext cx="1944216" cy="936104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보도국장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3563888" y="3122462"/>
            <a:ext cx="1944216" cy="936104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err="1">
                <a:latin typeface="산돌고딕 L" pitchFamily="50" charset="-127"/>
                <a:ea typeface="산돌고딕 L" pitchFamily="50" charset="-127"/>
              </a:rPr>
              <a:t>부국장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(</a:t>
            </a:r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주간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)</a:t>
            </a:r>
            <a:endParaRPr lang="ko-KR" altLang="en-US" sz="2400" b="1" dirty="0">
              <a:latin typeface="산돌고딕 L" pitchFamily="50" charset="-127"/>
              <a:ea typeface="산돌고딕 L" pitchFamily="50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6156176" y="3122462"/>
            <a:ext cx="1944216" cy="936104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부장들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(</a:t>
            </a:r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데스크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)</a:t>
            </a:r>
            <a:endParaRPr lang="ko-KR" altLang="en-US" sz="2400" b="1" dirty="0">
              <a:latin typeface="산돌고딕 L" pitchFamily="50" charset="-127"/>
              <a:ea typeface="산돌고딕 L" pitchFamily="50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971600" y="4509120"/>
            <a:ext cx="7128792" cy="1440160"/>
          </a:xfrm>
          <a:prstGeom prst="rect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편집전문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PD, </a:t>
            </a:r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앵커와 아나운서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, </a:t>
            </a:r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보도기자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, </a:t>
            </a:r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영상취재기자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,</a:t>
            </a:r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 기상캐스터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, </a:t>
            </a:r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스포츠 기자</a:t>
            </a:r>
            <a:r>
              <a:rPr lang="en-US" altLang="ko-KR" sz="2400" b="1" dirty="0">
                <a:latin typeface="산돌고딕 L" pitchFamily="50" charset="-127"/>
                <a:ea typeface="산돌고딕 L" pitchFamily="50" charset="-127"/>
              </a:rPr>
              <a:t>, </a:t>
            </a:r>
            <a:r>
              <a:rPr lang="ko-KR" altLang="en-US" sz="2400" b="1" dirty="0">
                <a:latin typeface="산돌고딕 L" pitchFamily="50" charset="-127"/>
                <a:ea typeface="산돌고딕 L" pitchFamily="50" charset="-127"/>
              </a:rPr>
              <a:t>기술감독</a:t>
            </a:r>
          </a:p>
        </p:txBody>
      </p:sp>
    </p:spTree>
    <p:extLst>
      <p:ext uri="{BB962C8B-B14F-4D97-AF65-F5344CB8AC3E}">
        <p14:creationId xmlns:p14="http://schemas.microsoft.com/office/powerpoint/2010/main" val="943197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3. </a:t>
            </a:r>
            <a:r>
              <a:rPr lang="ko-KR" altLang="en-US" dirty="0"/>
              <a:t>뉴스 프로그램의 제작단계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sz="quarter" idx="11"/>
          </p:nvPr>
        </p:nvSpPr>
        <p:spPr>
          <a:xfrm>
            <a:off x="755576" y="1196752"/>
            <a:ext cx="7704856" cy="48965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altLang="ko-KR" sz="3200" b="1" dirty="0"/>
          </a:p>
          <a:p>
            <a:pPr marL="0" indent="0">
              <a:lnSpc>
                <a:spcPct val="150000"/>
              </a:lnSpc>
              <a:buNone/>
            </a:pPr>
            <a:endParaRPr lang="en-US" altLang="ko-KR" sz="3200" b="1" dirty="0"/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2947441789"/>
              </p:ext>
            </p:extLst>
          </p:nvPr>
        </p:nvGraphicFramePr>
        <p:xfrm>
          <a:off x="539552" y="1268760"/>
          <a:ext cx="7992888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6527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899592" y="1717357"/>
            <a:ext cx="294984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돋움체" pitchFamily="49" charset="-127"/>
                <a:ea typeface="돋움체" pitchFamily="49" charset="-127"/>
              </a:rPr>
              <a:t>뉴스 가치</a:t>
            </a:r>
          </a:p>
        </p:txBody>
      </p:sp>
      <p:sp>
        <p:nvSpPr>
          <p:cNvPr id="6" name="텍스트 개체 틀 5">
            <a:extLst>
              <a:ext uri="{FF2B5EF4-FFF2-40B4-BE49-F238E27FC236}">
                <a16:creationId xmlns:a16="http://schemas.microsoft.com/office/drawing/2014/main" id="{3196BAB3-C71F-2B14-4696-6DA8606148C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403648" y="3691741"/>
            <a:ext cx="7489825" cy="4751387"/>
          </a:xfrm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8730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774103" y="476672"/>
            <a:ext cx="402706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돋움체" pitchFamily="49" charset="-127"/>
                <a:ea typeface="돋움체" pitchFamily="49" charset="-127"/>
              </a:rPr>
              <a:t>취재기사의 흐름</a:t>
            </a:r>
            <a:endParaRPr lang="ko-KR" alt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돋움체" pitchFamily="49" charset="-127"/>
              <a:ea typeface="돋움체" pitchFamily="49" charset="-127"/>
            </a:endParaRPr>
          </a:p>
        </p:txBody>
      </p:sp>
      <p:grpSp>
        <p:nvGrpSpPr>
          <p:cNvPr id="43" name="그룹 42"/>
          <p:cNvGrpSpPr/>
          <p:nvPr/>
        </p:nvGrpSpPr>
        <p:grpSpPr>
          <a:xfrm>
            <a:off x="395536" y="1916832"/>
            <a:ext cx="8352928" cy="4536504"/>
            <a:chOff x="395536" y="1916832"/>
            <a:chExt cx="8352928" cy="4536504"/>
          </a:xfrm>
        </p:grpSpPr>
        <p:graphicFrame>
          <p:nvGraphicFramePr>
            <p:cNvPr id="6" name="다이어그램 5"/>
            <p:cNvGraphicFramePr/>
            <p:nvPr>
              <p:extLst>
                <p:ext uri="{D42A27DB-BD31-4B8C-83A1-F6EECF244321}">
                  <p14:modId xmlns:p14="http://schemas.microsoft.com/office/powerpoint/2010/main" val="2218796670"/>
                </p:ext>
              </p:extLst>
            </p:nvPr>
          </p:nvGraphicFramePr>
          <p:xfrm>
            <a:off x="395536" y="1916832"/>
            <a:ext cx="8352928" cy="453650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7" name="타원 6"/>
            <p:cNvSpPr/>
            <p:nvPr/>
          </p:nvSpPr>
          <p:spPr>
            <a:xfrm>
              <a:off x="1083601" y="2564904"/>
              <a:ext cx="1440160" cy="864096"/>
            </a:xfrm>
            <a:prstGeom prst="ellipse">
              <a:avLst/>
            </a:prstGeom>
            <a:solidFill>
              <a:schemeClr val="accent1">
                <a:alpha val="17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9" name="타원 8"/>
            <p:cNvSpPr/>
            <p:nvPr/>
          </p:nvSpPr>
          <p:spPr>
            <a:xfrm>
              <a:off x="3131840" y="2569768"/>
              <a:ext cx="1440160" cy="864096"/>
            </a:xfrm>
            <a:prstGeom prst="ellipse">
              <a:avLst/>
            </a:prstGeom>
            <a:solidFill>
              <a:schemeClr val="accent1">
                <a:alpha val="17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cxnSp>
          <p:nvCxnSpPr>
            <p:cNvPr id="14" name="꺾인 연결선 13"/>
            <p:cNvCxnSpPr>
              <a:stCxn id="7" idx="2"/>
            </p:cNvCxnSpPr>
            <p:nvPr/>
          </p:nvCxnSpPr>
          <p:spPr>
            <a:xfrm rot="10800000" flipV="1">
              <a:off x="867577" y="2996952"/>
              <a:ext cx="216024" cy="648072"/>
            </a:xfrm>
            <a:prstGeom prst="bentConnector2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꺾인 연결선 20"/>
            <p:cNvCxnSpPr>
              <a:stCxn id="7" idx="6"/>
            </p:cNvCxnSpPr>
            <p:nvPr/>
          </p:nvCxnSpPr>
          <p:spPr>
            <a:xfrm>
              <a:off x="2523761" y="2996952"/>
              <a:ext cx="229167" cy="648072"/>
            </a:xfrm>
            <a:prstGeom prst="bentConnector2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꺾인 연결선 40"/>
            <p:cNvCxnSpPr/>
            <p:nvPr/>
          </p:nvCxnSpPr>
          <p:spPr>
            <a:xfrm rot="10800000" flipV="1">
              <a:off x="2915816" y="3001816"/>
              <a:ext cx="216024" cy="648072"/>
            </a:xfrm>
            <a:prstGeom prst="bentConnector2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꺾인 연결선 41"/>
            <p:cNvCxnSpPr/>
            <p:nvPr/>
          </p:nvCxnSpPr>
          <p:spPr>
            <a:xfrm>
              <a:off x="4572000" y="2994542"/>
              <a:ext cx="229167" cy="648072"/>
            </a:xfrm>
            <a:prstGeom prst="bentConnector2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47847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755576" y="498844"/>
            <a:ext cx="57983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돋움체" pitchFamily="49" charset="-127"/>
                <a:ea typeface="돋움체" pitchFamily="49" charset="-127"/>
              </a:rPr>
              <a:t>TV </a:t>
            </a:r>
            <a:r>
              <a:rPr lang="ko-KR" alt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돋움체" pitchFamily="49" charset="-127"/>
                <a:ea typeface="돋움체" pitchFamily="49" charset="-127"/>
              </a:rPr>
              <a:t>뉴스 방송 준비 과정</a:t>
            </a:r>
            <a:endParaRPr lang="ko-KR" altLang="en-US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돋움체" pitchFamily="49" charset="-127"/>
              <a:ea typeface="돋움체" pitchFamily="49" charset="-127"/>
            </a:endParaRPr>
          </a:p>
        </p:txBody>
      </p:sp>
      <p:grpSp>
        <p:nvGrpSpPr>
          <p:cNvPr id="63" name="그룹 62"/>
          <p:cNvGrpSpPr/>
          <p:nvPr/>
        </p:nvGrpSpPr>
        <p:grpSpPr>
          <a:xfrm>
            <a:off x="251520" y="1340768"/>
            <a:ext cx="2448272" cy="4680520"/>
            <a:chOff x="251520" y="1340768"/>
            <a:chExt cx="2448272" cy="4680520"/>
          </a:xfrm>
        </p:grpSpPr>
        <p:cxnSp>
          <p:nvCxnSpPr>
            <p:cNvPr id="32" name="직선 연결선 31"/>
            <p:cNvCxnSpPr>
              <a:stCxn id="5" idx="2"/>
            </p:cNvCxnSpPr>
            <p:nvPr/>
          </p:nvCxnSpPr>
          <p:spPr>
            <a:xfrm>
              <a:off x="1475656" y="2834103"/>
              <a:ext cx="0" cy="2009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그룹 3"/>
            <p:cNvGrpSpPr/>
            <p:nvPr/>
          </p:nvGrpSpPr>
          <p:grpSpPr>
            <a:xfrm>
              <a:off x="508400" y="1673396"/>
              <a:ext cx="1934511" cy="1160707"/>
              <a:chOff x="780323" y="762"/>
              <a:chExt cx="1934511" cy="1160707"/>
            </a:xfrm>
            <a:scene3d>
              <a:camera prst="orthographicFront"/>
              <a:lightRig rig="chilly" dir="t"/>
            </a:scene3d>
          </p:grpSpPr>
          <p:sp>
            <p:nvSpPr>
              <p:cNvPr id="5" name="모서리가 둥근 직사각형 4"/>
              <p:cNvSpPr/>
              <p:nvPr/>
            </p:nvSpPr>
            <p:spPr>
              <a:xfrm>
                <a:off x="780323" y="762"/>
                <a:ext cx="1934511" cy="1160707"/>
              </a:xfrm>
              <a:prstGeom prst="roundRect">
                <a:avLst>
                  <a:gd name="adj" fmla="val 10000"/>
                </a:avLst>
              </a:prstGeom>
              <a:sp3d prstMaterial="translucentPowder">
                <a:bevelT w="127000" h="25400" prst="softRound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" name="모서리가 둥근 직사각형 4"/>
              <p:cNvSpPr/>
              <p:nvPr/>
            </p:nvSpPr>
            <p:spPr>
              <a:xfrm>
                <a:off x="814319" y="34758"/>
                <a:ext cx="1866519" cy="109271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0490" tIns="110490" rIns="110490" bIns="110490" numCol="1" spcCol="1270" anchor="ctr" anchorCtr="0">
                <a:noAutofit/>
              </a:bodyPr>
              <a:lstStyle/>
              <a:p>
                <a:pPr lvl="0" algn="ctr" defTabSz="12890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o-KR" altLang="en-US" sz="2900" kern="12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grpSp>
          <p:nvGrpSpPr>
            <p:cNvPr id="7" name="그룹 6"/>
            <p:cNvGrpSpPr/>
            <p:nvPr/>
          </p:nvGrpSpPr>
          <p:grpSpPr>
            <a:xfrm>
              <a:off x="474403" y="3049822"/>
              <a:ext cx="1934511" cy="1160707"/>
              <a:chOff x="780323" y="1451646"/>
              <a:chExt cx="1934511" cy="1160707"/>
            </a:xfrm>
            <a:scene3d>
              <a:camera prst="orthographicFront"/>
              <a:lightRig rig="chilly" dir="t"/>
            </a:scene3d>
          </p:grpSpPr>
          <p:sp>
            <p:nvSpPr>
              <p:cNvPr id="8" name="모서리가 둥근 직사각형 7"/>
              <p:cNvSpPr/>
              <p:nvPr/>
            </p:nvSpPr>
            <p:spPr>
              <a:xfrm>
                <a:off x="780323" y="1451646"/>
                <a:ext cx="1934511" cy="1160707"/>
              </a:xfrm>
              <a:prstGeom prst="roundRect">
                <a:avLst>
                  <a:gd name="adj" fmla="val 10000"/>
                </a:avLst>
              </a:prstGeom>
              <a:sp3d prstMaterial="translucentPowder">
                <a:bevelT w="127000" h="25400" prst="softRound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-83815"/>
                  <a:satOff val="-475"/>
                  <a:lumOff val="-3921"/>
                  <a:alphaOff val="0"/>
                </a:schemeClr>
              </a:fillRef>
              <a:effectRef idx="0">
                <a:schemeClr val="accent4">
                  <a:hueOff val="-83815"/>
                  <a:satOff val="-475"/>
                  <a:lumOff val="-3921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" name="모서리가 둥근 직사각형 4"/>
              <p:cNvSpPr/>
              <p:nvPr/>
            </p:nvSpPr>
            <p:spPr>
              <a:xfrm>
                <a:off x="814319" y="1485642"/>
                <a:ext cx="1866519" cy="109271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0490" tIns="110490" rIns="110490" bIns="110490" numCol="1" spcCol="1270" anchor="ctr" anchorCtr="0">
                <a:noAutofit/>
              </a:bodyPr>
              <a:lstStyle/>
              <a:p>
                <a:pPr lvl="0" algn="ctr" defTabSz="12890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o-KR" altLang="en-US" sz="2900" kern="12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grpSp>
          <p:nvGrpSpPr>
            <p:cNvPr id="10" name="그룹 9"/>
            <p:cNvGrpSpPr/>
            <p:nvPr/>
          </p:nvGrpSpPr>
          <p:grpSpPr>
            <a:xfrm>
              <a:off x="493824" y="4428425"/>
              <a:ext cx="1934511" cy="1160707"/>
              <a:chOff x="780323" y="2902530"/>
              <a:chExt cx="1934511" cy="1160707"/>
            </a:xfrm>
            <a:scene3d>
              <a:camera prst="orthographicFront"/>
              <a:lightRig rig="chilly" dir="t"/>
            </a:scene3d>
          </p:grpSpPr>
          <p:sp>
            <p:nvSpPr>
              <p:cNvPr id="11" name="모서리가 둥근 직사각형 10"/>
              <p:cNvSpPr/>
              <p:nvPr/>
            </p:nvSpPr>
            <p:spPr>
              <a:xfrm>
                <a:off x="780323" y="2902530"/>
                <a:ext cx="1934511" cy="1160707"/>
              </a:xfrm>
              <a:prstGeom prst="roundRect">
                <a:avLst>
                  <a:gd name="adj" fmla="val 10000"/>
                </a:avLst>
              </a:prstGeom>
              <a:sp3d prstMaterial="translucentPowder">
                <a:bevelT w="127000" h="25400" prst="softRound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-167630"/>
                  <a:satOff val="-950"/>
                  <a:lumOff val="-7843"/>
                  <a:alphaOff val="0"/>
                </a:schemeClr>
              </a:fillRef>
              <a:effectRef idx="0">
                <a:schemeClr val="accent4">
                  <a:hueOff val="-167630"/>
                  <a:satOff val="-950"/>
                  <a:lumOff val="-7843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모서리가 둥근 직사각형 4"/>
              <p:cNvSpPr/>
              <p:nvPr/>
            </p:nvSpPr>
            <p:spPr>
              <a:xfrm>
                <a:off x="814319" y="2936526"/>
                <a:ext cx="1866519" cy="109271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0490" tIns="110490" rIns="110490" bIns="110490" numCol="1" spcCol="1270" anchor="ctr" anchorCtr="0">
                <a:noAutofit/>
              </a:bodyPr>
              <a:lstStyle/>
              <a:p>
                <a:pPr lvl="0" algn="ctr" defTabSz="12890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o-KR" altLang="en-US" sz="2400" kern="12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cxnSp>
          <p:nvCxnSpPr>
            <p:cNvPr id="34" name="직선 연결선 33"/>
            <p:cNvCxnSpPr/>
            <p:nvPr/>
          </p:nvCxnSpPr>
          <p:spPr>
            <a:xfrm>
              <a:off x="1425740" y="4227485"/>
              <a:ext cx="0" cy="2009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직사각형 35"/>
            <p:cNvSpPr/>
            <p:nvPr/>
          </p:nvSpPr>
          <p:spPr>
            <a:xfrm>
              <a:off x="251520" y="1340768"/>
              <a:ext cx="2448272" cy="468052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7" name="오른쪽 화살표 36"/>
          <p:cNvSpPr/>
          <p:nvPr/>
        </p:nvSpPr>
        <p:spPr>
          <a:xfrm>
            <a:off x="2915816" y="3539889"/>
            <a:ext cx="360040" cy="3314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4" name="그룹 63"/>
          <p:cNvGrpSpPr/>
          <p:nvPr/>
        </p:nvGrpSpPr>
        <p:grpSpPr>
          <a:xfrm>
            <a:off x="3491879" y="1968793"/>
            <a:ext cx="2448273" cy="3553864"/>
            <a:chOff x="3491879" y="1934797"/>
            <a:chExt cx="2448273" cy="3553864"/>
          </a:xfrm>
        </p:grpSpPr>
        <p:grpSp>
          <p:nvGrpSpPr>
            <p:cNvPr id="13" name="그룹 12"/>
            <p:cNvGrpSpPr/>
            <p:nvPr/>
          </p:nvGrpSpPr>
          <p:grpSpPr>
            <a:xfrm>
              <a:off x="3757144" y="1934797"/>
              <a:ext cx="1934511" cy="1160707"/>
              <a:chOff x="3353224" y="762"/>
              <a:chExt cx="1934511" cy="1160707"/>
            </a:xfrm>
            <a:scene3d>
              <a:camera prst="orthographicFront"/>
              <a:lightRig rig="chilly" dir="t"/>
            </a:scene3d>
          </p:grpSpPr>
          <p:sp>
            <p:nvSpPr>
              <p:cNvPr id="14" name="모서리가 둥근 직사각형 13"/>
              <p:cNvSpPr/>
              <p:nvPr/>
            </p:nvSpPr>
            <p:spPr>
              <a:xfrm>
                <a:off x="3353224" y="762"/>
                <a:ext cx="1934511" cy="1160707"/>
              </a:xfrm>
              <a:prstGeom prst="roundRect">
                <a:avLst>
                  <a:gd name="adj" fmla="val 10000"/>
                </a:avLst>
              </a:prstGeom>
              <a:sp3d prstMaterial="translucentPowder">
                <a:bevelT w="127000" h="25400" prst="softRound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-419075"/>
                  <a:satOff val="-2375"/>
                  <a:lumOff val="-19607"/>
                  <a:alphaOff val="0"/>
                </a:schemeClr>
              </a:fillRef>
              <a:effectRef idx="0">
                <a:schemeClr val="accent4">
                  <a:hueOff val="-419075"/>
                  <a:satOff val="-2375"/>
                  <a:lumOff val="-19607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모서리가 둥근 직사각형 4"/>
              <p:cNvSpPr/>
              <p:nvPr/>
            </p:nvSpPr>
            <p:spPr>
              <a:xfrm>
                <a:off x="3387220" y="34758"/>
                <a:ext cx="1866519" cy="109271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0490" tIns="110490" rIns="110490" bIns="110490" numCol="1" spcCol="1270" anchor="ctr" anchorCtr="0">
                <a:noAutofit/>
              </a:bodyPr>
              <a:lstStyle/>
              <a:p>
                <a:pPr lvl="0" algn="ctr" defTabSz="12890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ko-KR" sz="2400" kern="12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grpSp>
          <p:nvGrpSpPr>
            <p:cNvPr id="16" name="그룹 15"/>
            <p:cNvGrpSpPr/>
            <p:nvPr/>
          </p:nvGrpSpPr>
          <p:grpSpPr>
            <a:xfrm>
              <a:off x="3757144" y="3125241"/>
              <a:ext cx="1934511" cy="1160707"/>
              <a:chOff x="3353224" y="1451646"/>
              <a:chExt cx="1934511" cy="1160707"/>
            </a:xfrm>
            <a:scene3d>
              <a:camera prst="orthographicFront"/>
              <a:lightRig rig="chilly" dir="t"/>
            </a:scene3d>
          </p:grpSpPr>
          <p:sp>
            <p:nvSpPr>
              <p:cNvPr id="17" name="모서리가 둥근 직사각형 16"/>
              <p:cNvSpPr/>
              <p:nvPr/>
            </p:nvSpPr>
            <p:spPr>
              <a:xfrm>
                <a:off x="3353224" y="1451646"/>
                <a:ext cx="1934511" cy="1160707"/>
              </a:xfrm>
              <a:prstGeom prst="roundRect">
                <a:avLst>
                  <a:gd name="adj" fmla="val 10000"/>
                </a:avLst>
              </a:prstGeom>
              <a:sp3d prstMaterial="translucentPowder">
                <a:bevelT w="127000" h="25400" prst="softRound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-335260"/>
                  <a:satOff val="-1900"/>
                  <a:lumOff val="-15686"/>
                  <a:alphaOff val="0"/>
                </a:schemeClr>
              </a:fillRef>
              <a:effectRef idx="0">
                <a:schemeClr val="accent4">
                  <a:hueOff val="-335260"/>
                  <a:satOff val="-1900"/>
                  <a:lumOff val="-15686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모서리가 둥근 직사각형 4"/>
              <p:cNvSpPr/>
              <p:nvPr/>
            </p:nvSpPr>
            <p:spPr>
              <a:xfrm>
                <a:off x="3387220" y="1485642"/>
                <a:ext cx="1866519" cy="109271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0490" tIns="110490" rIns="110490" bIns="110490" numCol="1" spcCol="1270" anchor="ctr" anchorCtr="0">
                <a:noAutofit/>
              </a:bodyPr>
              <a:lstStyle/>
              <a:p>
                <a:pPr lvl="0" algn="ctr" defTabSz="12890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en-US" altLang="ko-KR" sz="2400" kern="1200" dirty="0">
                  <a:latin typeface="맑은 고딕" pitchFamily="50" charset="-127"/>
                  <a:ea typeface="맑은 고딕" pitchFamily="50" charset="-127"/>
                </a:endParaRPr>
              </a:p>
              <a:p>
                <a:pPr lvl="0" algn="ctr" defTabSz="12890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o-KR" altLang="en-US" sz="2400" kern="12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grpSp>
          <p:nvGrpSpPr>
            <p:cNvPr id="19" name="그룹 18"/>
            <p:cNvGrpSpPr/>
            <p:nvPr/>
          </p:nvGrpSpPr>
          <p:grpSpPr>
            <a:xfrm>
              <a:off x="3771021" y="4327954"/>
              <a:ext cx="1934511" cy="1160707"/>
              <a:chOff x="3353223" y="2936442"/>
              <a:chExt cx="1934511" cy="1160707"/>
            </a:xfrm>
            <a:scene3d>
              <a:camera prst="orthographicFront"/>
              <a:lightRig rig="chilly" dir="t"/>
            </a:scene3d>
          </p:grpSpPr>
          <p:sp>
            <p:nvSpPr>
              <p:cNvPr id="20" name="모서리가 둥근 직사각형 19"/>
              <p:cNvSpPr/>
              <p:nvPr/>
            </p:nvSpPr>
            <p:spPr>
              <a:xfrm>
                <a:off x="3353223" y="2936442"/>
                <a:ext cx="1934511" cy="1160707"/>
              </a:xfrm>
              <a:prstGeom prst="roundRect">
                <a:avLst>
                  <a:gd name="adj" fmla="val 10000"/>
                </a:avLst>
              </a:prstGeom>
              <a:sp3d prstMaterial="translucentPowder">
                <a:bevelT w="127000" h="25400" prst="softRound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-251445"/>
                  <a:satOff val="-1425"/>
                  <a:lumOff val="-11764"/>
                  <a:alphaOff val="0"/>
                </a:schemeClr>
              </a:fillRef>
              <a:effectRef idx="0">
                <a:schemeClr val="accent4">
                  <a:hueOff val="-251445"/>
                  <a:satOff val="-1425"/>
                  <a:lumOff val="-11764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모서리가 둥근 직사각형 4"/>
              <p:cNvSpPr/>
              <p:nvPr/>
            </p:nvSpPr>
            <p:spPr>
              <a:xfrm>
                <a:off x="3387220" y="2936526"/>
                <a:ext cx="1866519" cy="109271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0490" tIns="110490" rIns="110490" bIns="110490" numCol="1" spcCol="1270" anchor="ctr" anchorCtr="0">
                <a:noAutofit/>
              </a:bodyPr>
              <a:lstStyle/>
              <a:p>
                <a:pPr lvl="0" algn="ctr" defTabSz="1289050" latinLnBrk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ko-KR" altLang="en-US" sz="2900" kern="1200" dirty="0">
                  <a:latin typeface="맑은 고딕" pitchFamily="50" charset="-127"/>
                  <a:ea typeface="맑은 고딕" pitchFamily="50" charset="-127"/>
                </a:endParaRPr>
              </a:p>
            </p:txBody>
          </p:sp>
        </p:grpSp>
        <p:cxnSp>
          <p:nvCxnSpPr>
            <p:cNvPr id="40" name="꺾인 연결선 39"/>
            <p:cNvCxnSpPr>
              <a:stCxn id="14" idx="1"/>
            </p:cNvCxnSpPr>
            <p:nvPr/>
          </p:nvCxnSpPr>
          <p:spPr>
            <a:xfrm rot="10800000" flipV="1">
              <a:off x="3491880" y="2515151"/>
              <a:ext cx="265265" cy="2393156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직선 연결선 44"/>
            <p:cNvCxnSpPr/>
            <p:nvPr/>
          </p:nvCxnSpPr>
          <p:spPr>
            <a:xfrm>
              <a:off x="3491879" y="4908307"/>
              <a:ext cx="26526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직선 연결선 46"/>
            <p:cNvCxnSpPr>
              <a:stCxn id="17" idx="1"/>
            </p:cNvCxnSpPr>
            <p:nvPr/>
          </p:nvCxnSpPr>
          <p:spPr>
            <a:xfrm flipH="1" flipV="1">
              <a:off x="3491879" y="3705594"/>
              <a:ext cx="265265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꺾인 연결선 48"/>
            <p:cNvCxnSpPr>
              <a:stCxn id="14" idx="3"/>
            </p:cNvCxnSpPr>
            <p:nvPr/>
          </p:nvCxnSpPr>
          <p:spPr>
            <a:xfrm>
              <a:off x="5691655" y="2515151"/>
              <a:ext cx="248497" cy="2393156"/>
            </a:xfrm>
            <a:prstGeom prst="bentConnector2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직선 연결선 51"/>
            <p:cNvCxnSpPr/>
            <p:nvPr/>
          </p:nvCxnSpPr>
          <p:spPr>
            <a:xfrm>
              <a:off x="5705532" y="4908307"/>
              <a:ext cx="2346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직선 연결선 53"/>
            <p:cNvCxnSpPr/>
            <p:nvPr/>
          </p:nvCxnSpPr>
          <p:spPr>
            <a:xfrm>
              <a:off x="5705532" y="3705595"/>
              <a:ext cx="234620" cy="61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그룹 54"/>
          <p:cNvGrpSpPr/>
          <p:nvPr/>
        </p:nvGrpSpPr>
        <p:grpSpPr>
          <a:xfrm>
            <a:off x="6736256" y="3131375"/>
            <a:ext cx="1934511" cy="1160707"/>
            <a:chOff x="3353224" y="762"/>
            <a:chExt cx="1934511" cy="1160707"/>
          </a:xfrm>
          <a:scene3d>
            <a:camera prst="orthographicFront"/>
            <a:lightRig rig="chilly" dir="t"/>
          </a:scene3d>
        </p:grpSpPr>
        <p:sp>
          <p:nvSpPr>
            <p:cNvPr id="56" name="모서리가 둥근 직사각형 55"/>
            <p:cNvSpPr/>
            <p:nvPr/>
          </p:nvSpPr>
          <p:spPr>
            <a:xfrm>
              <a:off x="3353224" y="762"/>
              <a:ext cx="1934511" cy="1160707"/>
            </a:xfrm>
            <a:prstGeom prst="roundRect">
              <a:avLst>
                <a:gd name="adj" fmla="val 10000"/>
              </a:avLst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419075"/>
                <a:satOff val="-2375"/>
                <a:lumOff val="-19607"/>
                <a:alphaOff val="0"/>
              </a:schemeClr>
            </a:fillRef>
            <a:effectRef idx="0">
              <a:schemeClr val="accent4">
                <a:hueOff val="-419075"/>
                <a:satOff val="-2375"/>
                <a:lumOff val="-1960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7" name="모서리가 둥근 직사각형 4"/>
            <p:cNvSpPr/>
            <p:nvPr/>
          </p:nvSpPr>
          <p:spPr>
            <a:xfrm>
              <a:off x="3387220" y="34758"/>
              <a:ext cx="1866519" cy="109271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algn="ctr" defTabSz="12890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ko-KR" sz="2400" kern="1200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58" name="그룹 57"/>
          <p:cNvGrpSpPr/>
          <p:nvPr/>
        </p:nvGrpSpPr>
        <p:grpSpPr>
          <a:xfrm>
            <a:off x="6720982" y="4932591"/>
            <a:ext cx="1934511" cy="1160707"/>
            <a:chOff x="3353224" y="762"/>
            <a:chExt cx="1934511" cy="1160707"/>
          </a:xfrm>
          <a:scene3d>
            <a:camera prst="orthographicFront"/>
            <a:lightRig rig="chilly" dir="t"/>
          </a:scene3d>
        </p:grpSpPr>
        <p:sp>
          <p:nvSpPr>
            <p:cNvPr id="59" name="모서리가 둥근 직사각형 58"/>
            <p:cNvSpPr/>
            <p:nvPr/>
          </p:nvSpPr>
          <p:spPr>
            <a:xfrm>
              <a:off x="3353224" y="762"/>
              <a:ext cx="1934511" cy="1160707"/>
            </a:xfrm>
            <a:prstGeom prst="roundRect">
              <a:avLst>
                <a:gd name="adj" fmla="val 10000"/>
              </a:avLst>
            </a:prstGeom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-419075"/>
                <a:satOff val="-2375"/>
                <a:lumOff val="-19607"/>
                <a:alphaOff val="0"/>
              </a:schemeClr>
            </a:fillRef>
            <a:effectRef idx="0">
              <a:schemeClr val="accent4">
                <a:hueOff val="-419075"/>
                <a:satOff val="-2375"/>
                <a:lumOff val="-19607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모서리가 둥근 직사각형 4"/>
            <p:cNvSpPr/>
            <p:nvPr/>
          </p:nvSpPr>
          <p:spPr>
            <a:xfrm>
              <a:off x="3387220" y="34758"/>
              <a:ext cx="1866519" cy="109271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algn="ctr" defTabSz="12890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altLang="ko-KR" sz="2400" kern="1200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61" name="오른쪽 화살표 60"/>
          <p:cNvSpPr/>
          <p:nvPr/>
        </p:nvSpPr>
        <p:spPr>
          <a:xfrm>
            <a:off x="6193918" y="3548971"/>
            <a:ext cx="360040" cy="3314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" name="아래쪽 화살표 61"/>
          <p:cNvSpPr/>
          <p:nvPr/>
        </p:nvSpPr>
        <p:spPr>
          <a:xfrm>
            <a:off x="7596336" y="4462421"/>
            <a:ext cx="360040" cy="334731"/>
          </a:xfrm>
          <a:prstGeom prst="downArrow">
            <a:avLst/>
          </a:prstGeom>
          <a:solidFill>
            <a:srgbClr val="C00000"/>
          </a:solidFill>
          <a:ln>
            <a:solidFill>
              <a:schemeClr val="accent1"/>
            </a:solidFill>
          </a:ln>
          <a:sp3d prstMaterial="translucentPowder">
            <a:bevelT w="127000" h="25400" prst="softRound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-502890"/>
              <a:satOff val="-2850"/>
              <a:lumOff val="-23529"/>
              <a:alphaOff val="0"/>
            </a:schemeClr>
          </a:fillRef>
          <a:effectRef idx="0">
            <a:schemeClr val="accent4">
              <a:hueOff val="-502890"/>
              <a:satOff val="-2850"/>
              <a:lumOff val="-23529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0306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61" grpId="0" animBg="1"/>
      <p:bldP spid="6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신문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>
        <a:sp3d prstMaterial="translucentPowder">
          <a:bevelT w="127000" h="25400" prst="softRound"/>
        </a:sp3d>
      </a:spPr>
      <a:bodyPr/>
      <a:lstStyle/>
      <a:style>
        <a:lnRef idx="0">
          <a:schemeClr val="lt1">
            <a:hueOff val="0"/>
            <a:satOff val="0"/>
            <a:lumOff val="0"/>
            <a:alphaOff val="0"/>
          </a:schemeClr>
        </a:lnRef>
        <a:fillRef idx="1">
          <a:schemeClr val="accent4">
            <a:hueOff val="-502890"/>
            <a:satOff val="-2850"/>
            <a:lumOff val="-23529"/>
            <a:alphaOff val="0"/>
          </a:schemeClr>
        </a:fillRef>
        <a:effectRef idx="0">
          <a:schemeClr val="accent4">
            <a:hueOff val="-502890"/>
            <a:satOff val="-2850"/>
            <a:lumOff val="-23529"/>
            <a:alphaOff val="0"/>
          </a:schemeClr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647</TotalTime>
  <Words>127</Words>
  <Application>Microsoft Office PowerPoint</Application>
  <PresentationFormat>화면 슬라이드 쇼(4:3)</PresentationFormat>
  <Paragraphs>40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1" baseType="lpstr">
      <vt:lpstr>돋움체</vt:lpstr>
      <vt:lpstr>맑은 고딕</vt:lpstr>
      <vt:lpstr>산돌고딕 L</vt:lpstr>
      <vt:lpstr>Arial</vt:lpstr>
      <vt:lpstr>Impact</vt:lpstr>
      <vt:lpstr>Times New Roman</vt:lpstr>
      <vt:lpstr>Wingdings</vt:lpstr>
      <vt:lpstr>신문</vt:lpstr>
      <vt:lpstr>방송기획론 </vt:lpstr>
      <vt:lpstr>1. 텔레비전 뉴스의 특성</vt:lpstr>
      <vt:lpstr>1. 텔레비전 뉴스의 특성</vt:lpstr>
      <vt:lpstr>1. 텔레비전 뉴스의 특성</vt:lpstr>
      <vt:lpstr>2. 보도국의 인력 구성과 역할</vt:lpstr>
      <vt:lpstr>3. 뉴스 프로그램의 제작단계</vt:lpstr>
      <vt:lpstr>PowerPoint 프레젠테이션</vt:lpstr>
      <vt:lpstr>PowerPoint 프레젠테이션</vt:lpstr>
      <vt:lpstr>PowerPoint 프레젠테이션</vt:lpstr>
      <vt:lpstr>4. 기자의 리포트 취재 과정</vt:lpstr>
      <vt:lpstr>PowerPoint 프레젠테이션</vt:lpstr>
      <vt:lpstr>PowerPoint 프레젠테이션</vt:lpstr>
      <vt:lpstr>PowerPoint 프레젠테이션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.</dc:creator>
  <cp:lastModifiedBy>USER</cp:lastModifiedBy>
  <cp:revision>53</cp:revision>
  <dcterms:created xsi:type="dcterms:W3CDTF">2012-01-03T02:46:39Z</dcterms:created>
  <dcterms:modified xsi:type="dcterms:W3CDTF">2023-04-03T11:52:32Z</dcterms:modified>
</cp:coreProperties>
</file>