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  <p:sldMasterId id="2147483688" r:id="rId3"/>
  </p:sldMasterIdLst>
  <p:notesMasterIdLst>
    <p:notesMasterId r:id="rId19"/>
  </p:notesMasterIdLst>
  <p:sldIdLst>
    <p:sldId id="256" r:id="rId4"/>
    <p:sldId id="257" r:id="rId5"/>
    <p:sldId id="467" r:id="rId6"/>
    <p:sldId id="468" r:id="rId7"/>
    <p:sldId id="469" r:id="rId8"/>
    <p:sldId id="470" r:id="rId9"/>
    <p:sldId id="471" r:id="rId10"/>
    <p:sldId id="472" r:id="rId11"/>
    <p:sldId id="473" r:id="rId12"/>
    <p:sldId id="474" r:id="rId13"/>
    <p:sldId id="475" r:id="rId14"/>
    <p:sldId id="476" r:id="rId15"/>
    <p:sldId id="477" r:id="rId16"/>
    <p:sldId id="478" r:id="rId17"/>
    <p:sldId id="4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1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61D92-49B8-47A8-A1C2-BB200D1B751C}" type="datetimeFigureOut">
              <a:rPr lang="ko-KR" altLang="en-US" smtClean="0"/>
              <a:pPr/>
              <a:t>2023-05-16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D9D3A-0A9F-4A21-8639-00C893C31D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675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861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E097B19-0EA3-678D-D166-FC5E9B2E7A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4C6B5FD-06FD-37AE-544C-23D61A9D59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0BB6C52-8822-E97F-4E24-E2AA7643AE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0BAA6-2FFC-44FE-A1DE-8D841B52BF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6427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11449D-4A61-3E82-1B99-53828CE7C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2AB2C6-ABF7-3D84-0238-CE5F3912D9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0C2AB09-CA18-D7FD-C9D8-076417056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6C1B2-0CD6-4AFC-9C96-984ABAA24D7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5652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1C1FDF-1337-E50B-726D-918C82A0E6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5627E7-0D6A-6554-7627-5587DC10A6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56D4F4-9A20-2DEE-60F1-1E4F7FD211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A65EA-FB80-4275-AE66-BB452C7B405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18397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DDDB62-BA1C-64FE-362A-34CC128123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12B60-3C8F-99D6-867C-21098B5E32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6E5ABB-2DB5-0864-DC5C-527A977F32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009B1-5DDA-414F-BDD9-6D69756E9CC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69749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5C6F4-7228-32DF-AD3B-F05095427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AD9BE6-234C-16DE-928C-AA2C0B1FB9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6D3922-9129-0251-BB03-7C7D5D37BB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4BE16-0C55-4E2A-8DEA-DCE0BEAC96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26128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56C71A-140E-4693-F65B-805445C761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CA6226-A9D7-EF5F-B552-C96F2FA74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7D490F-6613-4989-3A72-78AECA4EFE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D0143-4501-415C-85E9-436A4D8244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6630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id="{8A7C8CDB-6461-4F43-1DC4-B72B2F1A506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6572250"/>
            <a:ext cx="9144000" cy="2857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latinLnBrk="0">
              <a:defRPr/>
            </a:pPr>
            <a:endParaRPr kumimoji="0" lang="ko-KR" altLang="en-US"/>
          </a:p>
        </p:txBody>
      </p:sp>
      <p:pic>
        <p:nvPicPr>
          <p:cNvPr id="3" name="Picture 20">
            <a:extLst>
              <a:ext uri="{FF2B5EF4-FFF2-40B4-BE49-F238E27FC236}">
                <a16:creationId xmlns:a16="http://schemas.microsoft.com/office/drawing/2014/main" id="{C5D44F49-5AA0-258B-F9E7-D8DDABE79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71600" y="5072074"/>
            <a:ext cx="65532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ko-KR" altLang="en-US"/>
              <a:t>마스터 부제목 스타일 편집</a:t>
            </a:r>
            <a:endParaRPr lang="en-US" altLang="ko-KR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0" y="3501008"/>
            <a:ext cx="9144000" cy="720725"/>
          </a:xfr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</p:spPr>
        <p:txBody>
          <a:bodyPr/>
          <a:lstStyle>
            <a:lvl1pPr>
              <a:defRPr sz="4000"/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79616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4282" y="222231"/>
            <a:ext cx="8458200" cy="563563"/>
          </a:xfrm>
        </p:spPr>
        <p:txBody>
          <a:bodyPr/>
          <a:lstStyle>
            <a:lvl1pPr algn="l">
              <a:defRPr>
                <a:latin typeface="휴먼모음T" pitchFamily="18" charset="-127"/>
                <a:ea typeface="휴먼모음T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0689118F-A73C-76C9-DF5C-45177E0441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367713" y="6537325"/>
            <a:ext cx="776287" cy="320675"/>
          </a:xfrm>
        </p:spPr>
        <p:txBody>
          <a:bodyPr/>
          <a:lstStyle>
            <a:lvl1pPr>
              <a:defRPr/>
            </a:lvl1pPr>
          </a:lstStyle>
          <a:p>
            <a:fld id="{B61593A2-900F-4A8A-872B-2C0C0AD98C7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4452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슬라이드 번호 개체 틀 4">
            <a:extLst>
              <a:ext uri="{FF2B5EF4-FFF2-40B4-BE49-F238E27FC236}">
                <a16:creationId xmlns:a16="http://schemas.microsoft.com/office/drawing/2014/main" id="{D773F863-0B36-3B06-3CEB-C00757E9C6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037115C9-A6F3-4271-ABF4-2DCCD472C58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12417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525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525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665E9533-8C95-614D-8ED5-835DDBF1A6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52B7A5AB-56E0-4800-8CC5-EC13D5A9F49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6">
            <a:extLst>
              <a:ext uri="{FF2B5EF4-FFF2-40B4-BE49-F238E27FC236}">
                <a16:creationId xmlns:a16="http://schemas.microsoft.com/office/drawing/2014/main" id="{706C6866-BC0E-3B87-9E8D-38A0DDFC8F1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1926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 marL="320040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792088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슬라이드 번호 개체 틀 7">
            <a:extLst>
              <a:ext uri="{FF2B5EF4-FFF2-40B4-BE49-F238E27FC236}">
                <a16:creationId xmlns:a16="http://schemas.microsoft.com/office/drawing/2014/main" id="{D3A44092-F25B-3BA3-D4D5-575EA0A085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28AE90C3-3292-4472-B6C4-918E75141B1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8">
            <a:extLst>
              <a:ext uri="{FF2B5EF4-FFF2-40B4-BE49-F238E27FC236}">
                <a16:creationId xmlns:a16="http://schemas.microsoft.com/office/drawing/2014/main" id="{3748A2BA-A2C4-A279-0A1C-E88EE473475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671116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슬라이드 번호 개체 틀 3">
            <a:extLst>
              <a:ext uri="{FF2B5EF4-FFF2-40B4-BE49-F238E27FC236}">
                <a16:creationId xmlns:a16="http://schemas.microsoft.com/office/drawing/2014/main" id="{9909CF33-C584-C1A9-1B88-C50DB4273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4C608F16-2481-49EB-8E79-F5E1D68FEE0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70811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2">
            <a:extLst>
              <a:ext uri="{FF2B5EF4-FFF2-40B4-BE49-F238E27FC236}">
                <a16:creationId xmlns:a16="http://schemas.microsoft.com/office/drawing/2014/main" id="{354A61DB-90A9-9070-0A29-3780B275E6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F46520B-CCE7-4534-A342-0D8776A1F03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56135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908683-5449-A98F-D327-6885602ABB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9D5E7D-8C75-5B29-01E0-57995A5D84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2E09B719-0543-4FC1-9E62-0F95341693C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26E46E5-6840-3AE4-6D62-D28281CA77B5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7785716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00EE84-838C-44B8-E72C-978D8C5FE4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3948A6-2E4C-9CD5-F84B-AED80DB91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165DE52C-15DA-432D-A5EC-6616C903BCD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920A876-8945-6D8C-3AA1-BB8D036877FC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22698828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AC4C883-7179-FB39-13D7-7601F93D69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D9CD090-7143-695F-0191-24661B19A6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BE6BF6F3-A12F-404C-AF9D-CAE5BA6845E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0F9454AB-9578-69E1-E571-6B941AB1F2F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745936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14550" cy="62484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191250" cy="62484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EEAB2D0-0902-D9AA-4CFF-030B16F73B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0AA6B18-CDC4-4D86-B5D0-2A1387D819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144000" y="65246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2EDCDBC7-9E25-4D00-B58C-21C927E119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12DF782F-B689-C4DC-D822-C3F50874E8B0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25196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563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152525"/>
            <a:ext cx="8229600" cy="5248275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241A856-92BF-D4B8-A8AA-30BE4D21EA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Company Logo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45A2777-0F80-1ABE-5649-650E12FCCA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505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2B3811D2-71CD-442F-83BA-3516F6AD6B3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6FC98DA9-554C-BE8E-8108-E81E009F113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  <a:prstGeom prst="rect">
            <a:avLst/>
          </a:prstGeom>
        </p:spPr>
        <p:txBody>
          <a:bodyPr/>
          <a:lstStyle>
            <a:lvl1pPr latinLnBrk="0">
              <a:defRPr kumimoji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altLang="ko-KR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82008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301208"/>
            <a:ext cx="7485456" cy="87099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 b="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172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>
          <a:xfrm>
            <a:off x="701675" y="6239378"/>
            <a:ext cx="7559041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489825" cy="4751387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48782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768AB0-07DD-0B3B-3C64-C39A7C618E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CFAA4E-C030-68AE-E87B-ECBD2F0E51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53D59A-51DF-9496-C469-CD19CD505E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A5888-1B07-4637-B42C-DD5223BE61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22977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E41A45-63AA-F4A2-A28F-51479EBE33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BDF360-42C9-781E-3D84-3B3C11534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5B8EF3-9A5A-042F-5288-E545D5A6DB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713F4-95A6-4E4C-85D1-9B8D68DEE1E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0483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4CEB0C-39F0-3C16-A2A6-9D52A7E92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2AFD81-1443-BAE7-6CE8-6BA8B99728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5ADEF2-6C7E-3848-872F-5AF7048B57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930-1E31-4856-91E8-9C02338A3D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463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B7560E-C22F-D25F-6ED4-97BCFD957F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919AB6-5E3E-9647-779D-FD6FD3264F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6D7A7F-210B-60F9-2089-FB4FCB177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EF659-3075-4AED-8276-53F3F2F3C99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936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54BA64-F98E-E893-E1D8-98BB940615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622E3B-0A39-87C0-8562-22D27FAF0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28ECCF-A03C-3FDA-AB9B-9EF349AFAB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ED301-250E-4139-AFB5-66956D3C9E9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96252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196752"/>
            <a:ext cx="7543800" cy="498916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67766" y="381000"/>
            <a:ext cx="7553273" cy="7437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9" r:id="rId3"/>
    <p:sldLayoutId id="2147483670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2"/>
          </a:solidFill>
          <a:latin typeface="산돌고딕 L" pitchFamily="50" charset="-127"/>
          <a:ea typeface="산돌고딕 L" pitchFamily="50" charset="-127"/>
          <a:cs typeface="+mn-cs"/>
        </a:defRPr>
      </a:lvl1pPr>
      <a:lvl2pPr marL="59436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D1D6DCC-54C8-B0D9-7A6A-EB9F683D2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DE2D8C-50F8-1AD4-30C0-695414673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BA4BF6-6795-C35F-E873-71E75944AD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C587036-8F42-4397-5751-77CECFF10C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C1B1661-5249-6919-487E-2D6EB35965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pPr>
              <a:defRPr/>
            </a:pPr>
            <a:fld id="{903AFB28-98F0-41F3-A0D8-C3FD6921119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59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anose="020B0600000101010101" pitchFamily="50" charset="-127"/>
          <a:ea typeface="굴림" panose="020B0600000101010101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7B90C907-59D5-52D7-D3D1-D37DDED4C77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atinLnBrk="0">
              <a:defRPr/>
            </a:pPr>
            <a:endParaRPr kumimoji="0" lang="ko-KR" altLang="en-US">
              <a:latin typeface="Arial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D52524-AF5B-549B-660A-E4B94CC080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52525"/>
            <a:ext cx="8229600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6C731DB1-A8BF-CD00-21CD-5C7FD1709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304800" y="152400"/>
            <a:ext cx="84582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029" name="Text Box 16">
            <a:extLst>
              <a:ext uri="{FF2B5EF4-FFF2-40B4-BE49-F238E27FC236}">
                <a16:creationId xmlns:a16="http://schemas.microsoft.com/office/drawing/2014/main" id="{EC4712F4-24B2-FA3E-3BEC-138FDD3139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0" y="838200"/>
            <a:ext cx="9144000" cy="2444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굴림" pitchFamily="50" charset="-127"/>
              </a:defRPr>
            </a:lvl9pPr>
          </a:lstStyle>
          <a:p>
            <a:pPr eaLnBrk="1" latinLnBrk="0" hangingPunct="1">
              <a:spcBef>
                <a:spcPct val="50000"/>
              </a:spcBef>
              <a:defRPr/>
            </a:pPr>
            <a:endParaRPr kumimoji="0" lang="ko-KR" altLang="ko-KR" sz="1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2A2E81DA-584C-BA5A-A09D-8209AFB159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29625" y="6513513"/>
            <a:ext cx="7143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0">
              <a:defRPr kumimoji="0" sz="1200" b="1">
                <a:latin typeface="Verdana" panose="020B0604030504040204" pitchFamily="34" charset="0"/>
              </a:defRPr>
            </a:lvl1pPr>
          </a:lstStyle>
          <a:p>
            <a:fld id="{E586D75D-B18D-4101-A8EF-29E7048E3814}" type="slidenum">
              <a:rPr lang="en-US" altLang="ko-KR"/>
              <a:pPr/>
              <a:t>‹#›</a:t>
            </a:fld>
            <a:endParaRPr lang="en-US" altLang="ko-KR"/>
          </a:p>
        </p:txBody>
      </p:sp>
      <p:cxnSp>
        <p:nvCxnSpPr>
          <p:cNvPr id="1031" name="직선 연결선 9">
            <a:extLst>
              <a:ext uri="{FF2B5EF4-FFF2-40B4-BE49-F238E27FC236}">
                <a16:creationId xmlns:a16="http://schemas.microsoft.com/office/drawing/2014/main" id="{0715AD5C-8C66-820E-134F-E05D0C13A5E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142875" y="6715125"/>
            <a:ext cx="8286750" cy="158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8959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sldNum="0" hdr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5438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z="6000" dirty="0"/>
              <a:t>방송기획론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899592" y="4725144"/>
            <a:ext cx="7272808" cy="990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o-KR" altLang="en-US" sz="3200" b="1" dirty="0"/>
              <a:t>김 준 모</a:t>
            </a:r>
          </a:p>
        </p:txBody>
      </p:sp>
    </p:spTree>
    <p:extLst>
      <p:ext uri="{BB962C8B-B14F-4D97-AF65-F5344CB8AC3E}">
        <p14:creationId xmlns:p14="http://schemas.microsoft.com/office/powerpoint/2010/main" val="6075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93740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86735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05448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76799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99104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9" name="WordArt 5">
            <a:extLst>
              <a:ext uri="{FF2B5EF4-FFF2-40B4-BE49-F238E27FC236}">
                <a16:creationId xmlns:a16="http://schemas.microsoft.com/office/drawing/2014/main" id="{F53ACD27-DB8A-A353-449B-01BDD7D103DD}"/>
              </a:ext>
            </a:extLst>
          </p:cNvPr>
          <p:cNvSpPr>
            <a:spLocks noChangeArrowheads="1" noChangeShapeType="1" noTextEdit="1"/>
          </p:cNvSpPr>
          <p:nvPr/>
        </p:nvSpPr>
        <p:spPr bwMode="gray">
          <a:xfrm>
            <a:off x="1676400" y="4922838"/>
            <a:ext cx="5759450" cy="86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3600" b="1" i="0" u="none" strike="noStrike" kern="10" cap="none" spc="0" normalizeH="0" baseline="0" noProof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163794"/>
                    </a:gs>
                    <a:gs pos="100000">
                      <a:srgbClr val="009999"/>
                    </a:gs>
                  </a:gsLst>
                  <a:lin ang="0" scaled="1"/>
                </a:gra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Thank You !</a:t>
            </a:r>
            <a:endParaRPr kumimoji="1" lang="ko-KR" altLang="en-US" sz="3600" b="1" i="0" u="none" strike="noStrike" kern="10" cap="none" spc="0" normalizeH="0" baseline="0" noProof="0">
              <a:ln w="19050">
                <a:solidFill>
                  <a:srgbClr val="FFFF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163794"/>
                  </a:gs>
                  <a:gs pos="100000">
                    <a:srgbClr val="009999"/>
                  </a:gs>
                </a:gsLst>
                <a:lin ang="0" scaled="1"/>
              </a:gradFill>
              <a:effectLst>
                <a:outerShdw dist="63500" dir="2212194" algn="ctr" rotWithShape="0">
                  <a:srgbClr val="868686">
                    <a:alpha val="5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굴림" panose="020B0600000101010101" pitchFamily="50" charset="-127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14350" indent="-514350" eaLnBrk="1" hangingPunct="1">
              <a:buAutoNum type="arabicPeriod"/>
            </a:pPr>
            <a:r>
              <a:rPr lang="ko-KR" altLang="en-US" dirty="0"/>
              <a:t>기획과 계획</a:t>
            </a:r>
            <a:endParaRPr lang="en-US" altLang="ko-KR" dirty="0"/>
          </a:p>
          <a:p>
            <a:pPr algn="ctr" eaLnBrk="1" hangingPunct="1">
              <a:buFontTx/>
              <a:buNone/>
            </a:pPr>
            <a:endParaRPr lang="en-US" altLang="ko-K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14350" indent="-514350" eaLnBrk="1" hangingPunct="1">
              <a:buAutoNum type="arabicPeriod"/>
            </a:pPr>
            <a:r>
              <a:rPr lang="ko-KR" altLang="en-US" dirty="0"/>
              <a:t>기획과 계획</a:t>
            </a:r>
            <a:endParaRPr lang="en-US" altLang="ko-KR" dirty="0"/>
          </a:p>
          <a:p>
            <a:pPr algn="ctr" eaLnBrk="1" hangingPunct="1">
              <a:buFontTx/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397926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2.</a:t>
            </a:r>
            <a:r>
              <a:rPr lang="ko-KR" altLang="en-US" dirty="0"/>
              <a:t>방송 콘텐츠 기획</a:t>
            </a:r>
            <a:endParaRPr lang="en-US" altLang="ko-KR" dirty="0"/>
          </a:p>
          <a:p>
            <a:pPr algn="ctr" eaLnBrk="1" hangingPunct="1">
              <a:buFontTx/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5408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2.</a:t>
            </a:r>
            <a:r>
              <a:rPr lang="ko-KR" altLang="en-US" dirty="0"/>
              <a:t>방송 콘텐츠 기획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5563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308100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  <a:p>
            <a:pPr eaLnBrk="1" hangingPunct="1">
              <a:buFontTx/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71162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  <a:p>
            <a:pPr eaLnBrk="1" hangingPunct="1">
              <a:buFontTx/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82486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FB07E7-4952-B3AA-858B-CA5A2664F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A0FEF5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ko-KR" altLang="en-US" dirty="0"/>
              <a:t>방송 콘텐츠의 기획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924E7D2-F656-1E54-346C-95F7BC5744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  <a:solidFill>
            <a:srgbClr val="FAFCA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en-US" altLang="ko-KR" dirty="0"/>
              <a:t>3.</a:t>
            </a:r>
            <a:r>
              <a:rPr lang="ko-KR" altLang="en-US" dirty="0"/>
              <a:t>기획의 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09860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신문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b2004c003l">
  <a:themeElements>
    <a:clrScheme name="sample 1">
      <a:dk1>
        <a:srgbClr val="163794"/>
      </a:dk1>
      <a:lt1>
        <a:srgbClr val="FFFFFF"/>
      </a:lt1>
      <a:dk2>
        <a:srgbClr val="000000"/>
      </a:dk2>
      <a:lt2>
        <a:srgbClr val="C0C0C0"/>
      </a:lt2>
      <a:accent1>
        <a:srgbClr val="009999"/>
      </a:accent1>
      <a:accent2>
        <a:srgbClr val="990000"/>
      </a:accent2>
      <a:accent3>
        <a:srgbClr val="FFFFFF"/>
      </a:accent3>
      <a:accent4>
        <a:srgbClr val="112D7E"/>
      </a:accent4>
      <a:accent5>
        <a:srgbClr val="AACACA"/>
      </a:accent5>
      <a:accent6>
        <a:srgbClr val="8A0000"/>
      </a:accent6>
      <a:hlink>
        <a:srgbClr val="6699FF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63794"/>
        </a:dk1>
        <a:lt1>
          <a:srgbClr val="FFFFFF"/>
        </a:lt1>
        <a:dk2>
          <a:srgbClr val="000000"/>
        </a:dk2>
        <a:lt2>
          <a:srgbClr val="C0C0C0"/>
        </a:lt2>
        <a:accent1>
          <a:srgbClr val="009999"/>
        </a:accent1>
        <a:accent2>
          <a:srgbClr val="990000"/>
        </a:accent2>
        <a:accent3>
          <a:srgbClr val="FFFFFF"/>
        </a:accent3>
        <a:accent4>
          <a:srgbClr val="112D7E"/>
        </a:accent4>
        <a:accent5>
          <a:srgbClr val="AACACA"/>
        </a:accent5>
        <a:accent6>
          <a:srgbClr val="8A0000"/>
        </a:accent6>
        <a:hlink>
          <a:srgbClr val="66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9698D"/>
        </a:dk1>
        <a:lt1>
          <a:srgbClr val="FFFFFF"/>
        </a:lt1>
        <a:dk2>
          <a:srgbClr val="000000"/>
        </a:dk2>
        <a:lt2>
          <a:srgbClr val="A1BABD"/>
        </a:lt2>
        <a:accent1>
          <a:srgbClr val="FF5050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FFB3B3"/>
        </a:accent5>
        <a:accent6>
          <a:srgbClr val="E78A2D"/>
        </a:accent6>
        <a:hlink>
          <a:srgbClr val="00CC99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666699"/>
        </a:dk1>
        <a:lt1>
          <a:srgbClr val="FFFFFF"/>
        </a:lt1>
        <a:dk2>
          <a:srgbClr val="000000"/>
        </a:dk2>
        <a:lt2>
          <a:srgbClr val="C0C0C0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442</TotalTime>
  <Words>96</Words>
  <Application>Microsoft Office PowerPoint</Application>
  <PresentationFormat>화면 슬라이드 쇼(4:3)</PresentationFormat>
  <Paragraphs>29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15</vt:i4>
      </vt:variant>
    </vt:vector>
  </HeadingPairs>
  <TitlesOfParts>
    <vt:vector size="27" baseType="lpstr">
      <vt:lpstr>굴림</vt:lpstr>
      <vt:lpstr>맑은 고딕</vt:lpstr>
      <vt:lpstr>산돌고딕 L</vt:lpstr>
      <vt:lpstr>휴먼모음T</vt:lpstr>
      <vt:lpstr>Arial</vt:lpstr>
      <vt:lpstr>Impact</vt:lpstr>
      <vt:lpstr>Times New Roman</vt:lpstr>
      <vt:lpstr>Verdana</vt:lpstr>
      <vt:lpstr>Wingdings</vt:lpstr>
      <vt:lpstr>신문</vt:lpstr>
      <vt:lpstr>기본 디자인</vt:lpstr>
      <vt:lpstr>cdb2004c003l</vt:lpstr>
      <vt:lpstr>방송기획론 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방송 콘텐츠의 기획</vt:lpstr>
      <vt:lpstr>PowerPoint 프레젠테이션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.</dc:creator>
  <cp:lastModifiedBy>USER</cp:lastModifiedBy>
  <cp:revision>30</cp:revision>
  <dcterms:created xsi:type="dcterms:W3CDTF">2012-01-03T02:46:39Z</dcterms:created>
  <dcterms:modified xsi:type="dcterms:W3CDTF">2023-05-16T14:09:29Z</dcterms:modified>
</cp:coreProperties>
</file>