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12" r:id="rId4"/>
    <p:sldId id="319" r:id="rId5"/>
    <p:sldId id="320" r:id="rId6"/>
    <p:sldId id="321" r:id="rId7"/>
    <p:sldId id="322" r:id="rId8"/>
    <p:sldId id="324" r:id="rId9"/>
    <p:sldId id="313" r:id="rId10"/>
    <p:sldId id="326" r:id="rId11"/>
    <p:sldId id="325" r:id="rId12"/>
    <p:sldId id="327" r:id="rId13"/>
    <p:sldId id="328" r:id="rId14"/>
    <p:sldId id="329" r:id="rId15"/>
    <p:sldId id="330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FE789-92C0-4BC0-B5B4-8591E253D0E4}" type="doc">
      <dgm:prSet loTypeId="urn:microsoft.com/office/officeart/2005/8/layout/process5" loCatId="process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pPr latinLnBrk="1"/>
          <a:endParaRPr lang="ko-KR" altLang="en-US"/>
        </a:p>
      </dgm:t>
    </dgm:pt>
    <dgm:pt modelId="{C279E3AC-F21F-4359-AABB-2FBAD32D14E0}">
      <dgm:prSet phldrT="[텍스트]" custT="1"/>
      <dgm:spPr/>
      <dgm:t>
        <a:bodyPr/>
        <a:lstStyle/>
        <a:p>
          <a:pPr latinLnBrk="1"/>
          <a:r>
            <a:rPr lang="ko-KR" altLang="en-US" sz="2000" baseline="0" dirty="0">
              <a:latin typeface="+mj-ea"/>
              <a:ea typeface="+mj-ea"/>
            </a:rPr>
            <a:t>제작 스태프 구성</a:t>
          </a:r>
        </a:p>
      </dgm:t>
    </dgm:pt>
    <dgm:pt modelId="{6C5EA9C2-F478-43DA-A6E4-462E4C37B8BF}" type="parTrans" cxnId="{C401613A-7510-4834-B499-2611604DE502}">
      <dgm:prSet/>
      <dgm:spPr/>
      <dgm:t>
        <a:bodyPr/>
        <a:lstStyle/>
        <a:p>
          <a:pPr latinLnBrk="1"/>
          <a:endParaRPr lang="ko-KR" altLang="en-US"/>
        </a:p>
      </dgm:t>
    </dgm:pt>
    <dgm:pt modelId="{D38DC299-E14B-4565-921A-3893619BB629}" type="sibTrans" cxnId="{C401613A-7510-4834-B499-2611604DE502}">
      <dgm:prSet/>
      <dgm:spPr/>
      <dgm:t>
        <a:bodyPr/>
        <a:lstStyle/>
        <a:p>
          <a:pPr latinLnBrk="1"/>
          <a:endParaRPr lang="ko-KR" altLang="en-US"/>
        </a:p>
      </dgm:t>
    </dgm:pt>
    <dgm:pt modelId="{8F8EC89E-B3BE-45FD-B27C-76AE2288BB9E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대본 전달</a:t>
          </a:r>
        </a:p>
      </dgm:t>
    </dgm:pt>
    <dgm:pt modelId="{F903A7D5-DF04-440F-B775-FA32F0C0F7FA}" type="parTrans" cxnId="{F85BABE2-BE74-4C45-9440-6210249BD0BE}">
      <dgm:prSet/>
      <dgm:spPr/>
      <dgm:t>
        <a:bodyPr/>
        <a:lstStyle/>
        <a:p>
          <a:pPr latinLnBrk="1"/>
          <a:endParaRPr lang="ko-KR" altLang="en-US"/>
        </a:p>
      </dgm:t>
    </dgm:pt>
    <dgm:pt modelId="{6A59D27D-C2AE-435F-A9CD-B2B327350A4C}" type="sibTrans" cxnId="{F85BABE2-BE74-4C45-9440-6210249BD0BE}">
      <dgm:prSet/>
      <dgm:spPr/>
      <dgm:t>
        <a:bodyPr/>
        <a:lstStyle/>
        <a:p>
          <a:pPr latinLnBrk="1"/>
          <a:endParaRPr lang="ko-KR" altLang="en-US"/>
        </a:p>
      </dgm:t>
    </dgm:pt>
    <dgm:pt modelId="{8D204C78-2B06-4027-B3E0-86A7582C917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제작협조 의뢰</a:t>
          </a:r>
        </a:p>
      </dgm:t>
    </dgm:pt>
    <dgm:pt modelId="{A304F9ED-9471-4A76-B2AC-32FB347EF0EA}" type="parTrans" cxnId="{BF1C80A6-2A05-4A8A-9D5F-CA69EB084CFE}">
      <dgm:prSet/>
      <dgm:spPr/>
      <dgm:t>
        <a:bodyPr/>
        <a:lstStyle/>
        <a:p>
          <a:pPr latinLnBrk="1"/>
          <a:endParaRPr lang="ko-KR" altLang="en-US"/>
        </a:p>
      </dgm:t>
    </dgm:pt>
    <dgm:pt modelId="{2B4F61EF-920E-4D45-A315-895408BD9E0A}" type="sibTrans" cxnId="{BF1C80A6-2A05-4A8A-9D5F-CA69EB084CFE}">
      <dgm:prSet/>
      <dgm:spPr/>
      <dgm:t>
        <a:bodyPr/>
        <a:lstStyle/>
        <a:p>
          <a:pPr latinLnBrk="1"/>
          <a:endParaRPr lang="ko-KR" altLang="en-US"/>
        </a:p>
      </dgm:t>
    </dgm:pt>
    <dgm:pt modelId="{197E0E19-3EF8-4576-AA3D-11188F2F4145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대본 연습</a:t>
          </a:r>
        </a:p>
      </dgm:t>
    </dgm:pt>
    <dgm:pt modelId="{C71A2084-6839-4665-B768-591733749526}" type="parTrans" cxnId="{69F6BA4D-F7CE-48B4-A390-3870ED43BF98}">
      <dgm:prSet/>
      <dgm:spPr/>
      <dgm:t>
        <a:bodyPr/>
        <a:lstStyle/>
        <a:p>
          <a:pPr latinLnBrk="1"/>
          <a:endParaRPr lang="ko-KR" altLang="en-US"/>
        </a:p>
      </dgm:t>
    </dgm:pt>
    <dgm:pt modelId="{E7BA3230-C1D3-4780-AD46-12B0848EE000}" type="sibTrans" cxnId="{69F6BA4D-F7CE-48B4-A390-3870ED43BF98}">
      <dgm:prSet/>
      <dgm:spPr/>
      <dgm:t>
        <a:bodyPr/>
        <a:lstStyle/>
        <a:p>
          <a:pPr latinLnBrk="1"/>
          <a:endParaRPr lang="ko-KR" altLang="en-US"/>
        </a:p>
      </dgm:t>
    </dgm:pt>
    <dgm:pt modelId="{80DCC06D-38D4-41B9-9A63-3DE2751A3538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스태프 회의</a:t>
          </a:r>
        </a:p>
      </dgm:t>
    </dgm:pt>
    <dgm:pt modelId="{A9532945-9CBA-42CB-BFB2-3E27605C8C97}" type="parTrans" cxnId="{CEF5CEFF-9910-4533-99A5-23A59B64DFA7}">
      <dgm:prSet/>
      <dgm:spPr/>
      <dgm:t>
        <a:bodyPr/>
        <a:lstStyle/>
        <a:p>
          <a:pPr latinLnBrk="1"/>
          <a:endParaRPr lang="ko-KR" altLang="en-US"/>
        </a:p>
      </dgm:t>
    </dgm:pt>
    <dgm:pt modelId="{82C77AC3-B2B4-4D16-983A-C8F3C60436CD}" type="sibTrans" cxnId="{CEF5CEFF-9910-4533-99A5-23A59B64DFA7}">
      <dgm:prSet/>
      <dgm:spPr/>
      <dgm:t>
        <a:bodyPr/>
        <a:lstStyle/>
        <a:p>
          <a:pPr latinLnBrk="1"/>
          <a:endParaRPr lang="ko-KR" altLang="en-US"/>
        </a:p>
      </dgm:t>
    </dgm:pt>
    <dgm:pt modelId="{C114D8E3-A71B-41B5-A847-3EFC09F106A5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콘티 대본</a:t>
          </a:r>
        </a:p>
      </dgm:t>
    </dgm:pt>
    <dgm:pt modelId="{2F718D99-E09E-4312-B097-4D512C88B8DE}" type="parTrans" cxnId="{067CA60D-9EFF-40B3-8570-25864003A29B}">
      <dgm:prSet/>
      <dgm:spPr/>
      <dgm:t>
        <a:bodyPr/>
        <a:lstStyle/>
        <a:p>
          <a:pPr latinLnBrk="1"/>
          <a:endParaRPr lang="ko-KR" altLang="en-US"/>
        </a:p>
      </dgm:t>
    </dgm:pt>
    <dgm:pt modelId="{F00E7328-8552-4F1C-87C7-4C8E8B920645}" type="sibTrans" cxnId="{067CA60D-9EFF-40B3-8570-25864003A29B}">
      <dgm:prSet/>
      <dgm:spPr/>
      <dgm:t>
        <a:bodyPr/>
        <a:lstStyle/>
        <a:p>
          <a:pPr latinLnBrk="1"/>
          <a:endParaRPr lang="ko-KR" altLang="en-US"/>
        </a:p>
      </dgm:t>
    </dgm:pt>
    <dgm:pt modelId="{78D3734C-315A-46E8-A956-7502F122DD92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음악</a:t>
          </a:r>
        </a:p>
      </dgm:t>
    </dgm:pt>
    <dgm:pt modelId="{3C5898FA-99AF-409F-B1C0-A59E82A5BA05}" type="parTrans" cxnId="{6483A070-A2A8-48BC-827C-9EAD5F7FADDC}">
      <dgm:prSet/>
      <dgm:spPr/>
      <dgm:t>
        <a:bodyPr/>
        <a:lstStyle/>
        <a:p>
          <a:pPr latinLnBrk="1"/>
          <a:endParaRPr lang="ko-KR" altLang="en-US"/>
        </a:p>
      </dgm:t>
    </dgm:pt>
    <dgm:pt modelId="{40C4B052-DF13-4A60-B9FC-338459F00248}" type="sibTrans" cxnId="{6483A070-A2A8-48BC-827C-9EAD5F7FADDC}">
      <dgm:prSet/>
      <dgm:spPr/>
      <dgm:t>
        <a:bodyPr/>
        <a:lstStyle/>
        <a:p>
          <a:pPr latinLnBrk="1"/>
          <a:endParaRPr lang="ko-KR" altLang="en-US"/>
        </a:p>
      </dgm:t>
    </dgm:pt>
    <dgm:pt modelId="{48353D7B-E633-4787-A9C3-BB647E0B8AE3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음향효과</a:t>
          </a:r>
        </a:p>
      </dgm:t>
    </dgm:pt>
    <dgm:pt modelId="{FAB21675-1F23-484C-AD54-800661975C83}" type="parTrans" cxnId="{F62D41B7-5292-40D5-B31B-AB5DD5076143}">
      <dgm:prSet/>
      <dgm:spPr/>
      <dgm:t>
        <a:bodyPr/>
        <a:lstStyle/>
        <a:p>
          <a:pPr latinLnBrk="1"/>
          <a:endParaRPr lang="ko-KR" altLang="en-US"/>
        </a:p>
      </dgm:t>
    </dgm:pt>
    <dgm:pt modelId="{1A848CCE-D00C-448B-9D3A-1FCC88965198}" type="sibTrans" cxnId="{F62D41B7-5292-40D5-B31B-AB5DD5076143}">
      <dgm:prSet/>
      <dgm:spPr/>
      <dgm:t>
        <a:bodyPr/>
        <a:lstStyle/>
        <a:p>
          <a:pPr latinLnBrk="1"/>
          <a:endParaRPr lang="ko-KR" altLang="en-US"/>
        </a:p>
      </dgm:t>
    </dgm:pt>
    <dgm:pt modelId="{AF2491D3-07C0-47A1-A973-97AB08A67660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세트 디자인과 설치</a:t>
          </a:r>
        </a:p>
      </dgm:t>
    </dgm:pt>
    <dgm:pt modelId="{579E608B-54EE-40F6-BA7A-6FCCA3EC8067}" type="parTrans" cxnId="{14A6F7DC-BC74-4FA6-AD39-2595543A00DD}">
      <dgm:prSet/>
      <dgm:spPr/>
      <dgm:t>
        <a:bodyPr/>
        <a:lstStyle/>
        <a:p>
          <a:pPr latinLnBrk="1"/>
          <a:endParaRPr lang="ko-KR" altLang="en-US"/>
        </a:p>
      </dgm:t>
    </dgm:pt>
    <dgm:pt modelId="{3881DD19-F435-4147-A510-0352BD36DF1E}" type="sibTrans" cxnId="{14A6F7DC-BC74-4FA6-AD39-2595543A00DD}">
      <dgm:prSet/>
      <dgm:spPr/>
      <dgm:t>
        <a:bodyPr/>
        <a:lstStyle/>
        <a:p>
          <a:pPr latinLnBrk="1"/>
          <a:endParaRPr lang="ko-KR" altLang="en-US"/>
        </a:p>
      </dgm:t>
    </dgm:pt>
    <dgm:pt modelId="{A68E74CE-684E-4E35-B1AB-7700855B2396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의상과 소품</a:t>
          </a:r>
        </a:p>
      </dgm:t>
    </dgm:pt>
    <dgm:pt modelId="{33C8AA03-7104-4851-9B04-BD8412730F60}" type="parTrans" cxnId="{188728C4-DC77-4B1E-8AAD-70249FA67CB8}">
      <dgm:prSet/>
      <dgm:spPr/>
      <dgm:t>
        <a:bodyPr/>
        <a:lstStyle/>
        <a:p>
          <a:pPr latinLnBrk="1"/>
          <a:endParaRPr lang="ko-KR" altLang="en-US"/>
        </a:p>
      </dgm:t>
    </dgm:pt>
    <dgm:pt modelId="{35F2D7F2-A2A0-4669-A6B4-1C1559EE82F3}" type="sibTrans" cxnId="{188728C4-DC77-4B1E-8AAD-70249FA67CB8}">
      <dgm:prSet/>
      <dgm:spPr/>
      <dgm:t>
        <a:bodyPr/>
        <a:lstStyle/>
        <a:p>
          <a:pPr latinLnBrk="1"/>
          <a:endParaRPr lang="ko-KR" altLang="en-US"/>
        </a:p>
      </dgm:t>
    </dgm:pt>
    <dgm:pt modelId="{86DE49C8-C2B7-40DC-8F9D-BDD1601DF40E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분장</a:t>
          </a:r>
        </a:p>
      </dgm:t>
    </dgm:pt>
    <dgm:pt modelId="{0F96B014-48D3-4866-A014-17AD1506AA32}" type="parTrans" cxnId="{DB37CA09-8ECD-4AB8-98C7-562142B2D349}">
      <dgm:prSet/>
      <dgm:spPr/>
      <dgm:t>
        <a:bodyPr/>
        <a:lstStyle/>
        <a:p>
          <a:pPr latinLnBrk="1"/>
          <a:endParaRPr lang="ko-KR" altLang="en-US"/>
        </a:p>
      </dgm:t>
    </dgm:pt>
    <dgm:pt modelId="{7C775ACE-2351-4746-BC3D-80DBD28D6A31}" type="sibTrans" cxnId="{DB37CA09-8ECD-4AB8-98C7-562142B2D349}">
      <dgm:prSet/>
      <dgm:spPr/>
      <dgm:t>
        <a:bodyPr/>
        <a:lstStyle/>
        <a:p>
          <a:pPr latinLnBrk="1"/>
          <a:endParaRPr lang="ko-KR" altLang="en-US"/>
        </a:p>
      </dgm:t>
    </dgm:pt>
    <dgm:pt modelId="{0E2753AD-308A-4A09-98A4-2C2663F2E321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야외녹화</a:t>
          </a:r>
        </a:p>
      </dgm:t>
    </dgm:pt>
    <dgm:pt modelId="{2A6F1092-4259-4A98-B00D-2160658CB7DA}" type="parTrans" cxnId="{414B2CC0-938D-4877-BAE7-38DA0D490D79}">
      <dgm:prSet/>
      <dgm:spPr/>
      <dgm:t>
        <a:bodyPr/>
        <a:lstStyle/>
        <a:p>
          <a:pPr latinLnBrk="1"/>
          <a:endParaRPr lang="ko-KR" altLang="en-US"/>
        </a:p>
      </dgm:t>
    </dgm:pt>
    <dgm:pt modelId="{08E057AF-4E38-4F8C-8B82-700F25DE1019}" type="sibTrans" cxnId="{414B2CC0-938D-4877-BAE7-38DA0D490D79}">
      <dgm:prSet/>
      <dgm:spPr/>
      <dgm:t>
        <a:bodyPr/>
        <a:lstStyle/>
        <a:p>
          <a:pPr latinLnBrk="1"/>
          <a:endParaRPr lang="ko-KR" altLang="en-US"/>
        </a:p>
      </dgm:t>
    </dgm:pt>
    <dgm:pt modelId="{4594BB55-8664-4799-98D7-08A5ABD32DA5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드라이 리허설</a:t>
          </a:r>
        </a:p>
      </dgm:t>
    </dgm:pt>
    <dgm:pt modelId="{292A9867-FF3E-4B5B-ABF4-47B188A060BA}" type="parTrans" cxnId="{C7F4D496-A6DF-46D2-AF2F-70DAB884C7D3}">
      <dgm:prSet/>
      <dgm:spPr/>
      <dgm:t>
        <a:bodyPr/>
        <a:lstStyle/>
        <a:p>
          <a:pPr latinLnBrk="1"/>
          <a:endParaRPr lang="ko-KR" altLang="en-US"/>
        </a:p>
      </dgm:t>
    </dgm:pt>
    <dgm:pt modelId="{082FCCE0-FF82-4984-8B37-182237B450B5}" type="sibTrans" cxnId="{C7F4D496-A6DF-46D2-AF2F-70DAB884C7D3}">
      <dgm:prSet/>
      <dgm:spPr/>
      <dgm:t>
        <a:bodyPr/>
        <a:lstStyle/>
        <a:p>
          <a:pPr latinLnBrk="1"/>
          <a:endParaRPr lang="ko-KR" altLang="en-US"/>
        </a:p>
      </dgm:t>
    </dgm:pt>
    <dgm:pt modelId="{0ED07032-7D41-41B4-A184-61AACFD73143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카메라리허설</a:t>
          </a:r>
        </a:p>
      </dgm:t>
    </dgm:pt>
    <dgm:pt modelId="{2C5DA20E-2E37-4CCE-AF6C-FBA847CD5302}" type="parTrans" cxnId="{76459BAD-714E-410E-B64A-9D6E3CF0CD9B}">
      <dgm:prSet/>
      <dgm:spPr/>
      <dgm:t>
        <a:bodyPr/>
        <a:lstStyle/>
        <a:p>
          <a:pPr latinLnBrk="1"/>
          <a:endParaRPr lang="ko-KR" altLang="en-US"/>
        </a:p>
      </dgm:t>
    </dgm:pt>
    <dgm:pt modelId="{64ADA935-D29D-4748-8600-5C6F3BE108AE}" type="sibTrans" cxnId="{76459BAD-714E-410E-B64A-9D6E3CF0CD9B}">
      <dgm:prSet/>
      <dgm:spPr/>
      <dgm:t>
        <a:bodyPr/>
        <a:lstStyle/>
        <a:p>
          <a:pPr latinLnBrk="1"/>
          <a:endParaRPr lang="ko-KR" altLang="en-US"/>
        </a:p>
      </dgm:t>
    </dgm:pt>
    <dgm:pt modelId="{A25B52B4-7C66-492D-8067-F29202649B1F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타이틀제작</a:t>
          </a:r>
        </a:p>
      </dgm:t>
    </dgm:pt>
    <dgm:pt modelId="{8A2EB87F-37A9-4085-A693-D5143932A5E5}" type="parTrans" cxnId="{C1865992-EE7F-4AF3-9657-5E92CFDE52A6}">
      <dgm:prSet/>
      <dgm:spPr/>
      <dgm:t>
        <a:bodyPr/>
        <a:lstStyle/>
        <a:p>
          <a:pPr latinLnBrk="1"/>
          <a:endParaRPr lang="ko-KR" altLang="en-US"/>
        </a:p>
      </dgm:t>
    </dgm:pt>
    <dgm:pt modelId="{BE500053-C899-4CEB-9918-AC2C61A4FCFD}" type="sibTrans" cxnId="{C1865992-EE7F-4AF3-9657-5E92CFDE52A6}">
      <dgm:prSet/>
      <dgm:spPr/>
      <dgm:t>
        <a:bodyPr/>
        <a:lstStyle/>
        <a:p>
          <a:pPr latinLnBrk="1"/>
          <a:endParaRPr lang="ko-KR" altLang="en-US"/>
        </a:p>
      </dgm:t>
    </dgm:pt>
    <dgm:pt modelId="{33F20A30-85AB-4B61-8006-812D212C125C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스튜디오 녹화</a:t>
          </a:r>
          <a:r>
            <a:rPr lang="en-US" altLang="ko-KR" dirty="0">
              <a:latin typeface="+mj-ea"/>
              <a:ea typeface="+mj-ea"/>
            </a:rPr>
            <a:t>/</a:t>
          </a:r>
          <a:r>
            <a:rPr lang="ko-KR" altLang="en-US" dirty="0">
              <a:latin typeface="+mj-ea"/>
              <a:ea typeface="+mj-ea"/>
            </a:rPr>
            <a:t>시사</a:t>
          </a:r>
        </a:p>
      </dgm:t>
    </dgm:pt>
    <dgm:pt modelId="{9696009E-7CBA-4EC5-82DB-E75CECF7C9F7}" type="parTrans" cxnId="{07D2EC1F-DDC3-4E0E-BF33-B87867D4CAA7}">
      <dgm:prSet/>
      <dgm:spPr/>
      <dgm:t>
        <a:bodyPr/>
        <a:lstStyle/>
        <a:p>
          <a:pPr latinLnBrk="1"/>
          <a:endParaRPr lang="ko-KR" altLang="en-US"/>
        </a:p>
      </dgm:t>
    </dgm:pt>
    <dgm:pt modelId="{B136F692-EB14-42D4-8FD3-10403FABD736}" type="sibTrans" cxnId="{07D2EC1F-DDC3-4E0E-BF33-B87867D4CAA7}">
      <dgm:prSet/>
      <dgm:spPr/>
      <dgm:t>
        <a:bodyPr/>
        <a:lstStyle/>
        <a:p>
          <a:pPr latinLnBrk="1"/>
          <a:endParaRPr lang="ko-KR" altLang="en-US"/>
        </a:p>
      </dgm:t>
    </dgm:pt>
    <dgm:pt modelId="{28A7A9F3-263F-453A-A821-CEA767A953BA}" type="pres">
      <dgm:prSet presAssocID="{D6BFE789-92C0-4BC0-B5B4-8591E253D0E4}" presName="diagram" presStyleCnt="0">
        <dgm:presLayoutVars>
          <dgm:dir/>
          <dgm:resizeHandles val="exact"/>
        </dgm:presLayoutVars>
      </dgm:prSet>
      <dgm:spPr/>
    </dgm:pt>
    <dgm:pt modelId="{D90EDD7E-8944-4117-9EEE-00A0C9874857}" type="pres">
      <dgm:prSet presAssocID="{C279E3AC-F21F-4359-AABB-2FBAD32D14E0}" presName="node" presStyleLbl="node1" presStyleIdx="0" presStyleCnt="16">
        <dgm:presLayoutVars>
          <dgm:bulletEnabled val="1"/>
        </dgm:presLayoutVars>
      </dgm:prSet>
      <dgm:spPr/>
    </dgm:pt>
    <dgm:pt modelId="{04630A5D-CFAD-47D6-99EB-67C806FB993B}" type="pres">
      <dgm:prSet presAssocID="{D38DC299-E14B-4565-921A-3893619BB629}" presName="sibTrans" presStyleLbl="sibTrans2D1" presStyleIdx="0" presStyleCnt="15"/>
      <dgm:spPr/>
    </dgm:pt>
    <dgm:pt modelId="{E6D5FE19-5AC7-4711-ABE4-B110B2B71ECB}" type="pres">
      <dgm:prSet presAssocID="{D38DC299-E14B-4565-921A-3893619BB629}" presName="connectorText" presStyleLbl="sibTrans2D1" presStyleIdx="0" presStyleCnt="15"/>
      <dgm:spPr/>
    </dgm:pt>
    <dgm:pt modelId="{E486F654-94B6-4B6F-9CBE-6EEDD42C3F3E}" type="pres">
      <dgm:prSet presAssocID="{8F8EC89E-B3BE-45FD-B27C-76AE2288BB9E}" presName="node" presStyleLbl="node1" presStyleIdx="1" presStyleCnt="16">
        <dgm:presLayoutVars>
          <dgm:bulletEnabled val="1"/>
        </dgm:presLayoutVars>
      </dgm:prSet>
      <dgm:spPr/>
    </dgm:pt>
    <dgm:pt modelId="{4E4BAD7A-93E4-4D88-AAA6-7A3B3DDB0312}" type="pres">
      <dgm:prSet presAssocID="{6A59D27D-C2AE-435F-A9CD-B2B327350A4C}" presName="sibTrans" presStyleLbl="sibTrans2D1" presStyleIdx="1" presStyleCnt="15"/>
      <dgm:spPr/>
    </dgm:pt>
    <dgm:pt modelId="{9DF102A9-D217-483F-9EA7-A9949D0A5ED1}" type="pres">
      <dgm:prSet presAssocID="{6A59D27D-C2AE-435F-A9CD-B2B327350A4C}" presName="connectorText" presStyleLbl="sibTrans2D1" presStyleIdx="1" presStyleCnt="15"/>
      <dgm:spPr/>
    </dgm:pt>
    <dgm:pt modelId="{62601B89-DCF8-4BEB-8E6B-E6BB501E2BC7}" type="pres">
      <dgm:prSet presAssocID="{8D204C78-2B06-4027-B3E0-86A7582C9179}" presName="node" presStyleLbl="node1" presStyleIdx="2" presStyleCnt="16">
        <dgm:presLayoutVars>
          <dgm:bulletEnabled val="1"/>
        </dgm:presLayoutVars>
      </dgm:prSet>
      <dgm:spPr/>
    </dgm:pt>
    <dgm:pt modelId="{048B72A1-4385-44E7-AC7F-09E10DB999FF}" type="pres">
      <dgm:prSet presAssocID="{2B4F61EF-920E-4D45-A315-895408BD9E0A}" presName="sibTrans" presStyleLbl="sibTrans2D1" presStyleIdx="2" presStyleCnt="15"/>
      <dgm:spPr/>
    </dgm:pt>
    <dgm:pt modelId="{5A457EC8-78C0-4012-B3F9-CB3C34E98294}" type="pres">
      <dgm:prSet presAssocID="{2B4F61EF-920E-4D45-A315-895408BD9E0A}" presName="connectorText" presStyleLbl="sibTrans2D1" presStyleIdx="2" presStyleCnt="15"/>
      <dgm:spPr/>
    </dgm:pt>
    <dgm:pt modelId="{6A91937B-8549-4062-9F49-9E873C3DC8FD}" type="pres">
      <dgm:prSet presAssocID="{197E0E19-3EF8-4576-AA3D-11188F2F4145}" presName="node" presStyleLbl="node1" presStyleIdx="3" presStyleCnt="16">
        <dgm:presLayoutVars>
          <dgm:bulletEnabled val="1"/>
        </dgm:presLayoutVars>
      </dgm:prSet>
      <dgm:spPr/>
    </dgm:pt>
    <dgm:pt modelId="{FAC65FB2-5BDE-48B2-A09A-2779AEC43204}" type="pres">
      <dgm:prSet presAssocID="{E7BA3230-C1D3-4780-AD46-12B0848EE000}" presName="sibTrans" presStyleLbl="sibTrans2D1" presStyleIdx="3" presStyleCnt="15"/>
      <dgm:spPr/>
    </dgm:pt>
    <dgm:pt modelId="{79D1C492-6B41-4CCF-976F-EF5142E4EA09}" type="pres">
      <dgm:prSet presAssocID="{E7BA3230-C1D3-4780-AD46-12B0848EE000}" presName="connectorText" presStyleLbl="sibTrans2D1" presStyleIdx="3" presStyleCnt="15"/>
      <dgm:spPr/>
    </dgm:pt>
    <dgm:pt modelId="{56908B55-0FB2-44C1-ABD8-FFE288B1E8F3}" type="pres">
      <dgm:prSet presAssocID="{80DCC06D-38D4-41B9-9A63-3DE2751A3538}" presName="node" presStyleLbl="node1" presStyleIdx="4" presStyleCnt="16">
        <dgm:presLayoutVars>
          <dgm:bulletEnabled val="1"/>
        </dgm:presLayoutVars>
      </dgm:prSet>
      <dgm:spPr/>
    </dgm:pt>
    <dgm:pt modelId="{205CDAA9-0160-4824-9E80-A84C20CAC18B}" type="pres">
      <dgm:prSet presAssocID="{82C77AC3-B2B4-4D16-983A-C8F3C60436CD}" presName="sibTrans" presStyleLbl="sibTrans2D1" presStyleIdx="4" presStyleCnt="15"/>
      <dgm:spPr/>
    </dgm:pt>
    <dgm:pt modelId="{F16AE960-850B-4F3F-9E94-539DB380078C}" type="pres">
      <dgm:prSet presAssocID="{82C77AC3-B2B4-4D16-983A-C8F3C60436CD}" presName="connectorText" presStyleLbl="sibTrans2D1" presStyleIdx="4" presStyleCnt="15"/>
      <dgm:spPr/>
    </dgm:pt>
    <dgm:pt modelId="{C6695B63-75DC-4D66-86DF-27E92CEF2D4B}" type="pres">
      <dgm:prSet presAssocID="{C114D8E3-A71B-41B5-A847-3EFC09F106A5}" presName="node" presStyleLbl="node1" presStyleIdx="5" presStyleCnt="16">
        <dgm:presLayoutVars>
          <dgm:bulletEnabled val="1"/>
        </dgm:presLayoutVars>
      </dgm:prSet>
      <dgm:spPr/>
    </dgm:pt>
    <dgm:pt modelId="{1E2BE79D-30D0-4629-9836-F494B2D4E241}" type="pres">
      <dgm:prSet presAssocID="{F00E7328-8552-4F1C-87C7-4C8E8B920645}" presName="sibTrans" presStyleLbl="sibTrans2D1" presStyleIdx="5" presStyleCnt="15"/>
      <dgm:spPr/>
    </dgm:pt>
    <dgm:pt modelId="{836E7EB0-16C3-420B-80DE-0D4F65B10199}" type="pres">
      <dgm:prSet presAssocID="{F00E7328-8552-4F1C-87C7-4C8E8B920645}" presName="connectorText" presStyleLbl="sibTrans2D1" presStyleIdx="5" presStyleCnt="15"/>
      <dgm:spPr/>
    </dgm:pt>
    <dgm:pt modelId="{659B1FED-7737-4D8D-8E80-BF4BA99CA448}" type="pres">
      <dgm:prSet presAssocID="{78D3734C-315A-46E8-A956-7502F122DD92}" presName="node" presStyleLbl="node1" presStyleIdx="6" presStyleCnt="16">
        <dgm:presLayoutVars>
          <dgm:bulletEnabled val="1"/>
        </dgm:presLayoutVars>
      </dgm:prSet>
      <dgm:spPr/>
    </dgm:pt>
    <dgm:pt modelId="{4A51C0B7-1D58-40F1-B92B-5422DEACB61C}" type="pres">
      <dgm:prSet presAssocID="{40C4B052-DF13-4A60-B9FC-338459F00248}" presName="sibTrans" presStyleLbl="sibTrans2D1" presStyleIdx="6" presStyleCnt="15"/>
      <dgm:spPr/>
    </dgm:pt>
    <dgm:pt modelId="{4506E9FA-A522-48D6-83F2-DA3B38A7685E}" type="pres">
      <dgm:prSet presAssocID="{40C4B052-DF13-4A60-B9FC-338459F00248}" presName="connectorText" presStyleLbl="sibTrans2D1" presStyleIdx="6" presStyleCnt="15"/>
      <dgm:spPr/>
    </dgm:pt>
    <dgm:pt modelId="{1A86A884-944C-42BC-9878-CDAC4E203259}" type="pres">
      <dgm:prSet presAssocID="{48353D7B-E633-4787-A9C3-BB647E0B8AE3}" presName="node" presStyleLbl="node1" presStyleIdx="7" presStyleCnt="16">
        <dgm:presLayoutVars>
          <dgm:bulletEnabled val="1"/>
        </dgm:presLayoutVars>
      </dgm:prSet>
      <dgm:spPr/>
    </dgm:pt>
    <dgm:pt modelId="{1F8F437A-AA86-46A3-9C15-C9683867F031}" type="pres">
      <dgm:prSet presAssocID="{1A848CCE-D00C-448B-9D3A-1FCC88965198}" presName="sibTrans" presStyleLbl="sibTrans2D1" presStyleIdx="7" presStyleCnt="15"/>
      <dgm:spPr/>
    </dgm:pt>
    <dgm:pt modelId="{AABDA307-5FF8-47C2-A29C-EEBD2AA260F3}" type="pres">
      <dgm:prSet presAssocID="{1A848CCE-D00C-448B-9D3A-1FCC88965198}" presName="connectorText" presStyleLbl="sibTrans2D1" presStyleIdx="7" presStyleCnt="15"/>
      <dgm:spPr/>
    </dgm:pt>
    <dgm:pt modelId="{D9D03ABE-EE6C-4DCC-9F91-20F678796613}" type="pres">
      <dgm:prSet presAssocID="{AF2491D3-07C0-47A1-A973-97AB08A67660}" presName="node" presStyleLbl="node1" presStyleIdx="8" presStyleCnt="16">
        <dgm:presLayoutVars>
          <dgm:bulletEnabled val="1"/>
        </dgm:presLayoutVars>
      </dgm:prSet>
      <dgm:spPr/>
    </dgm:pt>
    <dgm:pt modelId="{457F534F-3E06-48DA-8A6C-9661015736D4}" type="pres">
      <dgm:prSet presAssocID="{3881DD19-F435-4147-A510-0352BD36DF1E}" presName="sibTrans" presStyleLbl="sibTrans2D1" presStyleIdx="8" presStyleCnt="15"/>
      <dgm:spPr/>
    </dgm:pt>
    <dgm:pt modelId="{81DC194C-40CF-4E0A-9E80-7F6732878FD4}" type="pres">
      <dgm:prSet presAssocID="{3881DD19-F435-4147-A510-0352BD36DF1E}" presName="connectorText" presStyleLbl="sibTrans2D1" presStyleIdx="8" presStyleCnt="15"/>
      <dgm:spPr/>
    </dgm:pt>
    <dgm:pt modelId="{E3F3B0A1-010D-4CD5-88C8-CE3C4BB6B5C2}" type="pres">
      <dgm:prSet presAssocID="{A68E74CE-684E-4E35-B1AB-7700855B2396}" presName="node" presStyleLbl="node1" presStyleIdx="9" presStyleCnt="16">
        <dgm:presLayoutVars>
          <dgm:bulletEnabled val="1"/>
        </dgm:presLayoutVars>
      </dgm:prSet>
      <dgm:spPr/>
    </dgm:pt>
    <dgm:pt modelId="{FA504712-4180-44BF-B42C-4120DD1BE49F}" type="pres">
      <dgm:prSet presAssocID="{35F2D7F2-A2A0-4669-A6B4-1C1559EE82F3}" presName="sibTrans" presStyleLbl="sibTrans2D1" presStyleIdx="9" presStyleCnt="15"/>
      <dgm:spPr/>
    </dgm:pt>
    <dgm:pt modelId="{71FE9CEA-6B35-46A1-A10C-DE2721943030}" type="pres">
      <dgm:prSet presAssocID="{35F2D7F2-A2A0-4669-A6B4-1C1559EE82F3}" presName="connectorText" presStyleLbl="sibTrans2D1" presStyleIdx="9" presStyleCnt="15"/>
      <dgm:spPr/>
    </dgm:pt>
    <dgm:pt modelId="{76B24EA1-D6F3-40D0-9BBC-CE0671FD3EA4}" type="pres">
      <dgm:prSet presAssocID="{86DE49C8-C2B7-40DC-8F9D-BDD1601DF40E}" presName="node" presStyleLbl="node1" presStyleIdx="10" presStyleCnt="16">
        <dgm:presLayoutVars>
          <dgm:bulletEnabled val="1"/>
        </dgm:presLayoutVars>
      </dgm:prSet>
      <dgm:spPr/>
    </dgm:pt>
    <dgm:pt modelId="{09F93D6D-C148-4AA3-A684-0B1EA2F8A317}" type="pres">
      <dgm:prSet presAssocID="{7C775ACE-2351-4746-BC3D-80DBD28D6A31}" presName="sibTrans" presStyleLbl="sibTrans2D1" presStyleIdx="10" presStyleCnt="15"/>
      <dgm:spPr/>
    </dgm:pt>
    <dgm:pt modelId="{8148A063-B794-4CF0-AB0F-4E822CB386E2}" type="pres">
      <dgm:prSet presAssocID="{7C775ACE-2351-4746-BC3D-80DBD28D6A31}" presName="connectorText" presStyleLbl="sibTrans2D1" presStyleIdx="10" presStyleCnt="15"/>
      <dgm:spPr/>
    </dgm:pt>
    <dgm:pt modelId="{BE28258E-7D75-469F-A14C-C9D3EACEE65B}" type="pres">
      <dgm:prSet presAssocID="{0E2753AD-308A-4A09-98A4-2C2663F2E321}" presName="node" presStyleLbl="node1" presStyleIdx="11" presStyleCnt="16">
        <dgm:presLayoutVars>
          <dgm:bulletEnabled val="1"/>
        </dgm:presLayoutVars>
      </dgm:prSet>
      <dgm:spPr/>
    </dgm:pt>
    <dgm:pt modelId="{7053DA32-661C-470B-8D0E-654A06473175}" type="pres">
      <dgm:prSet presAssocID="{08E057AF-4E38-4F8C-8B82-700F25DE1019}" presName="sibTrans" presStyleLbl="sibTrans2D1" presStyleIdx="11" presStyleCnt="15"/>
      <dgm:spPr/>
    </dgm:pt>
    <dgm:pt modelId="{35798876-6795-4F77-9519-AB21869E7415}" type="pres">
      <dgm:prSet presAssocID="{08E057AF-4E38-4F8C-8B82-700F25DE1019}" presName="connectorText" presStyleLbl="sibTrans2D1" presStyleIdx="11" presStyleCnt="15"/>
      <dgm:spPr/>
    </dgm:pt>
    <dgm:pt modelId="{D4D67A1E-7EC9-4122-B402-80C2910FB2E5}" type="pres">
      <dgm:prSet presAssocID="{4594BB55-8664-4799-98D7-08A5ABD32DA5}" presName="node" presStyleLbl="node1" presStyleIdx="12" presStyleCnt="16">
        <dgm:presLayoutVars>
          <dgm:bulletEnabled val="1"/>
        </dgm:presLayoutVars>
      </dgm:prSet>
      <dgm:spPr/>
    </dgm:pt>
    <dgm:pt modelId="{585ABA17-E37F-4DEC-A85D-C8C94C479363}" type="pres">
      <dgm:prSet presAssocID="{082FCCE0-FF82-4984-8B37-182237B450B5}" presName="sibTrans" presStyleLbl="sibTrans2D1" presStyleIdx="12" presStyleCnt="15"/>
      <dgm:spPr/>
    </dgm:pt>
    <dgm:pt modelId="{C6B0C544-D845-400F-97C1-04B5C6F9F40B}" type="pres">
      <dgm:prSet presAssocID="{082FCCE0-FF82-4984-8B37-182237B450B5}" presName="connectorText" presStyleLbl="sibTrans2D1" presStyleIdx="12" presStyleCnt="15"/>
      <dgm:spPr/>
    </dgm:pt>
    <dgm:pt modelId="{E09E795F-3694-493B-8192-BBE6A12EE7D4}" type="pres">
      <dgm:prSet presAssocID="{0ED07032-7D41-41B4-A184-61AACFD73143}" presName="node" presStyleLbl="node1" presStyleIdx="13" presStyleCnt="16">
        <dgm:presLayoutVars>
          <dgm:bulletEnabled val="1"/>
        </dgm:presLayoutVars>
      </dgm:prSet>
      <dgm:spPr/>
    </dgm:pt>
    <dgm:pt modelId="{F58A2D90-0393-41B6-8F10-9553C1C6070B}" type="pres">
      <dgm:prSet presAssocID="{64ADA935-D29D-4748-8600-5C6F3BE108AE}" presName="sibTrans" presStyleLbl="sibTrans2D1" presStyleIdx="13" presStyleCnt="15"/>
      <dgm:spPr/>
    </dgm:pt>
    <dgm:pt modelId="{EC32418B-08FC-4FA0-A7B7-06F833910951}" type="pres">
      <dgm:prSet presAssocID="{64ADA935-D29D-4748-8600-5C6F3BE108AE}" presName="connectorText" presStyleLbl="sibTrans2D1" presStyleIdx="13" presStyleCnt="15"/>
      <dgm:spPr/>
    </dgm:pt>
    <dgm:pt modelId="{B8A34751-1927-4FE8-BD42-F03C287358B3}" type="pres">
      <dgm:prSet presAssocID="{A25B52B4-7C66-492D-8067-F29202649B1F}" presName="node" presStyleLbl="node1" presStyleIdx="14" presStyleCnt="16">
        <dgm:presLayoutVars>
          <dgm:bulletEnabled val="1"/>
        </dgm:presLayoutVars>
      </dgm:prSet>
      <dgm:spPr/>
    </dgm:pt>
    <dgm:pt modelId="{EB742DDB-BE53-4DCA-8D5D-9ECF55586930}" type="pres">
      <dgm:prSet presAssocID="{BE500053-C899-4CEB-9918-AC2C61A4FCFD}" presName="sibTrans" presStyleLbl="sibTrans2D1" presStyleIdx="14" presStyleCnt="15"/>
      <dgm:spPr/>
    </dgm:pt>
    <dgm:pt modelId="{4CD81CC1-A6A9-4CDC-9F2C-C7B605172BB3}" type="pres">
      <dgm:prSet presAssocID="{BE500053-C899-4CEB-9918-AC2C61A4FCFD}" presName="connectorText" presStyleLbl="sibTrans2D1" presStyleIdx="14" presStyleCnt="15"/>
      <dgm:spPr/>
    </dgm:pt>
    <dgm:pt modelId="{30535F2A-C127-4881-AF72-E9F359645BE0}" type="pres">
      <dgm:prSet presAssocID="{33F20A30-85AB-4B61-8006-812D212C125C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B37CA09-8ECD-4AB8-98C7-562142B2D349}" srcId="{D6BFE789-92C0-4BC0-B5B4-8591E253D0E4}" destId="{86DE49C8-C2B7-40DC-8F9D-BDD1601DF40E}" srcOrd="10" destOrd="0" parTransId="{0F96B014-48D3-4866-A014-17AD1506AA32}" sibTransId="{7C775ACE-2351-4746-BC3D-80DBD28D6A31}"/>
    <dgm:cxn modelId="{4463DC0A-358D-4A1F-A95E-1A09B4E49FF2}" type="presOf" srcId="{082FCCE0-FF82-4984-8B37-182237B450B5}" destId="{585ABA17-E37F-4DEC-A85D-C8C94C479363}" srcOrd="0" destOrd="0" presId="urn:microsoft.com/office/officeart/2005/8/layout/process5"/>
    <dgm:cxn modelId="{067CA60D-9EFF-40B3-8570-25864003A29B}" srcId="{D6BFE789-92C0-4BC0-B5B4-8591E253D0E4}" destId="{C114D8E3-A71B-41B5-A847-3EFC09F106A5}" srcOrd="5" destOrd="0" parTransId="{2F718D99-E09E-4312-B097-4D512C88B8DE}" sibTransId="{F00E7328-8552-4F1C-87C7-4C8E8B920645}"/>
    <dgm:cxn modelId="{ADC8AB0D-5D31-43E1-A450-B683CE7B2330}" type="presOf" srcId="{2B4F61EF-920E-4D45-A315-895408BD9E0A}" destId="{048B72A1-4385-44E7-AC7F-09E10DB999FF}" srcOrd="0" destOrd="0" presId="urn:microsoft.com/office/officeart/2005/8/layout/process5"/>
    <dgm:cxn modelId="{72206717-10D3-4FE7-B23B-90EAF9697192}" type="presOf" srcId="{48353D7B-E633-4787-A9C3-BB647E0B8AE3}" destId="{1A86A884-944C-42BC-9878-CDAC4E203259}" srcOrd="0" destOrd="0" presId="urn:microsoft.com/office/officeart/2005/8/layout/process5"/>
    <dgm:cxn modelId="{E739A117-D36F-48F3-AA52-883DB62890EB}" type="presOf" srcId="{D38DC299-E14B-4565-921A-3893619BB629}" destId="{E6D5FE19-5AC7-4711-ABE4-B110B2B71ECB}" srcOrd="1" destOrd="0" presId="urn:microsoft.com/office/officeart/2005/8/layout/process5"/>
    <dgm:cxn modelId="{EF277A1E-0BE0-4F0B-993F-EE2D32D45D4E}" type="presOf" srcId="{86DE49C8-C2B7-40DC-8F9D-BDD1601DF40E}" destId="{76B24EA1-D6F3-40D0-9BBC-CE0671FD3EA4}" srcOrd="0" destOrd="0" presId="urn:microsoft.com/office/officeart/2005/8/layout/process5"/>
    <dgm:cxn modelId="{E8DCBD1E-7432-4606-9CA1-8AF8A637FECB}" type="presOf" srcId="{197E0E19-3EF8-4576-AA3D-11188F2F4145}" destId="{6A91937B-8549-4062-9F49-9E873C3DC8FD}" srcOrd="0" destOrd="0" presId="urn:microsoft.com/office/officeart/2005/8/layout/process5"/>
    <dgm:cxn modelId="{07D2EC1F-DDC3-4E0E-BF33-B87867D4CAA7}" srcId="{D6BFE789-92C0-4BC0-B5B4-8591E253D0E4}" destId="{33F20A30-85AB-4B61-8006-812D212C125C}" srcOrd="15" destOrd="0" parTransId="{9696009E-7CBA-4EC5-82DB-E75CECF7C9F7}" sibTransId="{B136F692-EB14-42D4-8FD3-10403FABD736}"/>
    <dgm:cxn modelId="{B0B8D120-4338-4CAB-B3BC-98555F9EB67E}" type="presOf" srcId="{8D204C78-2B06-4027-B3E0-86A7582C9179}" destId="{62601B89-DCF8-4BEB-8E6B-E6BB501E2BC7}" srcOrd="0" destOrd="0" presId="urn:microsoft.com/office/officeart/2005/8/layout/process5"/>
    <dgm:cxn modelId="{9CE71029-02C2-4419-97EB-EB1850D23049}" type="presOf" srcId="{4594BB55-8664-4799-98D7-08A5ABD32DA5}" destId="{D4D67A1E-7EC9-4122-B402-80C2910FB2E5}" srcOrd="0" destOrd="0" presId="urn:microsoft.com/office/officeart/2005/8/layout/process5"/>
    <dgm:cxn modelId="{F9F5BD2A-5EC2-4D3A-885D-CD040E929ADB}" type="presOf" srcId="{6A59D27D-C2AE-435F-A9CD-B2B327350A4C}" destId="{9DF102A9-D217-483F-9EA7-A9949D0A5ED1}" srcOrd="1" destOrd="0" presId="urn:microsoft.com/office/officeart/2005/8/layout/process5"/>
    <dgm:cxn modelId="{77930E2D-EF37-427B-884B-9BE15336DE6B}" type="presOf" srcId="{40C4B052-DF13-4A60-B9FC-338459F00248}" destId="{4506E9FA-A522-48D6-83F2-DA3B38A7685E}" srcOrd="1" destOrd="0" presId="urn:microsoft.com/office/officeart/2005/8/layout/process5"/>
    <dgm:cxn modelId="{FBCE7134-4C14-4529-87F5-5C39086ECD4A}" type="presOf" srcId="{7C775ACE-2351-4746-BC3D-80DBD28D6A31}" destId="{8148A063-B794-4CF0-AB0F-4E822CB386E2}" srcOrd="1" destOrd="0" presId="urn:microsoft.com/office/officeart/2005/8/layout/process5"/>
    <dgm:cxn modelId="{0A7FDC35-BC30-4CCA-B3D6-B68B6157A1A9}" type="presOf" srcId="{E7BA3230-C1D3-4780-AD46-12B0848EE000}" destId="{FAC65FB2-5BDE-48B2-A09A-2779AEC43204}" srcOrd="0" destOrd="0" presId="urn:microsoft.com/office/officeart/2005/8/layout/process5"/>
    <dgm:cxn modelId="{85933E36-38D0-4F2B-9BDA-30FB69C92DA6}" type="presOf" srcId="{BE500053-C899-4CEB-9918-AC2C61A4FCFD}" destId="{4CD81CC1-A6A9-4CDC-9F2C-C7B605172BB3}" srcOrd="1" destOrd="0" presId="urn:microsoft.com/office/officeart/2005/8/layout/process5"/>
    <dgm:cxn modelId="{24197937-64BB-4D3A-BEB9-E9F798BB1C59}" type="presOf" srcId="{A68E74CE-684E-4E35-B1AB-7700855B2396}" destId="{E3F3B0A1-010D-4CD5-88C8-CE3C4BB6B5C2}" srcOrd="0" destOrd="0" presId="urn:microsoft.com/office/officeart/2005/8/layout/process5"/>
    <dgm:cxn modelId="{C401613A-7510-4834-B499-2611604DE502}" srcId="{D6BFE789-92C0-4BC0-B5B4-8591E253D0E4}" destId="{C279E3AC-F21F-4359-AABB-2FBAD32D14E0}" srcOrd="0" destOrd="0" parTransId="{6C5EA9C2-F478-43DA-A6E4-462E4C37B8BF}" sibTransId="{D38DC299-E14B-4565-921A-3893619BB629}"/>
    <dgm:cxn modelId="{D8D2C23B-2597-40CE-8420-FB8F53F4810F}" type="presOf" srcId="{33F20A30-85AB-4B61-8006-812D212C125C}" destId="{30535F2A-C127-4881-AF72-E9F359645BE0}" srcOrd="0" destOrd="0" presId="urn:microsoft.com/office/officeart/2005/8/layout/process5"/>
    <dgm:cxn modelId="{D351533C-37FE-4003-8AAA-09E9D8B3D355}" type="presOf" srcId="{C279E3AC-F21F-4359-AABB-2FBAD32D14E0}" destId="{D90EDD7E-8944-4117-9EEE-00A0C9874857}" srcOrd="0" destOrd="0" presId="urn:microsoft.com/office/officeart/2005/8/layout/process5"/>
    <dgm:cxn modelId="{4A89994A-D970-422B-8140-F0F36E8F191D}" type="presOf" srcId="{A25B52B4-7C66-492D-8067-F29202649B1F}" destId="{B8A34751-1927-4FE8-BD42-F03C287358B3}" srcOrd="0" destOrd="0" presId="urn:microsoft.com/office/officeart/2005/8/layout/process5"/>
    <dgm:cxn modelId="{69F6BA4D-F7CE-48B4-A390-3870ED43BF98}" srcId="{D6BFE789-92C0-4BC0-B5B4-8591E253D0E4}" destId="{197E0E19-3EF8-4576-AA3D-11188F2F4145}" srcOrd="3" destOrd="0" parTransId="{C71A2084-6839-4665-B768-591733749526}" sibTransId="{E7BA3230-C1D3-4780-AD46-12B0848EE000}"/>
    <dgm:cxn modelId="{6483A070-A2A8-48BC-827C-9EAD5F7FADDC}" srcId="{D6BFE789-92C0-4BC0-B5B4-8591E253D0E4}" destId="{78D3734C-315A-46E8-A956-7502F122DD92}" srcOrd="6" destOrd="0" parTransId="{3C5898FA-99AF-409F-B1C0-A59E82A5BA05}" sibTransId="{40C4B052-DF13-4A60-B9FC-338459F00248}"/>
    <dgm:cxn modelId="{5DF6F470-27D9-4A64-AFD9-2099637326B7}" type="presOf" srcId="{1A848CCE-D00C-448B-9D3A-1FCC88965198}" destId="{AABDA307-5FF8-47C2-A29C-EEBD2AA260F3}" srcOrd="1" destOrd="0" presId="urn:microsoft.com/office/officeart/2005/8/layout/process5"/>
    <dgm:cxn modelId="{EB33DE56-3F1A-4578-B8CE-D7A369C9C394}" type="presOf" srcId="{AF2491D3-07C0-47A1-A973-97AB08A67660}" destId="{D9D03ABE-EE6C-4DCC-9F91-20F678796613}" srcOrd="0" destOrd="0" presId="urn:microsoft.com/office/officeart/2005/8/layout/process5"/>
    <dgm:cxn modelId="{5A9FC97B-5513-4E18-924A-D0F99E2A6EC1}" type="presOf" srcId="{82C77AC3-B2B4-4D16-983A-C8F3C60436CD}" destId="{205CDAA9-0160-4824-9E80-A84C20CAC18B}" srcOrd="0" destOrd="0" presId="urn:microsoft.com/office/officeart/2005/8/layout/process5"/>
    <dgm:cxn modelId="{D7E2277E-6B7C-4A8C-B827-1B397111C61E}" type="presOf" srcId="{1A848CCE-D00C-448B-9D3A-1FCC88965198}" destId="{1F8F437A-AA86-46A3-9C15-C9683867F031}" srcOrd="0" destOrd="0" presId="urn:microsoft.com/office/officeart/2005/8/layout/process5"/>
    <dgm:cxn modelId="{165A6B8F-60A0-457D-B7E3-21CBB56D9A96}" type="presOf" srcId="{78D3734C-315A-46E8-A956-7502F122DD92}" destId="{659B1FED-7737-4D8D-8E80-BF4BA99CA448}" srcOrd="0" destOrd="0" presId="urn:microsoft.com/office/officeart/2005/8/layout/process5"/>
    <dgm:cxn modelId="{1FC2578F-4E73-4666-B992-DF8D1A794E40}" type="presOf" srcId="{8F8EC89E-B3BE-45FD-B27C-76AE2288BB9E}" destId="{E486F654-94B6-4B6F-9CBE-6EEDD42C3F3E}" srcOrd="0" destOrd="0" presId="urn:microsoft.com/office/officeart/2005/8/layout/process5"/>
    <dgm:cxn modelId="{1761D591-B7F0-4F17-9376-81871DFB9BD6}" type="presOf" srcId="{BE500053-C899-4CEB-9918-AC2C61A4FCFD}" destId="{EB742DDB-BE53-4DCA-8D5D-9ECF55586930}" srcOrd="0" destOrd="0" presId="urn:microsoft.com/office/officeart/2005/8/layout/process5"/>
    <dgm:cxn modelId="{C1865992-EE7F-4AF3-9657-5E92CFDE52A6}" srcId="{D6BFE789-92C0-4BC0-B5B4-8591E253D0E4}" destId="{A25B52B4-7C66-492D-8067-F29202649B1F}" srcOrd="14" destOrd="0" parTransId="{8A2EB87F-37A9-4085-A693-D5143932A5E5}" sibTransId="{BE500053-C899-4CEB-9918-AC2C61A4FCFD}"/>
    <dgm:cxn modelId="{C825B294-A90E-435C-9E4A-04D09DEAD35C}" type="presOf" srcId="{35F2D7F2-A2A0-4669-A6B4-1C1559EE82F3}" destId="{71FE9CEA-6B35-46A1-A10C-DE2721943030}" srcOrd="1" destOrd="0" presId="urn:microsoft.com/office/officeart/2005/8/layout/process5"/>
    <dgm:cxn modelId="{9CC70D95-6507-4773-AAF0-5216E4EF4EBD}" type="presOf" srcId="{F00E7328-8552-4F1C-87C7-4C8E8B920645}" destId="{836E7EB0-16C3-420B-80DE-0D4F65B10199}" srcOrd="1" destOrd="0" presId="urn:microsoft.com/office/officeart/2005/8/layout/process5"/>
    <dgm:cxn modelId="{C7F4D496-A6DF-46D2-AF2F-70DAB884C7D3}" srcId="{D6BFE789-92C0-4BC0-B5B4-8591E253D0E4}" destId="{4594BB55-8664-4799-98D7-08A5ABD32DA5}" srcOrd="12" destOrd="0" parTransId="{292A9867-FF3E-4B5B-ABF4-47B188A060BA}" sibTransId="{082FCCE0-FF82-4984-8B37-182237B450B5}"/>
    <dgm:cxn modelId="{242D91A1-D2C9-4FD5-BE0A-EA57159DADD4}" type="presOf" srcId="{08E057AF-4E38-4F8C-8B82-700F25DE1019}" destId="{7053DA32-661C-470B-8D0E-654A06473175}" srcOrd="0" destOrd="0" presId="urn:microsoft.com/office/officeart/2005/8/layout/process5"/>
    <dgm:cxn modelId="{0BC654A2-E057-4214-8065-E912359BCA22}" type="presOf" srcId="{82C77AC3-B2B4-4D16-983A-C8F3C60436CD}" destId="{F16AE960-850B-4F3F-9E94-539DB380078C}" srcOrd="1" destOrd="0" presId="urn:microsoft.com/office/officeart/2005/8/layout/process5"/>
    <dgm:cxn modelId="{BF1C80A6-2A05-4A8A-9D5F-CA69EB084CFE}" srcId="{D6BFE789-92C0-4BC0-B5B4-8591E253D0E4}" destId="{8D204C78-2B06-4027-B3E0-86A7582C9179}" srcOrd="2" destOrd="0" parTransId="{A304F9ED-9471-4A76-B2AC-32FB347EF0EA}" sibTransId="{2B4F61EF-920E-4D45-A315-895408BD9E0A}"/>
    <dgm:cxn modelId="{3A6747AB-467E-4EEA-82DC-E2F2E7EDCFE2}" type="presOf" srcId="{3881DD19-F435-4147-A510-0352BD36DF1E}" destId="{457F534F-3E06-48DA-8A6C-9661015736D4}" srcOrd="0" destOrd="0" presId="urn:microsoft.com/office/officeart/2005/8/layout/process5"/>
    <dgm:cxn modelId="{D52FE3AC-0C83-4834-B3FF-106A3A45FA09}" type="presOf" srcId="{F00E7328-8552-4F1C-87C7-4C8E8B920645}" destId="{1E2BE79D-30D0-4629-9836-F494B2D4E241}" srcOrd="0" destOrd="0" presId="urn:microsoft.com/office/officeart/2005/8/layout/process5"/>
    <dgm:cxn modelId="{76459BAD-714E-410E-B64A-9D6E3CF0CD9B}" srcId="{D6BFE789-92C0-4BC0-B5B4-8591E253D0E4}" destId="{0ED07032-7D41-41B4-A184-61AACFD73143}" srcOrd="13" destOrd="0" parTransId="{2C5DA20E-2E37-4CCE-AF6C-FBA847CD5302}" sibTransId="{64ADA935-D29D-4748-8600-5C6F3BE108AE}"/>
    <dgm:cxn modelId="{FA796CAE-5FEA-48E2-B8D2-85A9F1210736}" type="presOf" srcId="{6A59D27D-C2AE-435F-A9CD-B2B327350A4C}" destId="{4E4BAD7A-93E4-4D88-AAA6-7A3B3DDB0312}" srcOrd="0" destOrd="0" presId="urn:microsoft.com/office/officeart/2005/8/layout/process5"/>
    <dgm:cxn modelId="{67B92DAF-A625-4AF1-BE5A-F75D4FD34591}" type="presOf" srcId="{082FCCE0-FF82-4984-8B37-182237B450B5}" destId="{C6B0C544-D845-400F-97C1-04B5C6F9F40B}" srcOrd="1" destOrd="0" presId="urn:microsoft.com/office/officeart/2005/8/layout/process5"/>
    <dgm:cxn modelId="{017CD1B4-5CED-4D38-A4AF-78DF2C2A3024}" type="presOf" srcId="{0E2753AD-308A-4A09-98A4-2C2663F2E321}" destId="{BE28258E-7D75-469F-A14C-C9D3EACEE65B}" srcOrd="0" destOrd="0" presId="urn:microsoft.com/office/officeart/2005/8/layout/process5"/>
    <dgm:cxn modelId="{F62D41B7-5292-40D5-B31B-AB5DD5076143}" srcId="{D6BFE789-92C0-4BC0-B5B4-8591E253D0E4}" destId="{48353D7B-E633-4787-A9C3-BB647E0B8AE3}" srcOrd="7" destOrd="0" parTransId="{FAB21675-1F23-484C-AD54-800661975C83}" sibTransId="{1A848CCE-D00C-448B-9D3A-1FCC88965198}"/>
    <dgm:cxn modelId="{2A6A7FBB-7D22-407D-81B4-95CCF0BB3FA7}" type="presOf" srcId="{7C775ACE-2351-4746-BC3D-80DBD28D6A31}" destId="{09F93D6D-C148-4AA3-A684-0B1EA2F8A317}" srcOrd="0" destOrd="0" presId="urn:microsoft.com/office/officeart/2005/8/layout/process5"/>
    <dgm:cxn modelId="{C4C2B8BE-5EB3-4E2D-B153-C5730F9A1AA4}" type="presOf" srcId="{80DCC06D-38D4-41B9-9A63-3DE2751A3538}" destId="{56908B55-0FB2-44C1-ABD8-FFE288B1E8F3}" srcOrd="0" destOrd="0" presId="urn:microsoft.com/office/officeart/2005/8/layout/process5"/>
    <dgm:cxn modelId="{414B2CC0-938D-4877-BAE7-38DA0D490D79}" srcId="{D6BFE789-92C0-4BC0-B5B4-8591E253D0E4}" destId="{0E2753AD-308A-4A09-98A4-2C2663F2E321}" srcOrd="11" destOrd="0" parTransId="{2A6F1092-4259-4A98-B00D-2160658CB7DA}" sibTransId="{08E057AF-4E38-4F8C-8B82-700F25DE1019}"/>
    <dgm:cxn modelId="{599D2EC1-1DE9-4359-96C3-B2308C018B8B}" type="presOf" srcId="{0ED07032-7D41-41B4-A184-61AACFD73143}" destId="{E09E795F-3694-493B-8192-BBE6A12EE7D4}" srcOrd="0" destOrd="0" presId="urn:microsoft.com/office/officeart/2005/8/layout/process5"/>
    <dgm:cxn modelId="{3ADB93C2-6DC0-432D-A887-A7CE83BED56A}" type="presOf" srcId="{40C4B052-DF13-4A60-B9FC-338459F00248}" destId="{4A51C0B7-1D58-40F1-B92B-5422DEACB61C}" srcOrd="0" destOrd="0" presId="urn:microsoft.com/office/officeart/2005/8/layout/process5"/>
    <dgm:cxn modelId="{188728C4-DC77-4B1E-8AAD-70249FA67CB8}" srcId="{D6BFE789-92C0-4BC0-B5B4-8591E253D0E4}" destId="{A68E74CE-684E-4E35-B1AB-7700855B2396}" srcOrd="9" destOrd="0" parTransId="{33C8AA03-7104-4851-9B04-BD8412730F60}" sibTransId="{35F2D7F2-A2A0-4669-A6B4-1C1559EE82F3}"/>
    <dgm:cxn modelId="{F2E221C7-1CE6-42A6-BD6F-C609DF463F82}" type="presOf" srcId="{35F2D7F2-A2A0-4669-A6B4-1C1559EE82F3}" destId="{FA504712-4180-44BF-B42C-4120DD1BE49F}" srcOrd="0" destOrd="0" presId="urn:microsoft.com/office/officeart/2005/8/layout/process5"/>
    <dgm:cxn modelId="{498EF3D3-12A1-423B-8617-C0AD364036FF}" type="presOf" srcId="{C114D8E3-A71B-41B5-A847-3EFC09F106A5}" destId="{C6695B63-75DC-4D66-86DF-27E92CEF2D4B}" srcOrd="0" destOrd="0" presId="urn:microsoft.com/office/officeart/2005/8/layout/process5"/>
    <dgm:cxn modelId="{9EEC59D5-3165-4585-A8D8-0A1591BFEBA3}" type="presOf" srcId="{D6BFE789-92C0-4BC0-B5B4-8591E253D0E4}" destId="{28A7A9F3-263F-453A-A821-CEA767A953BA}" srcOrd="0" destOrd="0" presId="urn:microsoft.com/office/officeart/2005/8/layout/process5"/>
    <dgm:cxn modelId="{14A6F7DC-BC74-4FA6-AD39-2595543A00DD}" srcId="{D6BFE789-92C0-4BC0-B5B4-8591E253D0E4}" destId="{AF2491D3-07C0-47A1-A973-97AB08A67660}" srcOrd="8" destOrd="0" parTransId="{579E608B-54EE-40F6-BA7A-6FCCA3EC8067}" sibTransId="{3881DD19-F435-4147-A510-0352BD36DF1E}"/>
    <dgm:cxn modelId="{F85BABE2-BE74-4C45-9440-6210249BD0BE}" srcId="{D6BFE789-92C0-4BC0-B5B4-8591E253D0E4}" destId="{8F8EC89E-B3BE-45FD-B27C-76AE2288BB9E}" srcOrd="1" destOrd="0" parTransId="{F903A7D5-DF04-440F-B775-FA32F0C0F7FA}" sibTransId="{6A59D27D-C2AE-435F-A9CD-B2B327350A4C}"/>
    <dgm:cxn modelId="{A994A3EA-39CF-4F3C-9101-01192F27BD09}" type="presOf" srcId="{E7BA3230-C1D3-4780-AD46-12B0848EE000}" destId="{79D1C492-6B41-4CCF-976F-EF5142E4EA09}" srcOrd="1" destOrd="0" presId="urn:microsoft.com/office/officeart/2005/8/layout/process5"/>
    <dgm:cxn modelId="{ED4012F1-03A9-4DC7-ACF1-E9DDF7B3D46A}" type="presOf" srcId="{2B4F61EF-920E-4D45-A315-895408BD9E0A}" destId="{5A457EC8-78C0-4012-B3F9-CB3C34E98294}" srcOrd="1" destOrd="0" presId="urn:microsoft.com/office/officeart/2005/8/layout/process5"/>
    <dgm:cxn modelId="{8AC6CDF1-20BA-4551-864D-204CA4D62CAD}" type="presOf" srcId="{64ADA935-D29D-4748-8600-5C6F3BE108AE}" destId="{F58A2D90-0393-41B6-8F10-9553C1C6070B}" srcOrd="0" destOrd="0" presId="urn:microsoft.com/office/officeart/2005/8/layout/process5"/>
    <dgm:cxn modelId="{16E9D5F2-F95E-4E38-AF84-E3CAED69DE70}" type="presOf" srcId="{64ADA935-D29D-4748-8600-5C6F3BE108AE}" destId="{EC32418B-08FC-4FA0-A7B7-06F833910951}" srcOrd="1" destOrd="0" presId="urn:microsoft.com/office/officeart/2005/8/layout/process5"/>
    <dgm:cxn modelId="{512F99F3-8D77-4264-8593-B78A99E77BD1}" type="presOf" srcId="{D38DC299-E14B-4565-921A-3893619BB629}" destId="{04630A5D-CFAD-47D6-99EB-67C806FB993B}" srcOrd="0" destOrd="0" presId="urn:microsoft.com/office/officeart/2005/8/layout/process5"/>
    <dgm:cxn modelId="{264F88F4-0E34-48C0-A294-36CA9BCBD5D2}" type="presOf" srcId="{08E057AF-4E38-4F8C-8B82-700F25DE1019}" destId="{35798876-6795-4F77-9519-AB21869E7415}" srcOrd="1" destOrd="0" presId="urn:microsoft.com/office/officeart/2005/8/layout/process5"/>
    <dgm:cxn modelId="{498988F6-A19F-4E8D-969D-C5D648C4F0F2}" type="presOf" srcId="{3881DD19-F435-4147-A510-0352BD36DF1E}" destId="{81DC194C-40CF-4E0A-9E80-7F6732878FD4}" srcOrd="1" destOrd="0" presId="urn:microsoft.com/office/officeart/2005/8/layout/process5"/>
    <dgm:cxn modelId="{CEF5CEFF-9910-4533-99A5-23A59B64DFA7}" srcId="{D6BFE789-92C0-4BC0-B5B4-8591E253D0E4}" destId="{80DCC06D-38D4-41B9-9A63-3DE2751A3538}" srcOrd="4" destOrd="0" parTransId="{A9532945-9CBA-42CB-BFB2-3E27605C8C97}" sibTransId="{82C77AC3-B2B4-4D16-983A-C8F3C60436CD}"/>
    <dgm:cxn modelId="{37434291-C585-4D58-B042-0596A534C657}" type="presParOf" srcId="{28A7A9F3-263F-453A-A821-CEA767A953BA}" destId="{D90EDD7E-8944-4117-9EEE-00A0C9874857}" srcOrd="0" destOrd="0" presId="urn:microsoft.com/office/officeart/2005/8/layout/process5"/>
    <dgm:cxn modelId="{B619162F-0F7D-4DC2-9343-870BCC3FFE83}" type="presParOf" srcId="{28A7A9F3-263F-453A-A821-CEA767A953BA}" destId="{04630A5D-CFAD-47D6-99EB-67C806FB993B}" srcOrd="1" destOrd="0" presId="urn:microsoft.com/office/officeart/2005/8/layout/process5"/>
    <dgm:cxn modelId="{EA3F8B30-BE9E-48D4-B131-68C28632A278}" type="presParOf" srcId="{04630A5D-CFAD-47D6-99EB-67C806FB993B}" destId="{E6D5FE19-5AC7-4711-ABE4-B110B2B71ECB}" srcOrd="0" destOrd="0" presId="urn:microsoft.com/office/officeart/2005/8/layout/process5"/>
    <dgm:cxn modelId="{2A8A8C3E-9A05-411A-812E-2F4A19F655DF}" type="presParOf" srcId="{28A7A9F3-263F-453A-A821-CEA767A953BA}" destId="{E486F654-94B6-4B6F-9CBE-6EEDD42C3F3E}" srcOrd="2" destOrd="0" presId="urn:microsoft.com/office/officeart/2005/8/layout/process5"/>
    <dgm:cxn modelId="{C14268DA-F89D-4C90-8433-7842D0FE020F}" type="presParOf" srcId="{28A7A9F3-263F-453A-A821-CEA767A953BA}" destId="{4E4BAD7A-93E4-4D88-AAA6-7A3B3DDB0312}" srcOrd="3" destOrd="0" presId="urn:microsoft.com/office/officeart/2005/8/layout/process5"/>
    <dgm:cxn modelId="{FA051903-FBE9-45B8-ADB7-C759452915E2}" type="presParOf" srcId="{4E4BAD7A-93E4-4D88-AAA6-7A3B3DDB0312}" destId="{9DF102A9-D217-483F-9EA7-A9949D0A5ED1}" srcOrd="0" destOrd="0" presId="urn:microsoft.com/office/officeart/2005/8/layout/process5"/>
    <dgm:cxn modelId="{241B044D-A292-4AA8-9268-F70A92A89906}" type="presParOf" srcId="{28A7A9F3-263F-453A-A821-CEA767A953BA}" destId="{62601B89-DCF8-4BEB-8E6B-E6BB501E2BC7}" srcOrd="4" destOrd="0" presId="urn:microsoft.com/office/officeart/2005/8/layout/process5"/>
    <dgm:cxn modelId="{21BD3B25-74CC-4AA4-B880-E35BEB102F7C}" type="presParOf" srcId="{28A7A9F3-263F-453A-A821-CEA767A953BA}" destId="{048B72A1-4385-44E7-AC7F-09E10DB999FF}" srcOrd="5" destOrd="0" presId="urn:microsoft.com/office/officeart/2005/8/layout/process5"/>
    <dgm:cxn modelId="{BCD0E7A7-3925-4491-8328-DBF1271FE693}" type="presParOf" srcId="{048B72A1-4385-44E7-AC7F-09E10DB999FF}" destId="{5A457EC8-78C0-4012-B3F9-CB3C34E98294}" srcOrd="0" destOrd="0" presId="urn:microsoft.com/office/officeart/2005/8/layout/process5"/>
    <dgm:cxn modelId="{A20AC6B7-49B1-4EE3-AE8B-673540B3EB6F}" type="presParOf" srcId="{28A7A9F3-263F-453A-A821-CEA767A953BA}" destId="{6A91937B-8549-4062-9F49-9E873C3DC8FD}" srcOrd="6" destOrd="0" presId="urn:microsoft.com/office/officeart/2005/8/layout/process5"/>
    <dgm:cxn modelId="{8245D579-3CD7-4572-9145-07F13520CB3B}" type="presParOf" srcId="{28A7A9F3-263F-453A-A821-CEA767A953BA}" destId="{FAC65FB2-5BDE-48B2-A09A-2779AEC43204}" srcOrd="7" destOrd="0" presId="urn:microsoft.com/office/officeart/2005/8/layout/process5"/>
    <dgm:cxn modelId="{71A900B5-10EC-40CC-8170-AC52FEFB093E}" type="presParOf" srcId="{FAC65FB2-5BDE-48B2-A09A-2779AEC43204}" destId="{79D1C492-6B41-4CCF-976F-EF5142E4EA09}" srcOrd="0" destOrd="0" presId="urn:microsoft.com/office/officeart/2005/8/layout/process5"/>
    <dgm:cxn modelId="{AE37E44F-A3AA-40E1-B647-C97E59933CA0}" type="presParOf" srcId="{28A7A9F3-263F-453A-A821-CEA767A953BA}" destId="{56908B55-0FB2-44C1-ABD8-FFE288B1E8F3}" srcOrd="8" destOrd="0" presId="urn:microsoft.com/office/officeart/2005/8/layout/process5"/>
    <dgm:cxn modelId="{AED18CC1-24C3-4039-BDC1-0B8C137BF79A}" type="presParOf" srcId="{28A7A9F3-263F-453A-A821-CEA767A953BA}" destId="{205CDAA9-0160-4824-9E80-A84C20CAC18B}" srcOrd="9" destOrd="0" presId="urn:microsoft.com/office/officeart/2005/8/layout/process5"/>
    <dgm:cxn modelId="{ECB6745B-E07D-43E1-9936-0BA115C4FFFA}" type="presParOf" srcId="{205CDAA9-0160-4824-9E80-A84C20CAC18B}" destId="{F16AE960-850B-4F3F-9E94-539DB380078C}" srcOrd="0" destOrd="0" presId="urn:microsoft.com/office/officeart/2005/8/layout/process5"/>
    <dgm:cxn modelId="{ED339DF6-6F76-42A9-9A0C-5E4C6153C36E}" type="presParOf" srcId="{28A7A9F3-263F-453A-A821-CEA767A953BA}" destId="{C6695B63-75DC-4D66-86DF-27E92CEF2D4B}" srcOrd="10" destOrd="0" presId="urn:microsoft.com/office/officeart/2005/8/layout/process5"/>
    <dgm:cxn modelId="{D48A8A30-42F1-4E0C-97D1-9AE003005561}" type="presParOf" srcId="{28A7A9F3-263F-453A-A821-CEA767A953BA}" destId="{1E2BE79D-30D0-4629-9836-F494B2D4E241}" srcOrd="11" destOrd="0" presId="urn:microsoft.com/office/officeart/2005/8/layout/process5"/>
    <dgm:cxn modelId="{725F1677-7361-430E-AFD4-E0FE63D9B443}" type="presParOf" srcId="{1E2BE79D-30D0-4629-9836-F494B2D4E241}" destId="{836E7EB0-16C3-420B-80DE-0D4F65B10199}" srcOrd="0" destOrd="0" presId="urn:microsoft.com/office/officeart/2005/8/layout/process5"/>
    <dgm:cxn modelId="{DA9C11C3-4239-4C2E-94BB-91464BA3F272}" type="presParOf" srcId="{28A7A9F3-263F-453A-A821-CEA767A953BA}" destId="{659B1FED-7737-4D8D-8E80-BF4BA99CA448}" srcOrd="12" destOrd="0" presId="urn:microsoft.com/office/officeart/2005/8/layout/process5"/>
    <dgm:cxn modelId="{48CF53B7-DA44-417E-AC07-394A6E2ABD93}" type="presParOf" srcId="{28A7A9F3-263F-453A-A821-CEA767A953BA}" destId="{4A51C0B7-1D58-40F1-B92B-5422DEACB61C}" srcOrd="13" destOrd="0" presId="urn:microsoft.com/office/officeart/2005/8/layout/process5"/>
    <dgm:cxn modelId="{165231BE-CDA1-4CAD-8BFA-415B2C024EC3}" type="presParOf" srcId="{4A51C0B7-1D58-40F1-B92B-5422DEACB61C}" destId="{4506E9FA-A522-48D6-83F2-DA3B38A7685E}" srcOrd="0" destOrd="0" presId="urn:microsoft.com/office/officeart/2005/8/layout/process5"/>
    <dgm:cxn modelId="{DA8CDEFF-9E3C-4BAD-9160-66CCA4676C1A}" type="presParOf" srcId="{28A7A9F3-263F-453A-A821-CEA767A953BA}" destId="{1A86A884-944C-42BC-9878-CDAC4E203259}" srcOrd="14" destOrd="0" presId="urn:microsoft.com/office/officeart/2005/8/layout/process5"/>
    <dgm:cxn modelId="{9AE4D050-D8E0-40DE-A6B9-49E69BDDBD93}" type="presParOf" srcId="{28A7A9F3-263F-453A-A821-CEA767A953BA}" destId="{1F8F437A-AA86-46A3-9C15-C9683867F031}" srcOrd="15" destOrd="0" presId="urn:microsoft.com/office/officeart/2005/8/layout/process5"/>
    <dgm:cxn modelId="{9A5986AB-68EE-4F7B-B22E-9E2D66D59115}" type="presParOf" srcId="{1F8F437A-AA86-46A3-9C15-C9683867F031}" destId="{AABDA307-5FF8-47C2-A29C-EEBD2AA260F3}" srcOrd="0" destOrd="0" presId="urn:microsoft.com/office/officeart/2005/8/layout/process5"/>
    <dgm:cxn modelId="{EE0B28B5-4AB8-4902-916E-E0487A209B88}" type="presParOf" srcId="{28A7A9F3-263F-453A-A821-CEA767A953BA}" destId="{D9D03ABE-EE6C-4DCC-9F91-20F678796613}" srcOrd="16" destOrd="0" presId="urn:microsoft.com/office/officeart/2005/8/layout/process5"/>
    <dgm:cxn modelId="{E1D9944D-BD15-43DF-BCF6-1971C2305C9A}" type="presParOf" srcId="{28A7A9F3-263F-453A-A821-CEA767A953BA}" destId="{457F534F-3E06-48DA-8A6C-9661015736D4}" srcOrd="17" destOrd="0" presId="urn:microsoft.com/office/officeart/2005/8/layout/process5"/>
    <dgm:cxn modelId="{CE0D2F78-2362-4F80-846B-07529F37F329}" type="presParOf" srcId="{457F534F-3E06-48DA-8A6C-9661015736D4}" destId="{81DC194C-40CF-4E0A-9E80-7F6732878FD4}" srcOrd="0" destOrd="0" presId="urn:microsoft.com/office/officeart/2005/8/layout/process5"/>
    <dgm:cxn modelId="{660C8F80-6399-43B4-AFB1-4EEFD50669B8}" type="presParOf" srcId="{28A7A9F3-263F-453A-A821-CEA767A953BA}" destId="{E3F3B0A1-010D-4CD5-88C8-CE3C4BB6B5C2}" srcOrd="18" destOrd="0" presId="urn:microsoft.com/office/officeart/2005/8/layout/process5"/>
    <dgm:cxn modelId="{11FD6ACC-B795-4CBB-93B0-17BFE20E24BD}" type="presParOf" srcId="{28A7A9F3-263F-453A-A821-CEA767A953BA}" destId="{FA504712-4180-44BF-B42C-4120DD1BE49F}" srcOrd="19" destOrd="0" presId="urn:microsoft.com/office/officeart/2005/8/layout/process5"/>
    <dgm:cxn modelId="{4F5DAABB-86E0-4FF5-BB01-C6AC4727E339}" type="presParOf" srcId="{FA504712-4180-44BF-B42C-4120DD1BE49F}" destId="{71FE9CEA-6B35-46A1-A10C-DE2721943030}" srcOrd="0" destOrd="0" presId="urn:microsoft.com/office/officeart/2005/8/layout/process5"/>
    <dgm:cxn modelId="{8F59FFD0-6159-4DEC-98D4-5E6CA803DFB5}" type="presParOf" srcId="{28A7A9F3-263F-453A-A821-CEA767A953BA}" destId="{76B24EA1-D6F3-40D0-9BBC-CE0671FD3EA4}" srcOrd="20" destOrd="0" presId="urn:microsoft.com/office/officeart/2005/8/layout/process5"/>
    <dgm:cxn modelId="{7BE195ED-BDC5-447D-83F4-31D666891077}" type="presParOf" srcId="{28A7A9F3-263F-453A-A821-CEA767A953BA}" destId="{09F93D6D-C148-4AA3-A684-0B1EA2F8A317}" srcOrd="21" destOrd="0" presId="urn:microsoft.com/office/officeart/2005/8/layout/process5"/>
    <dgm:cxn modelId="{7CE2B372-CFCE-4F45-8AEC-CC774E714872}" type="presParOf" srcId="{09F93D6D-C148-4AA3-A684-0B1EA2F8A317}" destId="{8148A063-B794-4CF0-AB0F-4E822CB386E2}" srcOrd="0" destOrd="0" presId="urn:microsoft.com/office/officeart/2005/8/layout/process5"/>
    <dgm:cxn modelId="{C49357B3-9E33-4BE5-A769-29B4DED5F655}" type="presParOf" srcId="{28A7A9F3-263F-453A-A821-CEA767A953BA}" destId="{BE28258E-7D75-469F-A14C-C9D3EACEE65B}" srcOrd="22" destOrd="0" presId="urn:microsoft.com/office/officeart/2005/8/layout/process5"/>
    <dgm:cxn modelId="{F87F8B76-DC94-41F0-8B46-7F79090C8C9B}" type="presParOf" srcId="{28A7A9F3-263F-453A-A821-CEA767A953BA}" destId="{7053DA32-661C-470B-8D0E-654A06473175}" srcOrd="23" destOrd="0" presId="urn:microsoft.com/office/officeart/2005/8/layout/process5"/>
    <dgm:cxn modelId="{5CC4C273-486A-41E6-A971-2C3985D708A9}" type="presParOf" srcId="{7053DA32-661C-470B-8D0E-654A06473175}" destId="{35798876-6795-4F77-9519-AB21869E7415}" srcOrd="0" destOrd="0" presId="urn:microsoft.com/office/officeart/2005/8/layout/process5"/>
    <dgm:cxn modelId="{5794370E-1148-4297-92AA-687FFF8F7E3B}" type="presParOf" srcId="{28A7A9F3-263F-453A-A821-CEA767A953BA}" destId="{D4D67A1E-7EC9-4122-B402-80C2910FB2E5}" srcOrd="24" destOrd="0" presId="urn:microsoft.com/office/officeart/2005/8/layout/process5"/>
    <dgm:cxn modelId="{1BFCBC98-E6CF-4D0D-BF6A-27806D716564}" type="presParOf" srcId="{28A7A9F3-263F-453A-A821-CEA767A953BA}" destId="{585ABA17-E37F-4DEC-A85D-C8C94C479363}" srcOrd="25" destOrd="0" presId="urn:microsoft.com/office/officeart/2005/8/layout/process5"/>
    <dgm:cxn modelId="{C06F43EB-AA65-4E7F-B829-DD850395F7FD}" type="presParOf" srcId="{585ABA17-E37F-4DEC-A85D-C8C94C479363}" destId="{C6B0C544-D845-400F-97C1-04B5C6F9F40B}" srcOrd="0" destOrd="0" presId="urn:microsoft.com/office/officeart/2005/8/layout/process5"/>
    <dgm:cxn modelId="{74D320AF-E6FA-4FCD-A5DA-8DD445E8B797}" type="presParOf" srcId="{28A7A9F3-263F-453A-A821-CEA767A953BA}" destId="{E09E795F-3694-493B-8192-BBE6A12EE7D4}" srcOrd="26" destOrd="0" presId="urn:microsoft.com/office/officeart/2005/8/layout/process5"/>
    <dgm:cxn modelId="{1A9E46D0-F332-425C-857C-674A828118D7}" type="presParOf" srcId="{28A7A9F3-263F-453A-A821-CEA767A953BA}" destId="{F58A2D90-0393-41B6-8F10-9553C1C6070B}" srcOrd="27" destOrd="0" presId="urn:microsoft.com/office/officeart/2005/8/layout/process5"/>
    <dgm:cxn modelId="{954ACBD4-4703-4478-9C26-8DAF3F7ED483}" type="presParOf" srcId="{F58A2D90-0393-41B6-8F10-9553C1C6070B}" destId="{EC32418B-08FC-4FA0-A7B7-06F833910951}" srcOrd="0" destOrd="0" presId="urn:microsoft.com/office/officeart/2005/8/layout/process5"/>
    <dgm:cxn modelId="{422ECCFE-2CEA-40F3-B418-B0048F484647}" type="presParOf" srcId="{28A7A9F3-263F-453A-A821-CEA767A953BA}" destId="{B8A34751-1927-4FE8-BD42-F03C287358B3}" srcOrd="28" destOrd="0" presId="urn:microsoft.com/office/officeart/2005/8/layout/process5"/>
    <dgm:cxn modelId="{A8745905-9AF3-4901-87A3-427597F0D394}" type="presParOf" srcId="{28A7A9F3-263F-453A-A821-CEA767A953BA}" destId="{EB742DDB-BE53-4DCA-8D5D-9ECF55586930}" srcOrd="29" destOrd="0" presId="urn:microsoft.com/office/officeart/2005/8/layout/process5"/>
    <dgm:cxn modelId="{73AF08B0-AC7D-4A07-A662-DC543D60C1E7}" type="presParOf" srcId="{EB742DDB-BE53-4DCA-8D5D-9ECF55586930}" destId="{4CD81CC1-A6A9-4CDC-9F2C-C7B605172BB3}" srcOrd="0" destOrd="0" presId="urn:microsoft.com/office/officeart/2005/8/layout/process5"/>
    <dgm:cxn modelId="{6637B7F3-9B9B-4A21-B318-E102A9B1A68C}" type="presParOf" srcId="{28A7A9F3-263F-453A-A821-CEA767A953BA}" destId="{30535F2A-C127-4881-AF72-E9F359645BE0}" srcOrd="3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FE789-92C0-4BC0-B5B4-8591E253D0E4}" type="doc">
      <dgm:prSet loTypeId="urn:microsoft.com/office/officeart/2005/8/layout/process5" loCatId="process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pPr latinLnBrk="1"/>
          <a:endParaRPr lang="ko-KR" altLang="en-US"/>
        </a:p>
      </dgm:t>
    </dgm:pt>
    <dgm:pt modelId="{C279E3AC-F21F-4359-AABB-2FBAD32D14E0}">
      <dgm:prSet phldrT="[텍스트]" custT="1"/>
      <dgm:spPr/>
      <dgm:t>
        <a:bodyPr/>
        <a:lstStyle/>
        <a:p>
          <a:pPr latinLnBrk="1"/>
          <a:r>
            <a:rPr lang="ko-KR" altLang="en-US" sz="2000" baseline="0" dirty="0">
              <a:latin typeface="+mj-ea"/>
              <a:ea typeface="+mj-ea"/>
            </a:rPr>
            <a:t>기획 제안 및 협의</a:t>
          </a:r>
        </a:p>
      </dgm:t>
    </dgm:pt>
    <dgm:pt modelId="{6C5EA9C2-F478-43DA-A6E4-462E4C37B8BF}" type="parTrans" cxnId="{C401613A-7510-4834-B499-2611604DE502}">
      <dgm:prSet/>
      <dgm:spPr/>
      <dgm:t>
        <a:bodyPr/>
        <a:lstStyle/>
        <a:p>
          <a:pPr latinLnBrk="1"/>
          <a:endParaRPr lang="ko-KR" altLang="en-US"/>
        </a:p>
      </dgm:t>
    </dgm:pt>
    <dgm:pt modelId="{D38DC299-E14B-4565-921A-3893619BB629}" type="sibTrans" cxnId="{C401613A-7510-4834-B499-2611604DE502}">
      <dgm:prSet/>
      <dgm:spPr/>
      <dgm:t>
        <a:bodyPr/>
        <a:lstStyle/>
        <a:p>
          <a:pPr latinLnBrk="1"/>
          <a:endParaRPr lang="ko-KR" altLang="en-US"/>
        </a:p>
      </dgm:t>
    </dgm:pt>
    <dgm:pt modelId="{8F8EC89E-B3BE-45FD-B27C-76AE2288BB9E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각색 및 대본 작성</a:t>
          </a:r>
        </a:p>
      </dgm:t>
    </dgm:pt>
    <dgm:pt modelId="{F903A7D5-DF04-440F-B775-FA32F0C0F7FA}" type="parTrans" cxnId="{F85BABE2-BE74-4C45-9440-6210249BD0BE}">
      <dgm:prSet/>
      <dgm:spPr/>
      <dgm:t>
        <a:bodyPr/>
        <a:lstStyle/>
        <a:p>
          <a:pPr latinLnBrk="1"/>
          <a:endParaRPr lang="ko-KR" altLang="en-US"/>
        </a:p>
      </dgm:t>
    </dgm:pt>
    <dgm:pt modelId="{6A59D27D-C2AE-435F-A9CD-B2B327350A4C}" type="sibTrans" cxnId="{F85BABE2-BE74-4C45-9440-6210249BD0BE}">
      <dgm:prSet/>
      <dgm:spPr/>
      <dgm:t>
        <a:bodyPr/>
        <a:lstStyle/>
        <a:p>
          <a:pPr latinLnBrk="1"/>
          <a:endParaRPr lang="ko-KR" altLang="en-US"/>
        </a:p>
      </dgm:t>
    </dgm:pt>
    <dgm:pt modelId="{8D204C78-2B06-4027-B3E0-86A7582C917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캐스팅</a:t>
          </a:r>
        </a:p>
      </dgm:t>
    </dgm:pt>
    <dgm:pt modelId="{A304F9ED-9471-4A76-B2AC-32FB347EF0EA}" type="parTrans" cxnId="{BF1C80A6-2A05-4A8A-9D5F-CA69EB084CFE}">
      <dgm:prSet/>
      <dgm:spPr/>
      <dgm:t>
        <a:bodyPr/>
        <a:lstStyle/>
        <a:p>
          <a:pPr latinLnBrk="1"/>
          <a:endParaRPr lang="ko-KR" altLang="en-US"/>
        </a:p>
      </dgm:t>
    </dgm:pt>
    <dgm:pt modelId="{2B4F61EF-920E-4D45-A315-895408BD9E0A}" type="sibTrans" cxnId="{BF1C80A6-2A05-4A8A-9D5F-CA69EB084CFE}">
      <dgm:prSet/>
      <dgm:spPr/>
      <dgm:t>
        <a:bodyPr/>
        <a:lstStyle/>
        <a:p>
          <a:pPr latinLnBrk="1"/>
          <a:endParaRPr lang="ko-KR" altLang="en-US"/>
        </a:p>
      </dgm:t>
    </dgm:pt>
    <dgm:pt modelId="{197E0E19-3EF8-4576-AA3D-11188F2F4145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장소답사</a:t>
          </a:r>
        </a:p>
      </dgm:t>
    </dgm:pt>
    <dgm:pt modelId="{C71A2084-6839-4665-B768-591733749526}" type="parTrans" cxnId="{69F6BA4D-F7CE-48B4-A390-3870ED43BF98}">
      <dgm:prSet/>
      <dgm:spPr/>
      <dgm:t>
        <a:bodyPr/>
        <a:lstStyle/>
        <a:p>
          <a:pPr latinLnBrk="1"/>
          <a:endParaRPr lang="ko-KR" altLang="en-US"/>
        </a:p>
      </dgm:t>
    </dgm:pt>
    <dgm:pt modelId="{E7BA3230-C1D3-4780-AD46-12B0848EE000}" type="sibTrans" cxnId="{69F6BA4D-F7CE-48B4-A390-3870ED43BF98}">
      <dgm:prSet/>
      <dgm:spPr/>
      <dgm:t>
        <a:bodyPr/>
        <a:lstStyle/>
        <a:p>
          <a:pPr latinLnBrk="1"/>
          <a:endParaRPr lang="ko-KR" altLang="en-US"/>
        </a:p>
      </dgm:t>
    </dgm:pt>
    <dgm:pt modelId="{80DCC06D-38D4-41B9-9A63-3DE2751A3538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콘티 대본 작성</a:t>
          </a:r>
        </a:p>
      </dgm:t>
    </dgm:pt>
    <dgm:pt modelId="{A9532945-9CBA-42CB-BFB2-3E27605C8C97}" type="parTrans" cxnId="{CEF5CEFF-9910-4533-99A5-23A59B64DFA7}">
      <dgm:prSet/>
      <dgm:spPr/>
      <dgm:t>
        <a:bodyPr/>
        <a:lstStyle/>
        <a:p>
          <a:pPr latinLnBrk="1"/>
          <a:endParaRPr lang="ko-KR" altLang="en-US"/>
        </a:p>
      </dgm:t>
    </dgm:pt>
    <dgm:pt modelId="{82C77AC3-B2B4-4D16-983A-C8F3C60436CD}" type="sibTrans" cxnId="{CEF5CEFF-9910-4533-99A5-23A59B64DFA7}">
      <dgm:prSet/>
      <dgm:spPr/>
      <dgm:t>
        <a:bodyPr/>
        <a:lstStyle/>
        <a:p>
          <a:pPr latinLnBrk="1"/>
          <a:endParaRPr lang="ko-KR" altLang="en-US"/>
        </a:p>
      </dgm:t>
    </dgm:pt>
    <dgm:pt modelId="{C114D8E3-A71B-41B5-A847-3EFC09F106A5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세트 설치</a:t>
          </a:r>
        </a:p>
      </dgm:t>
    </dgm:pt>
    <dgm:pt modelId="{2F718D99-E09E-4312-B097-4D512C88B8DE}" type="parTrans" cxnId="{067CA60D-9EFF-40B3-8570-25864003A29B}">
      <dgm:prSet/>
      <dgm:spPr/>
      <dgm:t>
        <a:bodyPr/>
        <a:lstStyle/>
        <a:p>
          <a:pPr latinLnBrk="1"/>
          <a:endParaRPr lang="ko-KR" altLang="en-US"/>
        </a:p>
      </dgm:t>
    </dgm:pt>
    <dgm:pt modelId="{F00E7328-8552-4F1C-87C7-4C8E8B920645}" type="sibTrans" cxnId="{067CA60D-9EFF-40B3-8570-25864003A29B}">
      <dgm:prSet/>
      <dgm:spPr/>
      <dgm:t>
        <a:bodyPr/>
        <a:lstStyle/>
        <a:p>
          <a:pPr latinLnBrk="1"/>
          <a:endParaRPr lang="ko-KR" altLang="en-US"/>
        </a:p>
      </dgm:t>
    </dgm:pt>
    <dgm:pt modelId="{78D3734C-315A-46E8-A956-7502F122DD92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출연진 섭외 </a:t>
          </a:r>
        </a:p>
      </dgm:t>
    </dgm:pt>
    <dgm:pt modelId="{3C5898FA-99AF-409F-B1C0-A59E82A5BA05}" type="parTrans" cxnId="{6483A070-A2A8-48BC-827C-9EAD5F7FADDC}">
      <dgm:prSet/>
      <dgm:spPr/>
      <dgm:t>
        <a:bodyPr/>
        <a:lstStyle/>
        <a:p>
          <a:pPr latinLnBrk="1"/>
          <a:endParaRPr lang="ko-KR" altLang="en-US"/>
        </a:p>
      </dgm:t>
    </dgm:pt>
    <dgm:pt modelId="{40C4B052-DF13-4A60-B9FC-338459F00248}" type="sibTrans" cxnId="{6483A070-A2A8-48BC-827C-9EAD5F7FADDC}">
      <dgm:prSet/>
      <dgm:spPr/>
      <dgm:t>
        <a:bodyPr/>
        <a:lstStyle/>
        <a:p>
          <a:pPr latinLnBrk="1"/>
          <a:endParaRPr lang="ko-KR" altLang="en-US"/>
        </a:p>
      </dgm:t>
    </dgm:pt>
    <dgm:pt modelId="{48353D7B-E633-4787-A9C3-BB647E0B8AE3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촬영 일정 확정</a:t>
          </a:r>
        </a:p>
      </dgm:t>
    </dgm:pt>
    <dgm:pt modelId="{FAB21675-1F23-484C-AD54-800661975C83}" type="parTrans" cxnId="{F62D41B7-5292-40D5-B31B-AB5DD5076143}">
      <dgm:prSet/>
      <dgm:spPr/>
      <dgm:t>
        <a:bodyPr/>
        <a:lstStyle/>
        <a:p>
          <a:pPr latinLnBrk="1"/>
          <a:endParaRPr lang="ko-KR" altLang="en-US"/>
        </a:p>
      </dgm:t>
    </dgm:pt>
    <dgm:pt modelId="{1A848CCE-D00C-448B-9D3A-1FCC88965198}" type="sibTrans" cxnId="{F62D41B7-5292-40D5-B31B-AB5DD5076143}">
      <dgm:prSet/>
      <dgm:spPr/>
      <dgm:t>
        <a:bodyPr/>
        <a:lstStyle/>
        <a:p>
          <a:pPr latinLnBrk="1"/>
          <a:endParaRPr lang="ko-KR" altLang="en-US"/>
        </a:p>
      </dgm:t>
    </dgm:pt>
    <dgm:pt modelId="{AF2491D3-07C0-47A1-A973-97AB08A67660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야외녹화</a:t>
          </a:r>
        </a:p>
      </dgm:t>
    </dgm:pt>
    <dgm:pt modelId="{579E608B-54EE-40F6-BA7A-6FCCA3EC8067}" type="parTrans" cxnId="{14A6F7DC-BC74-4FA6-AD39-2595543A00DD}">
      <dgm:prSet/>
      <dgm:spPr/>
      <dgm:t>
        <a:bodyPr/>
        <a:lstStyle/>
        <a:p>
          <a:pPr latinLnBrk="1"/>
          <a:endParaRPr lang="ko-KR" altLang="en-US"/>
        </a:p>
      </dgm:t>
    </dgm:pt>
    <dgm:pt modelId="{3881DD19-F435-4147-A510-0352BD36DF1E}" type="sibTrans" cxnId="{14A6F7DC-BC74-4FA6-AD39-2595543A00DD}">
      <dgm:prSet/>
      <dgm:spPr/>
      <dgm:t>
        <a:bodyPr/>
        <a:lstStyle/>
        <a:p>
          <a:pPr latinLnBrk="1"/>
          <a:endParaRPr lang="ko-KR" altLang="en-US"/>
        </a:p>
      </dgm:t>
    </dgm:pt>
    <dgm:pt modelId="{A68E74CE-684E-4E35-B1AB-7700855B2396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편집</a:t>
          </a:r>
        </a:p>
      </dgm:t>
    </dgm:pt>
    <dgm:pt modelId="{33C8AA03-7104-4851-9B04-BD8412730F60}" type="parTrans" cxnId="{188728C4-DC77-4B1E-8AAD-70249FA67CB8}">
      <dgm:prSet/>
      <dgm:spPr/>
      <dgm:t>
        <a:bodyPr/>
        <a:lstStyle/>
        <a:p>
          <a:pPr latinLnBrk="1"/>
          <a:endParaRPr lang="ko-KR" altLang="en-US"/>
        </a:p>
      </dgm:t>
    </dgm:pt>
    <dgm:pt modelId="{35F2D7F2-A2A0-4669-A6B4-1C1559EE82F3}" type="sibTrans" cxnId="{188728C4-DC77-4B1E-8AAD-70249FA67CB8}">
      <dgm:prSet/>
      <dgm:spPr/>
      <dgm:t>
        <a:bodyPr/>
        <a:lstStyle/>
        <a:p>
          <a:pPr latinLnBrk="1"/>
          <a:endParaRPr lang="ko-KR" altLang="en-US"/>
        </a:p>
      </dgm:t>
    </dgm:pt>
    <dgm:pt modelId="{86DE49C8-C2B7-40DC-8F9D-BDD1601DF40E}">
      <dgm:prSet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더빙과 </a:t>
          </a:r>
          <a:r>
            <a:rPr lang="ko-KR" altLang="en-US" dirty="0" err="1">
              <a:latin typeface="+mj-ea"/>
              <a:ea typeface="+mj-ea"/>
            </a:rPr>
            <a:t>믹싱</a:t>
          </a:r>
          <a:endParaRPr lang="ko-KR" altLang="en-US" dirty="0">
            <a:latin typeface="+mj-ea"/>
            <a:ea typeface="+mj-ea"/>
          </a:endParaRPr>
        </a:p>
      </dgm:t>
    </dgm:pt>
    <dgm:pt modelId="{0F96B014-48D3-4866-A014-17AD1506AA32}" type="parTrans" cxnId="{DB37CA09-8ECD-4AB8-98C7-562142B2D349}">
      <dgm:prSet/>
      <dgm:spPr/>
      <dgm:t>
        <a:bodyPr/>
        <a:lstStyle/>
        <a:p>
          <a:pPr latinLnBrk="1"/>
          <a:endParaRPr lang="ko-KR" altLang="en-US"/>
        </a:p>
      </dgm:t>
    </dgm:pt>
    <dgm:pt modelId="{7C775ACE-2351-4746-BC3D-80DBD28D6A31}" type="sibTrans" cxnId="{DB37CA09-8ECD-4AB8-98C7-562142B2D349}">
      <dgm:prSet/>
      <dgm:spPr/>
      <dgm:t>
        <a:bodyPr/>
        <a:lstStyle/>
        <a:p>
          <a:pPr latinLnBrk="1"/>
          <a:endParaRPr lang="ko-KR" altLang="en-US"/>
        </a:p>
      </dgm:t>
    </dgm:pt>
    <dgm:pt modelId="{28A7A9F3-263F-453A-A821-CEA767A953BA}" type="pres">
      <dgm:prSet presAssocID="{D6BFE789-92C0-4BC0-B5B4-8591E253D0E4}" presName="diagram" presStyleCnt="0">
        <dgm:presLayoutVars>
          <dgm:dir/>
          <dgm:resizeHandles val="exact"/>
        </dgm:presLayoutVars>
      </dgm:prSet>
      <dgm:spPr/>
    </dgm:pt>
    <dgm:pt modelId="{D90EDD7E-8944-4117-9EEE-00A0C9874857}" type="pres">
      <dgm:prSet presAssocID="{C279E3AC-F21F-4359-AABB-2FBAD32D14E0}" presName="node" presStyleLbl="node1" presStyleIdx="0" presStyleCnt="11">
        <dgm:presLayoutVars>
          <dgm:bulletEnabled val="1"/>
        </dgm:presLayoutVars>
      </dgm:prSet>
      <dgm:spPr/>
    </dgm:pt>
    <dgm:pt modelId="{04630A5D-CFAD-47D6-99EB-67C806FB993B}" type="pres">
      <dgm:prSet presAssocID="{D38DC299-E14B-4565-921A-3893619BB629}" presName="sibTrans" presStyleLbl="sibTrans2D1" presStyleIdx="0" presStyleCnt="10"/>
      <dgm:spPr/>
    </dgm:pt>
    <dgm:pt modelId="{E6D5FE19-5AC7-4711-ABE4-B110B2B71ECB}" type="pres">
      <dgm:prSet presAssocID="{D38DC299-E14B-4565-921A-3893619BB629}" presName="connectorText" presStyleLbl="sibTrans2D1" presStyleIdx="0" presStyleCnt="10"/>
      <dgm:spPr/>
    </dgm:pt>
    <dgm:pt modelId="{E486F654-94B6-4B6F-9CBE-6EEDD42C3F3E}" type="pres">
      <dgm:prSet presAssocID="{8F8EC89E-B3BE-45FD-B27C-76AE2288BB9E}" presName="node" presStyleLbl="node1" presStyleIdx="1" presStyleCnt="11">
        <dgm:presLayoutVars>
          <dgm:bulletEnabled val="1"/>
        </dgm:presLayoutVars>
      </dgm:prSet>
      <dgm:spPr/>
    </dgm:pt>
    <dgm:pt modelId="{4E4BAD7A-93E4-4D88-AAA6-7A3B3DDB0312}" type="pres">
      <dgm:prSet presAssocID="{6A59D27D-C2AE-435F-A9CD-B2B327350A4C}" presName="sibTrans" presStyleLbl="sibTrans2D1" presStyleIdx="1" presStyleCnt="10"/>
      <dgm:spPr/>
    </dgm:pt>
    <dgm:pt modelId="{9DF102A9-D217-483F-9EA7-A9949D0A5ED1}" type="pres">
      <dgm:prSet presAssocID="{6A59D27D-C2AE-435F-A9CD-B2B327350A4C}" presName="connectorText" presStyleLbl="sibTrans2D1" presStyleIdx="1" presStyleCnt="10"/>
      <dgm:spPr/>
    </dgm:pt>
    <dgm:pt modelId="{62601B89-DCF8-4BEB-8E6B-E6BB501E2BC7}" type="pres">
      <dgm:prSet presAssocID="{8D204C78-2B06-4027-B3E0-86A7582C9179}" presName="node" presStyleLbl="node1" presStyleIdx="2" presStyleCnt="11">
        <dgm:presLayoutVars>
          <dgm:bulletEnabled val="1"/>
        </dgm:presLayoutVars>
      </dgm:prSet>
      <dgm:spPr/>
    </dgm:pt>
    <dgm:pt modelId="{048B72A1-4385-44E7-AC7F-09E10DB999FF}" type="pres">
      <dgm:prSet presAssocID="{2B4F61EF-920E-4D45-A315-895408BD9E0A}" presName="sibTrans" presStyleLbl="sibTrans2D1" presStyleIdx="2" presStyleCnt="10"/>
      <dgm:spPr/>
    </dgm:pt>
    <dgm:pt modelId="{5A457EC8-78C0-4012-B3F9-CB3C34E98294}" type="pres">
      <dgm:prSet presAssocID="{2B4F61EF-920E-4D45-A315-895408BD9E0A}" presName="connectorText" presStyleLbl="sibTrans2D1" presStyleIdx="2" presStyleCnt="10"/>
      <dgm:spPr/>
    </dgm:pt>
    <dgm:pt modelId="{6A91937B-8549-4062-9F49-9E873C3DC8FD}" type="pres">
      <dgm:prSet presAssocID="{197E0E19-3EF8-4576-AA3D-11188F2F4145}" presName="node" presStyleLbl="node1" presStyleIdx="3" presStyleCnt="11">
        <dgm:presLayoutVars>
          <dgm:bulletEnabled val="1"/>
        </dgm:presLayoutVars>
      </dgm:prSet>
      <dgm:spPr/>
    </dgm:pt>
    <dgm:pt modelId="{FAC65FB2-5BDE-48B2-A09A-2779AEC43204}" type="pres">
      <dgm:prSet presAssocID="{E7BA3230-C1D3-4780-AD46-12B0848EE000}" presName="sibTrans" presStyleLbl="sibTrans2D1" presStyleIdx="3" presStyleCnt="10"/>
      <dgm:spPr/>
    </dgm:pt>
    <dgm:pt modelId="{79D1C492-6B41-4CCF-976F-EF5142E4EA09}" type="pres">
      <dgm:prSet presAssocID="{E7BA3230-C1D3-4780-AD46-12B0848EE000}" presName="connectorText" presStyleLbl="sibTrans2D1" presStyleIdx="3" presStyleCnt="10"/>
      <dgm:spPr/>
    </dgm:pt>
    <dgm:pt modelId="{56908B55-0FB2-44C1-ABD8-FFE288B1E8F3}" type="pres">
      <dgm:prSet presAssocID="{80DCC06D-38D4-41B9-9A63-3DE2751A3538}" presName="node" presStyleLbl="node1" presStyleIdx="4" presStyleCnt="11">
        <dgm:presLayoutVars>
          <dgm:bulletEnabled val="1"/>
        </dgm:presLayoutVars>
      </dgm:prSet>
      <dgm:spPr/>
    </dgm:pt>
    <dgm:pt modelId="{205CDAA9-0160-4824-9E80-A84C20CAC18B}" type="pres">
      <dgm:prSet presAssocID="{82C77AC3-B2B4-4D16-983A-C8F3C60436CD}" presName="sibTrans" presStyleLbl="sibTrans2D1" presStyleIdx="4" presStyleCnt="10"/>
      <dgm:spPr/>
    </dgm:pt>
    <dgm:pt modelId="{F16AE960-850B-4F3F-9E94-539DB380078C}" type="pres">
      <dgm:prSet presAssocID="{82C77AC3-B2B4-4D16-983A-C8F3C60436CD}" presName="connectorText" presStyleLbl="sibTrans2D1" presStyleIdx="4" presStyleCnt="10"/>
      <dgm:spPr/>
    </dgm:pt>
    <dgm:pt modelId="{C6695B63-75DC-4D66-86DF-27E92CEF2D4B}" type="pres">
      <dgm:prSet presAssocID="{C114D8E3-A71B-41B5-A847-3EFC09F106A5}" presName="node" presStyleLbl="node1" presStyleIdx="5" presStyleCnt="11">
        <dgm:presLayoutVars>
          <dgm:bulletEnabled val="1"/>
        </dgm:presLayoutVars>
      </dgm:prSet>
      <dgm:spPr/>
    </dgm:pt>
    <dgm:pt modelId="{1E2BE79D-30D0-4629-9836-F494B2D4E241}" type="pres">
      <dgm:prSet presAssocID="{F00E7328-8552-4F1C-87C7-4C8E8B920645}" presName="sibTrans" presStyleLbl="sibTrans2D1" presStyleIdx="5" presStyleCnt="10"/>
      <dgm:spPr/>
    </dgm:pt>
    <dgm:pt modelId="{836E7EB0-16C3-420B-80DE-0D4F65B10199}" type="pres">
      <dgm:prSet presAssocID="{F00E7328-8552-4F1C-87C7-4C8E8B920645}" presName="connectorText" presStyleLbl="sibTrans2D1" presStyleIdx="5" presStyleCnt="10"/>
      <dgm:spPr/>
    </dgm:pt>
    <dgm:pt modelId="{659B1FED-7737-4D8D-8E80-BF4BA99CA448}" type="pres">
      <dgm:prSet presAssocID="{78D3734C-315A-46E8-A956-7502F122DD92}" presName="node" presStyleLbl="node1" presStyleIdx="6" presStyleCnt="11">
        <dgm:presLayoutVars>
          <dgm:bulletEnabled val="1"/>
        </dgm:presLayoutVars>
      </dgm:prSet>
      <dgm:spPr/>
    </dgm:pt>
    <dgm:pt modelId="{4A51C0B7-1D58-40F1-B92B-5422DEACB61C}" type="pres">
      <dgm:prSet presAssocID="{40C4B052-DF13-4A60-B9FC-338459F00248}" presName="sibTrans" presStyleLbl="sibTrans2D1" presStyleIdx="6" presStyleCnt="10"/>
      <dgm:spPr/>
    </dgm:pt>
    <dgm:pt modelId="{4506E9FA-A522-48D6-83F2-DA3B38A7685E}" type="pres">
      <dgm:prSet presAssocID="{40C4B052-DF13-4A60-B9FC-338459F00248}" presName="connectorText" presStyleLbl="sibTrans2D1" presStyleIdx="6" presStyleCnt="10"/>
      <dgm:spPr/>
    </dgm:pt>
    <dgm:pt modelId="{1A86A884-944C-42BC-9878-CDAC4E203259}" type="pres">
      <dgm:prSet presAssocID="{48353D7B-E633-4787-A9C3-BB647E0B8AE3}" presName="node" presStyleLbl="node1" presStyleIdx="7" presStyleCnt="11">
        <dgm:presLayoutVars>
          <dgm:bulletEnabled val="1"/>
        </dgm:presLayoutVars>
      </dgm:prSet>
      <dgm:spPr/>
    </dgm:pt>
    <dgm:pt modelId="{1F8F437A-AA86-46A3-9C15-C9683867F031}" type="pres">
      <dgm:prSet presAssocID="{1A848CCE-D00C-448B-9D3A-1FCC88965198}" presName="sibTrans" presStyleLbl="sibTrans2D1" presStyleIdx="7" presStyleCnt="10"/>
      <dgm:spPr/>
    </dgm:pt>
    <dgm:pt modelId="{AABDA307-5FF8-47C2-A29C-EEBD2AA260F3}" type="pres">
      <dgm:prSet presAssocID="{1A848CCE-D00C-448B-9D3A-1FCC88965198}" presName="connectorText" presStyleLbl="sibTrans2D1" presStyleIdx="7" presStyleCnt="10"/>
      <dgm:spPr/>
    </dgm:pt>
    <dgm:pt modelId="{D9D03ABE-EE6C-4DCC-9F91-20F678796613}" type="pres">
      <dgm:prSet presAssocID="{AF2491D3-07C0-47A1-A973-97AB08A67660}" presName="node" presStyleLbl="node1" presStyleIdx="8" presStyleCnt="11">
        <dgm:presLayoutVars>
          <dgm:bulletEnabled val="1"/>
        </dgm:presLayoutVars>
      </dgm:prSet>
      <dgm:spPr/>
    </dgm:pt>
    <dgm:pt modelId="{457F534F-3E06-48DA-8A6C-9661015736D4}" type="pres">
      <dgm:prSet presAssocID="{3881DD19-F435-4147-A510-0352BD36DF1E}" presName="sibTrans" presStyleLbl="sibTrans2D1" presStyleIdx="8" presStyleCnt="10"/>
      <dgm:spPr/>
    </dgm:pt>
    <dgm:pt modelId="{81DC194C-40CF-4E0A-9E80-7F6732878FD4}" type="pres">
      <dgm:prSet presAssocID="{3881DD19-F435-4147-A510-0352BD36DF1E}" presName="connectorText" presStyleLbl="sibTrans2D1" presStyleIdx="8" presStyleCnt="10"/>
      <dgm:spPr/>
    </dgm:pt>
    <dgm:pt modelId="{E3F3B0A1-010D-4CD5-88C8-CE3C4BB6B5C2}" type="pres">
      <dgm:prSet presAssocID="{A68E74CE-684E-4E35-B1AB-7700855B2396}" presName="node" presStyleLbl="node1" presStyleIdx="9" presStyleCnt="11">
        <dgm:presLayoutVars>
          <dgm:bulletEnabled val="1"/>
        </dgm:presLayoutVars>
      </dgm:prSet>
      <dgm:spPr/>
    </dgm:pt>
    <dgm:pt modelId="{FA504712-4180-44BF-B42C-4120DD1BE49F}" type="pres">
      <dgm:prSet presAssocID="{35F2D7F2-A2A0-4669-A6B4-1C1559EE82F3}" presName="sibTrans" presStyleLbl="sibTrans2D1" presStyleIdx="9" presStyleCnt="10"/>
      <dgm:spPr/>
    </dgm:pt>
    <dgm:pt modelId="{71FE9CEA-6B35-46A1-A10C-DE2721943030}" type="pres">
      <dgm:prSet presAssocID="{35F2D7F2-A2A0-4669-A6B4-1C1559EE82F3}" presName="connectorText" presStyleLbl="sibTrans2D1" presStyleIdx="9" presStyleCnt="10"/>
      <dgm:spPr/>
    </dgm:pt>
    <dgm:pt modelId="{76B24EA1-D6F3-40D0-9BBC-CE0671FD3EA4}" type="pres">
      <dgm:prSet presAssocID="{86DE49C8-C2B7-40DC-8F9D-BDD1601DF40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590ED03-B294-46E0-8D67-07925A1E63D7}" type="presOf" srcId="{80DCC06D-38D4-41B9-9A63-3DE2751A3538}" destId="{56908B55-0FB2-44C1-ABD8-FFE288B1E8F3}" srcOrd="0" destOrd="0" presId="urn:microsoft.com/office/officeart/2005/8/layout/process5"/>
    <dgm:cxn modelId="{DB37CA09-8ECD-4AB8-98C7-562142B2D349}" srcId="{D6BFE789-92C0-4BC0-B5B4-8591E253D0E4}" destId="{86DE49C8-C2B7-40DC-8F9D-BDD1601DF40E}" srcOrd="10" destOrd="0" parTransId="{0F96B014-48D3-4866-A014-17AD1506AA32}" sibTransId="{7C775ACE-2351-4746-BC3D-80DBD28D6A31}"/>
    <dgm:cxn modelId="{067CA60D-9EFF-40B3-8570-25864003A29B}" srcId="{D6BFE789-92C0-4BC0-B5B4-8591E253D0E4}" destId="{C114D8E3-A71B-41B5-A847-3EFC09F106A5}" srcOrd="5" destOrd="0" parTransId="{2F718D99-E09E-4312-B097-4D512C88B8DE}" sibTransId="{F00E7328-8552-4F1C-87C7-4C8E8B920645}"/>
    <dgm:cxn modelId="{A85F581A-60A4-48E3-9186-C1371AA509EE}" type="presOf" srcId="{F00E7328-8552-4F1C-87C7-4C8E8B920645}" destId="{836E7EB0-16C3-420B-80DE-0D4F65B10199}" srcOrd="1" destOrd="0" presId="urn:microsoft.com/office/officeart/2005/8/layout/process5"/>
    <dgm:cxn modelId="{69396B20-7CFC-4F20-969D-EF723B5E4BC5}" type="presOf" srcId="{82C77AC3-B2B4-4D16-983A-C8F3C60436CD}" destId="{F16AE960-850B-4F3F-9E94-539DB380078C}" srcOrd="1" destOrd="0" presId="urn:microsoft.com/office/officeart/2005/8/layout/process5"/>
    <dgm:cxn modelId="{52BFDD21-3121-4E82-ADD1-E83E11052532}" type="presOf" srcId="{40C4B052-DF13-4A60-B9FC-338459F00248}" destId="{4506E9FA-A522-48D6-83F2-DA3B38A7685E}" srcOrd="1" destOrd="0" presId="urn:microsoft.com/office/officeart/2005/8/layout/process5"/>
    <dgm:cxn modelId="{8FF57527-69DC-437F-B915-DB8FE5762D97}" type="presOf" srcId="{78D3734C-315A-46E8-A956-7502F122DD92}" destId="{659B1FED-7737-4D8D-8E80-BF4BA99CA448}" srcOrd="0" destOrd="0" presId="urn:microsoft.com/office/officeart/2005/8/layout/process5"/>
    <dgm:cxn modelId="{90FD4A29-9687-4B23-A2DA-1E4D39AC41EE}" type="presOf" srcId="{8D204C78-2B06-4027-B3E0-86A7582C9179}" destId="{62601B89-DCF8-4BEB-8E6B-E6BB501E2BC7}" srcOrd="0" destOrd="0" presId="urn:microsoft.com/office/officeart/2005/8/layout/process5"/>
    <dgm:cxn modelId="{B673612B-7800-4915-A9C8-B4B459393372}" type="presOf" srcId="{1A848CCE-D00C-448B-9D3A-1FCC88965198}" destId="{AABDA307-5FF8-47C2-A29C-EEBD2AA260F3}" srcOrd="1" destOrd="0" presId="urn:microsoft.com/office/officeart/2005/8/layout/process5"/>
    <dgm:cxn modelId="{1246232D-4345-48B7-9D3F-7795813B103B}" type="presOf" srcId="{86DE49C8-C2B7-40DC-8F9D-BDD1601DF40E}" destId="{76B24EA1-D6F3-40D0-9BBC-CE0671FD3EA4}" srcOrd="0" destOrd="0" presId="urn:microsoft.com/office/officeart/2005/8/layout/process5"/>
    <dgm:cxn modelId="{C401613A-7510-4834-B499-2611604DE502}" srcId="{D6BFE789-92C0-4BC0-B5B4-8591E253D0E4}" destId="{C279E3AC-F21F-4359-AABB-2FBAD32D14E0}" srcOrd="0" destOrd="0" parTransId="{6C5EA9C2-F478-43DA-A6E4-462E4C37B8BF}" sibTransId="{D38DC299-E14B-4565-921A-3893619BB629}"/>
    <dgm:cxn modelId="{99D7A63A-7E11-40A2-A691-C168566C04E9}" type="presOf" srcId="{D38DC299-E14B-4565-921A-3893619BB629}" destId="{04630A5D-CFAD-47D6-99EB-67C806FB993B}" srcOrd="0" destOrd="0" presId="urn:microsoft.com/office/officeart/2005/8/layout/process5"/>
    <dgm:cxn modelId="{27CA823B-AB6C-42C3-9804-95401298B6FF}" type="presOf" srcId="{8F8EC89E-B3BE-45FD-B27C-76AE2288BB9E}" destId="{E486F654-94B6-4B6F-9CBE-6EEDD42C3F3E}" srcOrd="0" destOrd="0" presId="urn:microsoft.com/office/officeart/2005/8/layout/process5"/>
    <dgm:cxn modelId="{72D7E560-7179-4467-87C9-C47D2CCD54B2}" type="presOf" srcId="{C279E3AC-F21F-4359-AABB-2FBAD32D14E0}" destId="{D90EDD7E-8944-4117-9EEE-00A0C9874857}" srcOrd="0" destOrd="0" presId="urn:microsoft.com/office/officeart/2005/8/layout/process5"/>
    <dgm:cxn modelId="{90CC834A-0474-48E9-9BAB-1BB110FB767A}" type="presOf" srcId="{6A59D27D-C2AE-435F-A9CD-B2B327350A4C}" destId="{4E4BAD7A-93E4-4D88-AAA6-7A3B3DDB0312}" srcOrd="0" destOrd="0" presId="urn:microsoft.com/office/officeart/2005/8/layout/process5"/>
    <dgm:cxn modelId="{05D43C6C-2F53-4C39-BBE7-1848B03975C4}" type="presOf" srcId="{E7BA3230-C1D3-4780-AD46-12B0848EE000}" destId="{79D1C492-6B41-4CCF-976F-EF5142E4EA09}" srcOrd="1" destOrd="0" presId="urn:microsoft.com/office/officeart/2005/8/layout/process5"/>
    <dgm:cxn modelId="{69F6BA4D-F7CE-48B4-A390-3870ED43BF98}" srcId="{D6BFE789-92C0-4BC0-B5B4-8591E253D0E4}" destId="{197E0E19-3EF8-4576-AA3D-11188F2F4145}" srcOrd="3" destOrd="0" parTransId="{C71A2084-6839-4665-B768-591733749526}" sibTransId="{E7BA3230-C1D3-4780-AD46-12B0848EE000}"/>
    <dgm:cxn modelId="{5E31114E-723C-48F4-BB4A-975CF5A15B49}" type="presOf" srcId="{A68E74CE-684E-4E35-B1AB-7700855B2396}" destId="{E3F3B0A1-010D-4CD5-88C8-CE3C4BB6B5C2}" srcOrd="0" destOrd="0" presId="urn:microsoft.com/office/officeart/2005/8/layout/process5"/>
    <dgm:cxn modelId="{91EE2A4E-EF74-41A1-A060-43E5AEF6A32F}" type="presOf" srcId="{82C77AC3-B2B4-4D16-983A-C8F3C60436CD}" destId="{205CDAA9-0160-4824-9E80-A84C20CAC18B}" srcOrd="0" destOrd="0" presId="urn:microsoft.com/office/officeart/2005/8/layout/process5"/>
    <dgm:cxn modelId="{B26CD26F-02F7-4FF8-B644-F972DED4F2F7}" type="presOf" srcId="{197E0E19-3EF8-4576-AA3D-11188F2F4145}" destId="{6A91937B-8549-4062-9F49-9E873C3DC8FD}" srcOrd="0" destOrd="0" presId="urn:microsoft.com/office/officeart/2005/8/layout/process5"/>
    <dgm:cxn modelId="{2C959B50-B828-44B1-A80E-B5633BA49282}" type="presOf" srcId="{3881DD19-F435-4147-A510-0352BD36DF1E}" destId="{457F534F-3E06-48DA-8A6C-9661015736D4}" srcOrd="0" destOrd="0" presId="urn:microsoft.com/office/officeart/2005/8/layout/process5"/>
    <dgm:cxn modelId="{6483A070-A2A8-48BC-827C-9EAD5F7FADDC}" srcId="{D6BFE789-92C0-4BC0-B5B4-8591E253D0E4}" destId="{78D3734C-315A-46E8-A956-7502F122DD92}" srcOrd="6" destOrd="0" parTransId="{3C5898FA-99AF-409F-B1C0-A59E82A5BA05}" sibTransId="{40C4B052-DF13-4A60-B9FC-338459F00248}"/>
    <dgm:cxn modelId="{91677353-0F4E-4519-9518-740AFC608D66}" type="presOf" srcId="{2B4F61EF-920E-4D45-A315-895408BD9E0A}" destId="{048B72A1-4385-44E7-AC7F-09E10DB999FF}" srcOrd="0" destOrd="0" presId="urn:microsoft.com/office/officeart/2005/8/layout/process5"/>
    <dgm:cxn modelId="{006F9A59-92A1-430A-9B2E-3C613ED12FE2}" type="presOf" srcId="{D38DC299-E14B-4565-921A-3893619BB629}" destId="{E6D5FE19-5AC7-4711-ABE4-B110B2B71ECB}" srcOrd="1" destOrd="0" presId="urn:microsoft.com/office/officeart/2005/8/layout/process5"/>
    <dgm:cxn modelId="{C9C14F8E-C6E2-4B3B-8DEE-C82CB63728AC}" type="presOf" srcId="{2B4F61EF-920E-4D45-A315-895408BD9E0A}" destId="{5A457EC8-78C0-4012-B3F9-CB3C34E98294}" srcOrd="1" destOrd="0" presId="urn:microsoft.com/office/officeart/2005/8/layout/process5"/>
    <dgm:cxn modelId="{384541A5-C879-418F-9089-B872D3970BEF}" type="presOf" srcId="{40C4B052-DF13-4A60-B9FC-338459F00248}" destId="{4A51C0B7-1D58-40F1-B92B-5422DEACB61C}" srcOrd="0" destOrd="0" presId="urn:microsoft.com/office/officeart/2005/8/layout/process5"/>
    <dgm:cxn modelId="{BF1C80A6-2A05-4A8A-9D5F-CA69EB084CFE}" srcId="{D6BFE789-92C0-4BC0-B5B4-8591E253D0E4}" destId="{8D204C78-2B06-4027-B3E0-86A7582C9179}" srcOrd="2" destOrd="0" parTransId="{A304F9ED-9471-4A76-B2AC-32FB347EF0EA}" sibTransId="{2B4F61EF-920E-4D45-A315-895408BD9E0A}"/>
    <dgm:cxn modelId="{2A7FABA8-BC25-4DB6-A1F4-413BBC0B58BB}" type="presOf" srcId="{3881DD19-F435-4147-A510-0352BD36DF1E}" destId="{81DC194C-40CF-4E0A-9E80-7F6732878FD4}" srcOrd="1" destOrd="0" presId="urn:microsoft.com/office/officeart/2005/8/layout/process5"/>
    <dgm:cxn modelId="{28D8E5AD-AF14-4E9D-8848-5B6278A31157}" type="presOf" srcId="{35F2D7F2-A2A0-4669-A6B4-1C1559EE82F3}" destId="{FA504712-4180-44BF-B42C-4120DD1BE49F}" srcOrd="0" destOrd="0" presId="urn:microsoft.com/office/officeart/2005/8/layout/process5"/>
    <dgm:cxn modelId="{F62D41B7-5292-40D5-B31B-AB5DD5076143}" srcId="{D6BFE789-92C0-4BC0-B5B4-8591E253D0E4}" destId="{48353D7B-E633-4787-A9C3-BB647E0B8AE3}" srcOrd="7" destOrd="0" parTransId="{FAB21675-1F23-484C-AD54-800661975C83}" sibTransId="{1A848CCE-D00C-448B-9D3A-1FCC88965198}"/>
    <dgm:cxn modelId="{F2B2A1C3-D702-49CA-AE6E-5B584BA805B7}" type="presOf" srcId="{D6BFE789-92C0-4BC0-B5B4-8591E253D0E4}" destId="{28A7A9F3-263F-453A-A821-CEA767A953BA}" srcOrd="0" destOrd="0" presId="urn:microsoft.com/office/officeart/2005/8/layout/process5"/>
    <dgm:cxn modelId="{188728C4-DC77-4B1E-8AAD-70249FA67CB8}" srcId="{D6BFE789-92C0-4BC0-B5B4-8591E253D0E4}" destId="{A68E74CE-684E-4E35-B1AB-7700855B2396}" srcOrd="9" destOrd="0" parTransId="{33C8AA03-7104-4851-9B04-BD8412730F60}" sibTransId="{35F2D7F2-A2A0-4669-A6B4-1C1559EE82F3}"/>
    <dgm:cxn modelId="{20B785C4-C87A-4D51-9EA9-9EB3FB4F12E1}" type="presOf" srcId="{E7BA3230-C1D3-4780-AD46-12B0848EE000}" destId="{FAC65FB2-5BDE-48B2-A09A-2779AEC43204}" srcOrd="0" destOrd="0" presId="urn:microsoft.com/office/officeart/2005/8/layout/process5"/>
    <dgm:cxn modelId="{14A6F7DC-BC74-4FA6-AD39-2595543A00DD}" srcId="{D6BFE789-92C0-4BC0-B5B4-8591E253D0E4}" destId="{AF2491D3-07C0-47A1-A973-97AB08A67660}" srcOrd="8" destOrd="0" parTransId="{579E608B-54EE-40F6-BA7A-6FCCA3EC8067}" sibTransId="{3881DD19-F435-4147-A510-0352BD36DF1E}"/>
    <dgm:cxn modelId="{11CEE0DD-93F6-41FB-B5DE-9FCD74B947DB}" type="presOf" srcId="{AF2491D3-07C0-47A1-A973-97AB08A67660}" destId="{D9D03ABE-EE6C-4DCC-9F91-20F678796613}" srcOrd="0" destOrd="0" presId="urn:microsoft.com/office/officeart/2005/8/layout/process5"/>
    <dgm:cxn modelId="{F85BABE2-BE74-4C45-9440-6210249BD0BE}" srcId="{D6BFE789-92C0-4BC0-B5B4-8591E253D0E4}" destId="{8F8EC89E-B3BE-45FD-B27C-76AE2288BB9E}" srcOrd="1" destOrd="0" parTransId="{F903A7D5-DF04-440F-B775-FA32F0C0F7FA}" sibTransId="{6A59D27D-C2AE-435F-A9CD-B2B327350A4C}"/>
    <dgm:cxn modelId="{2F8EBEE2-DEA7-4D1B-9B47-B09E0C544B6C}" type="presOf" srcId="{F00E7328-8552-4F1C-87C7-4C8E8B920645}" destId="{1E2BE79D-30D0-4629-9836-F494B2D4E241}" srcOrd="0" destOrd="0" presId="urn:microsoft.com/office/officeart/2005/8/layout/process5"/>
    <dgm:cxn modelId="{80C65AE5-5079-4C89-BFCB-812E6E5657BD}" type="presOf" srcId="{48353D7B-E633-4787-A9C3-BB647E0B8AE3}" destId="{1A86A884-944C-42BC-9878-CDAC4E203259}" srcOrd="0" destOrd="0" presId="urn:microsoft.com/office/officeart/2005/8/layout/process5"/>
    <dgm:cxn modelId="{25A911E8-1F51-4C56-9182-E95F9BFEF362}" type="presOf" srcId="{35F2D7F2-A2A0-4669-A6B4-1C1559EE82F3}" destId="{71FE9CEA-6B35-46A1-A10C-DE2721943030}" srcOrd="1" destOrd="0" presId="urn:microsoft.com/office/officeart/2005/8/layout/process5"/>
    <dgm:cxn modelId="{3DA5AEF9-C68E-480F-889A-9D214FE8BB12}" type="presOf" srcId="{1A848CCE-D00C-448B-9D3A-1FCC88965198}" destId="{1F8F437A-AA86-46A3-9C15-C9683867F031}" srcOrd="0" destOrd="0" presId="urn:microsoft.com/office/officeart/2005/8/layout/process5"/>
    <dgm:cxn modelId="{52925CFC-8969-448F-B7C6-0CCFDDC3DD81}" type="presOf" srcId="{6A59D27D-C2AE-435F-A9CD-B2B327350A4C}" destId="{9DF102A9-D217-483F-9EA7-A9949D0A5ED1}" srcOrd="1" destOrd="0" presId="urn:microsoft.com/office/officeart/2005/8/layout/process5"/>
    <dgm:cxn modelId="{888C85FE-F387-4C06-9C27-10FA460B90D4}" type="presOf" srcId="{C114D8E3-A71B-41B5-A847-3EFC09F106A5}" destId="{C6695B63-75DC-4D66-86DF-27E92CEF2D4B}" srcOrd="0" destOrd="0" presId="urn:microsoft.com/office/officeart/2005/8/layout/process5"/>
    <dgm:cxn modelId="{CEF5CEFF-9910-4533-99A5-23A59B64DFA7}" srcId="{D6BFE789-92C0-4BC0-B5B4-8591E253D0E4}" destId="{80DCC06D-38D4-41B9-9A63-3DE2751A3538}" srcOrd="4" destOrd="0" parTransId="{A9532945-9CBA-42CB-BFB2-3E27605C8C97}" sibTransId="{82C77AC3-B2B4-4D16-983A-C8F3C60436CD}"/>
    <dgm:cxn modelId="{28F2E9FB-6179-4672-9F07-7E5352E491A4}" type="presParOf" srcId="{28A7A9F3-263F-453A-A821-CEA767A953BA}" destId="{D90EDD7E-8944-4117-9EEE-00A0C9874857}" srcOrd="0" destOrd="0" presId="urn:microsoft.com/office/officeart/2005/8/layout/process5"/>
    <dgm:cxn modelId="{D4883572-A5E3-449B-BA1B-423364B12A50}" type="presParOf" srcId="{28A7A9F3-263F-453A-A821-CEA767A953BA}" destId="{04630A5D-CFAD-47D6-99EB-67C806FB993B}" srcOrd="1" destOrd="0" presId="urn:microsoft.com/office/officeart/2005/8/layout/process5"/>
    <dgm:cxn modelId="{A958FAD9-B0BD-48AA-BD7F-E3DA8F397F19}" type="presParOf" srcId="{04630A5D-CFAD-47D6-99EB-67C806FB993B}" destId="{E6D5FE19-5AC7-4711-ABE4-B110B2B71ECB}" srcOrd="0" destOrd="0" presId="urn:microsoft.com/office/officeart/2005/8/layout/process5"/>
    <dgm:cxn modelId="{FA5582BE-E094-4C19-8CF4-E92BE809D60D}" type="presParOf" srcId="{28A7A9F3-263F-453A-A821-CEA767A953BA}" destId="{E486F654-94B6-4B6F-9CBE-6EEDD42C3F3E}" srcOrd="2" destOrd="0" presId="urn:microsoft.com/office/officeart/2005/8/layout/process5"/>
    <dgm:cxn modelId="{F2C7A9A9-2A1B-4F11-8F69-5FA58E7F32CC}" type="presParOf" srcId="{28A7A9F3-263F-453A-A821-CEA767A953BA}" destId="{4E4BAD7A-93E4-4D88-AAA6-7A3B3DDB0312}" srcOrd="3" destOrd="0" presId="urn:microsoft.com/office/officeart/2005/8/layout/process5"/>
    <dgm:cxn modelId="{F633469F-3E81-4831-AAEE-6A818D2062B5}" type="presParOf" srcId="{4E4BAD7A-93E4-4D88-AAA6-7A3B3DDB0312}" destId="{9DF102A9-D217-483F-9EA7-A9949D0A5ED1}" srcOrd="0" destOrd="0" presId="urn:microsoft.com/office/officeart/2005/8/layout/process5"/>
    <dgm:cxn modelId="{BCD3AC8F-8341-40A2-A473-B24087899974}" type="presParOf" srcId="{28A7A9F3-263F-453A-A821-CEA767A953BA}" destId="{62601B89-DCF8-4BEB-8E6B-E6BB501E2BC7}" srcOrd="4" destOrd="0" presId="urn:microsoft.com/office/officeart/2005/8/layout/process5"/>
    <dgm:cxn modelId="{21C2C1F0-5D1A-4C36-938E-BDB1EE0D08D7}" type="presParOf" srcId="{28A7A9F3-263F-453A-A821-CEA767A953BA}" destId="{048B72A1-4385-44E7-AC7F-09E10DB999FF}" srcOrd="5" destOrd="0" presId="urn:microsoft.com/office/officeart/2005/8/layout/process5"/>
    <dgm:cxn modelId="{2FCC311C-F8B0-4491-B9BD-ACE79D8FFBE3}" type="presParOf" srcId="{048B72A1-4385-44E7-AC7F-09E10DB999FF}" destId="{5A457EC8-78C0-4012-B3F9-CB3C34E98294}" srcOrd="0" destOrd="0" presId="urn:microsoft.com/office/officeart/2005/8/layout/process5"/>
    <dgm:cxn modelId="{439CEB3B-92FB-4CE9-9743-139364448730}" type="presParOf" srcId="{28A7A9F3-263F-453A-A821-CEA767A953BA}" destId="{6A91937B-8549-4062-9F49-9E873C3DC8FD}" srcOrd="6" destOrd="0" presId="urn:microsoft.com/office/officeart/2005/8/layout/process5"/>
    <dgm:cxn modelId="{B0C98F98-6577-46C2-A108-709DE73999FA}" type="presParOf" srcId="{28A7A9F3-263F-453A-A821-CEA767A953BA}" destId="{FAC65FB2-5BDE-48B2-A09A-2779AEC43204}" srcOrd="7" destOrd="0" presId="urn:microsoft.com/office/officeart/2005/8/layout/process5"/>
    <dgm:cxn modelId="{99E298DF-8223-4EEF-B0FD-188980B8ACE5}" type="presParOf" srcId="{FAC65FB2-5BDE-48B2-A09A-2779AEC43204}" destId="{79D1C492-6B41-4CCF-976F-EF5142E4EA09}" srcOrd="0" destOrd="0" presId="urn:microsoft.com/office/officeart/2005/8/layout/process5"/>
    <dgm:cxn modelId="{91C40E6C-F7A3-4CB3-B30C-3D4A99B715B7}" type="presParOf" srcId="{28A7A9F3-263F-453A-A821-CEA767A953BA}" destId="{56908B55-0FB2-44C1-ABD8-FFE288B1E8F3}" srcOrd="8" destOrd="0" presId="urn:microsoft.com/office/officeart/2005/8/layout/process5"/>
    <dgm:cxn modelId="{477A0FCD-0B8D-4F6A-B8FD-910A01E0D289}" type="presParOf" srcId="{28A7A9F3-263F-453A-A821-CEA767A953BA}" destId="{205CDAA9-0160-4824-9E80-A84C20CAC18B}" srcOrd="9" destOrd="0" presId="urn:microsoft.com/office/officeart/2005/8/layout/process5"/>
    <dgm:cxn modelId="{ECE554A2-4F93-4880-9E37-E26931D53E49}" type="presParOf" srcId="{205CDAA9-0160-4824-9E80-A84C20CAC18B}" destId="{F16AE960-850B-4F3F-9E94-539DB380078C}" srcOrd="0" destOrd="0" presId="urn:microsoft.com/office/officeart/2005/8/layout/process5"/>
    <dgm:cxn modelId="{4715366A-AFBD-4DD6-AB36-6AFAAB4DC1E5}" type="presParOf" srcId="{28A7A9F3-263F-453A-A821-CEA767A953BA}" destId="{C6695B63-75DC-4D66-86DF-27E92CEF2D4B}" srcOrd="10" destOrd="0" presId="urn:microsoft.com/office/officeart/2005/8/layout/process5"/>
    <dgm:cxn modelId="{027E6DA4-4740-4F35-B178-8A3263266AB8}" type="presParOf" srcId="{28A7A9F3-263F-453A-A821-CEA767A953BA}" destId="{1E2BE79D-30D0-4629-9836-F494B2D4E241}" srcOrd="11" destOrd="0" presId="urn:microsoft.com/office/officeart/2005/8/layout/process5"/>
    <dgm:cxn modelId="{CF5CCC3D-7B2B-4292-9B7D-8ACC576CB7D7}" type="presParOf" srcId="{1E2BE79D-30D0-4629-9836-F494B2D4E241}" destId="{836E7EB0-16C3-420B-80DE-0D4F65B10199}" srcOrd="0" destOrd="0" presId="urn:microsoft.com/office/officeart/2005/8/layout/process5"/>
    <dgm:cxn modelId="{D822F1BE-3C56-4F04-94CF-19873F9FDB31}" type="presParOf" srcId="{28A7A9F3-263F-453A-A821-CEA767A953BA}" destId="{659B1FED-7737-4D8D-8E80-BF4BA99CA448}" srcOrd="12" destOrd="0" presId="urn:microsoft.com/office/officeart/2005/8/layout/process5"/>
    <dgm:cxn modelId="{DA3B4F47-9F7E-4EAD-8BA2-BF1F1924FAF8}" type="presParOf" srcId="{28A7A9F3-263F-453A-A821-CEA767A953BA}" destId="{4A51C0B7-1D58-40F1-B92B-5422DEACB61C}" srcOrd="13" destOrd="0" presId="urn:microsoft.com/office/officeart/2005/8/layout/process5"/>
    <dgm:cxn modelId="{A75A7804-F0D9-4C42-998A-FEF67AAED7F8}" type="presParOf" srcId="{4A51C0B7-1D58-40F1-B92B-5422DEACB61C}" destId="{4506E9FA-A522-48D6-83F2-DA3B38A7685E}" srcOrd="0" destOrd="0" presId="urn:microsoft.com/office/officeart/2005/8/layout/process5"/>
    <dgm:cxn modelId="{6FA7D2E3-F5DE-427C-B4AE-B7FCE6C1CD9A}" type="presParOf" srcId="{28A7A9F3-263F-453A-A821-CEA767A953BA}" destId="{1A86A884-944C-42BC-9878-CDAC4E203259}" srcOrd="14" destOrd="0" presId="urn:microsoft.com/office/officeart/2005/8/layout/process5"/>
    <dgm:cxn modelId="{693BCFAD-7084-49EA-B544-900325D401D6}" type="presParOf" srcId="{28A7A9F3-263F-453A-A821-CEA767A953BA}" destId="{1F8F437A-AA86-46A3-9C15-C9683867F031}" srcOrd="15" destOrd="0" presId="urn:microsoft.com/office/officeart/2005/8/layout/process5"/>
    <dgm:cxn modelId="{A646F810-14DA-4409-AC27-FD15F15249A8}" type="presParOf" srcId="{1F8F437A-AA86-46A3-9C15-C9683867F031}" destId="{AABDA307-5FF8-47C2-A29C-EEBD2AA260F3}" srcOrd="0" destOrd="0" presId="urn:microsoft.com/office/officeart/2005/8/layout/process5"/>
    <dgm:cxn modelId="{FE1F8496-6AD6-470D-91E7-4F49DD9A3584}" type="presParOf" srcId="{28A7A9F3-263F-453A-A821-CEA767A953BA}" destId="{D9D03ABE-EE6C-4DCC-9F91-20F678796613}" srcOrd="16" destOrd="0" presId="urn:microsoft.com/office/officeart/2005/8/layout/process5"/>
    <dgm:cxn modelId="{64B5187A-520F-4E26-B6F9-EEE8570BB884}" type="presParOf" srcId="{28A7A9F3-263F-453A-A821-CEA767A953BA}" destId="{457F534F-3E06-48DA-8A6C-9661015736D4}" srcOrd="17" destOrd="0" presId="urn:microsoft.com/office/officeart/2005/8/layout/process5"/>
    <dgm:cxn modelId="{976DBABD-3754-42B1-BA08-0B4DD878C517}" type="presParOf" srcId="{457F534F-3E06-48DA-8A6C-9661015736D4}" destId="{81DC194C-40CF-4E0A-9E80-7F6732878FD4}" srcOrd="0" destOrd="0" presId="urn:microsoft.com/office/officeart/2005/8/layout/process5"/>
    <dgm:cxn modelId="{976F242F-F0A8-40CC-9265-C2433CF0F0D8}" type="presParOf" srcId="{28A7A9F3-263F-453A-A821-CEA767A953BA}" destId="{E3F3B0A1-010D-4CD5-88C8-CE3C4BB6B5C2}" srcOrd="18" destOrd="0" presId="urn:microsoft.com/office/officeart/2005/8/layout/process5"/>
    <dgm:cxn modelId="{B806AF02-809D-4BD9-8FD4-C16968B77262}" type="presParOf" srcId="{28A7A9F3-263F-453A-A821-CEA767A953BA}" destId="{FA504712-4180-44BF-B42C-4120DD1BE49F}" srcOrd="19" destOrd="0" presId="urn:microsoft.com/office/officeart/2005/8/layout/process5"/>
    <dgm:cxn modelId="{63C1CA37-5403-4100-A9BF-8F2D64716D68}" type="presParOf" srcId="{FA504712-4180-44BF-B42C-4120DD1BE49F}" destId="{71FE9CEA-6B35-46A1-A10C-DE2721943030}" srcOrd="0" destOrd="0" presId="urn:microsoft.com/office/officeart/2005/8/layout/process5"/>
    <dgm:cxn modelId="{94718A46-E571-4D2E-8F52-1FC948579976}" type="presParOf" srcId="{28A7A9F3-263F-453A-A821-CEA767A953BA}" destId="{76B24EA1-D6F3-40D0-9BBC-CE0671FD3EA4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DD7E-8944-4117-9EEE-00A0C9874857}">
      <dsp:nvSpPr>
        <dsp:cNvPr id="0" name=""/>
        <dsp:cNvSpPr/>
      </dsp:nvSpPr>
      <dsp:spPr>
        <a:xfrm>
          <a:off x="639570" y="200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baseline="0" dirty="0">
              <a:latin typeface="+mj-ea"/>
              <a:ea typeface="+mj-ea"/>
            </a:rPr>
            <a:t>제작 스태프 구성</a:t>
          </a:r>
        </a:p>
      </dsp:txBody>
      <dsp:txXfrm>
        <a:off x="664936" y="27368"/>
        <a:ext cx="1392697" cy="815325"/>
      </dsp:txXfrm>
    </dsp:sp>
    <dsp:sp modelId="{04630A5D-CFAD-47D6-99EB-67C806FB993B}">
      <dsp:nvSpPr>
        <dsp:cNvPr id="0" name=""/>
        <dsp:cNvSpPr/>
      </dsp:nvSpPr>
      <dsp:spPr>
        <a:xfrm>
          <a:off x="2210021" y="25604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2210021" y="327639"/>
        <a:ext cx="214205" cy="214782"/>
      </dsp:txXfrm>
    </dsp:sp>
    <dsp:sp modelId="{E486F654-94B6-4B6F-9CBE-6EEDD42C3F3E}">
      <dsp:nvSpPr>
        <dsp:cNvPr id="0" name=""/>
        <dsp:cNvSpPr/>
      </dsp:nvSpPr>
      <dsp:spPr>
        <a:xfrm>
          <a:off x="2660372" y="200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7138"/>
            <a:satOff val="-11041"/>
            <a:lumOff val="71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대본 전달</a:t>
          </a:r>
        </a:p>
      </dsp:txBody>
      <dsp:txXfrm>
        <a:off x="2685738" y="27368"/>
        <a:ext cx="1392697" cy="815325"/>
      </dsp:txXfrm>
    </dsp:sp>
    <dsp:sp modelId="{4E4BAD7A-93E4-4D88-AAA6-7A3B3DDB0312}">
      <dsp:nvSpPr>
        <dsp:cNvPr id="0" name=""/>
        <dsp:cNvSpPr/>
      </dsp:nvSpPr>
      <dsp:spPr>
        <a:xfrm>
          <a:off x="4230823" y="25604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3190"/>
            <a:satOff val="-11823"/>
            <a:lumOff val="73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4230823" y="327639"/>
        <a:ext cx="214205" cy="214782"/>
      </dsp:txXfrm>
    </dsp:sp>
    <dsp:sp modelId="{62601B89-DCF8-4BEB-8E6B-E6BB501E2BC7}">
      <dsp:nvSpPr>
        <dsp:cNvPr id="0" name=""/>
        <dsp:cNvSpPr/>
      </dsp:nvSpPr>
      <dsp:spPr>
        <a:xfrm>
          <a:off x="4681173" y="200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54275"/>
            <a:satOff val="-22083"/>
            <a:lumOff val="142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제작협조 의뢰</a:t>
          </a:r>
        </a:p>
      </dsp:txBody>
      <dsp:txXfrm>
        <a:off x="4706539" y="27368"/>
        <a:ext cx="1392697" cy="815325"/>
      </dsp:txXfrm>
    </dsp:sp>
    <dsp:sp modelId="{048B72A1-4385-44E7-AC7F-09E10DB999FF}">
      <dsp:nvSpPr>
        <dsp:cNvPr id="0" name=""/>
        <dsp:cNvSpPr/>
      </dsp:nvSpPr>
      <dsp:spPr>
        <a:xfrm>
          <a:off x="6251625" y="25604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86380"/>
            <a:satOff val="-23645"/>
            <a:lumOff val="146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6251625" y="327639"/>
        <a:ext cx="214205" cy="214782"/>
      </dsp:txXfrm>
    </dsp:sp>
    <dsp:sp modelId="{6A91937B-8549-4062-9F49-9E873C3DC8FD}">
      <dsp:nvSpPr>
        <dsp:cNvPr id="0" name=""/>
        <dsp:cNvSpPr/>
      </dsp:nvSpPr>
      <dsp:spPr>
        <a:xfrm>
          <a:off x="6701975" y="200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81412"/>
            <a:satOff val="-33125"/>
            <a:lumOff val="213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대본 연습</a:t>
          </a:r>
        </a:p>
      </dsp:txBody>
      <dsp:txXfrm>
        <a:off x="6727341" y="27368"/>
        <a:ext cx="1392697" cy="815325"/>
      </dsp:txXfrm>
    </dsp:sp>
    <dsp:sp modelId="{FAC65FB2-5BDE-48B2-A09A-2779AEC43204}">
      <dsp:nvSpPr>
        <dsp:cNvPr id="0" name=""/>
        <dsp:cNvSpPr/>
      </dsp:nvSpPr>
      <dsp:spPr>
        <a:xfrm rot="5400000">
          <a:off x="7270687" y="969100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9570"/>
            <a:satOff val="-35468"/>
            <a:lumOff val="219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-5400000">
        <a:off x="7316300" y="995081"/>
        <a:ext cx="214782" cy="214205"/>
      </dsp:txXfrm>
    </dsp:sp>
    <dsp:sp modelId="{56908B55-0FB2-44C1-ABD8-FFE288B1E8F3}">
      <dsp:nvSpPr>
        <dsp:cNvPr id="0" name=""/>
        <dsp:cNvSpPr/>
      </dsp:nvSpPr>
      <dsp:spPr>
        <a:xfrm>
          <a:off x="6701975" y="144543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08550"/>
            <a:satOff val="-44166"/>
            <a:lumOff val="285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스태프 회의</a:t>
          </a:r>
        </a:p>
      </dsp:txBody>
      <dsp:txXfrm>
        <a:off x="6727341" y="1470798"/>
        <a:ext cx="1392697" cy="815325"/>
      </dsp:txXfrm>
    </dsp:sp>
    <dsp:sp modelId="{205CDAA9-0160-4824-9E80-A84C20CAC18B}">
      <dsp:nvSpPr>
        <dsp:cNvPr id="0" name=""/>
        <dsp:cNvSpPr/>
      </dsp:nvSpPr>
      <dsp:spPr>
        <a:xfrm rot="10800000">
          <a:off x="6268946" y="169947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72761"/>
            <a:satOff val="-47291"/>
            <a:lumOff val="2920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6360748" y="1771069"/>
        <a:ext cx="214205" cy="214782"/>
      </dsp:txXfrm>
    </dsp:sp>
    <dsp:sp modelId="{C6695B63-75DC-4D66-86DF-27E92CEF2D4B}">
      <dsp:nvSpPr>
        <dsp:cNvPr id="0" name=""/>
        <dsp:cNvSpPr/>
      </dsp:nvSpPr>
      <dsp:spPr>
        <a:xfrm>
          <a:off x="4681173" y="144543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35688"/>
            <a:satOff val="-55207"/>
            <a:lumOff val="356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콘티 대본</a:t>
          </a:r>
        </a:p>
      </dsp:txBody>
      <dsp:txXfrm>
        <a:off x="4706539" y="1470798"/>
        <a:ext cx="1392697" cy="815325"/>
      </dsp:txXfrm>
    </dsp:sp>
    <dsp:sp modelId="{1E2BE79D-30D0-4629-9836-F494B2D4E241}">
      <dsp:nvSpPr>
        <dsp:cNvPr id="0" name=""/>
        <dsp:cNvSpPr/>
      </dsp:nvSpPr>
      <dsp:spPr>
        <a:xfrm rot="10800000">
          <a:off x="4248145" y="169947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15951"/>
            <a:satOff val="-59113"/>
            <a:lumOff val="365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4339947" y="1771069"/>
        <a:ext cx="214205" cy="214782"/>
      </dsp:txXfrm>
    </dsp:sp>
    <dsp:sp modelId="{659B1FED-7737-4D8D-8E80-BF4BA99CA448}">
      <dsp:nvSpPr>
        <dsp:cNvPr id="0" name=""/>
        <dsp:cNvSpPr/>
      </dsp:nvSpPr>
      <dsp:spPr>
        <a:xfrm>
          <a:off x="2660372" y="144543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62825"/>
            <a:satOff val="-66249"/>
            <a:lumOff val="427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음악</a:t>
          </a:r>
        </a:p>
      </dsp:txBody>
      <dsp:txXfrm>
        <a:off x="2685738" y="1470798"/>
        <a:ext cx="1392697" cy="815325"/>
      </dsp:txXfrm>
    </dsp:sp>
    <dsp:sp modelId="{4A51C0B7-1D58-40F1-B92B-5422DEACB61C}">
      <dsp:nvSpPr>
        <dsp:cNvPr id="0" name=""/>
        <dsp:cNvSpPr/>
      </dsp:nvSpPr>
      <dsp:spPr>
        <a:xfrm rot="10800000">
          <a:off x="2227343" y="169947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9141"/>
            <a:satOff val="-70936"/>
            <a:lumOff val="438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2319145" y="1771069"/>
        <a:ext cx="214205" cy="214782"/>
      </dsp:txXfrm>
    </dsp:sp>
    <dsp:sp modelId="{1A86A884-944C-42BC-9878-CDAC4E203259}">
      <dsp:nvSpPr>
        <dsp:cNvPr id="0" name=""/>
        <dsp:cNvSpPr/>
      </dsp:nvSpPr>
      <dsp:spPr>
        <a:xfrm>
          <a:off x="639570" y="1445432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89962"/>
            <a:satOff val="-77290"/>
            <a:lumOff val="499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음향효과</a:t>
          </a:r>
        </a:p>
      </dsp:txBody>
      <dsp:txXfrm>
        <a:off x="664936" y="1470798"/>
        <a:ext cx="1392697" cy="815325"/>
      </dsp:txXfrm>
    </dsp:sp>
    <dsp:sp modelId="{1F8F437A-AA86-46A3-9C15-C9683867F031}">
      <dsp:nvSpPr>
        <dsp:cNvPr id="0" name=""/>
        <dsp:cNvSpPr/>
      </dsp:nvSpPr>
      <dsp:spPr>
        <a:xfrm rot="5400000">
          <a:off x="1208281" y="2412530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02331"/>
            <a:satOff val="-82759"/>
            <a:lumOff val="511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-5400000">
        <a:off x="1253894" y="2438511"/>
        <a:ext cx="214782" cy="214205"/>
      </dsp:txXfrm>
    </dsp:sp>
    <dsp:sp modelId="{D9D03ABE-EE6C-4DCC-9F91-20F678796613}">
      <dsp:nvSpPr>
        <dsp:cNvPr id="0" name=""/>
        <dsp:cNvSpPr/>
      </dsp:nvSpPr>
      <dsp:spPr>
        <a:xfrm>
          <a:off x="639570" y="288886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17100"/>
            <a:satOff val="-88332"/>
            <a:lumOff val="570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세트 디자인과 설치</a:t>
          </a:r>
        </a:p>
      </dsp:txBody>
      <dsp:txXfrm>
        <a:off x="664936" y="2914227"/>
        <a:ext cx="1392697" cy="815325"/>
      </dsp:txXfrm>
    </dsp:sp>
    <dsp:sp modelId="{457F534F-3E06-48DA-8A6C-9661015736D4}">
      <dsp:nvSpPr>
        <dsp:cNvPr id="0" name=""/>
        <dsp:cNvSpPr/>
      </dsp:nvSpPr>
      <dsp:spPr>
        <a:xfrm>
          <a:off x="2210021" y="314290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02331"/>
            <a:satOff val="-82759"/>
            <a:lumOff val="511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2210021" y="3214499"/>
        <a:ext cx="214205" cy="214782"/>
      </dsp:txXfrm>
    </dsp:sp>
    <dsp:sp modelId="{E3F3B0A1-010D-4CD5-88C8-CE3C4BB6B5C2}">
      <dsp:nvSpPr>
        <dsp:cNvPr id="0" name=""/>
        <dsp:cNvSpPr/>
      </dsp:nvSpPr>
      <dsp:spPr>
        <a:xfrm>
          <a:off x="2660372" y="288886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89962"/>
            <a:satOff val="-77290"/>
            <a:lumOff val="499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의상과 소품</a:t>
          </a:r>
        </a:p>
      </dsp:txBody>
      <dsp:txXfrm>
        <a:off x="2685738" y="2914227"/>
        <a:ext cx="1392697" cy="815325"/>
      </dsp:txXfrm>
    </dsp:sp>
    <dsp:sp modelId="{FA504712-4180-44BF-B42C-4120DD1BE49F}">
      <dsp:nvSpPr>
        <dsp:cNvPr id="0" name=""/>
        <dsp:cNvSpPr/>
      </dsp:nvSpPr>
      <dsp:spPr>
        <a:xfrm>
          <a:off x="4230823" y="314290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9141"/>
            <a:satOff val="-70936"/>
            <a:lumOff val="438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4230823" y="3214499"/>
        <a:ext cx="214205" cy="214782"/>
      </dsp:txXfrm>
    </dsp:sp>
    <dsp:sp modelId="{76B24EA1-D6F3-40D0-9BBC-CE0671FD3EA4}">
      <dsp:nvSpPr>
        <dsp:cNvPr id="0" name=""/>
        <dsp:cNvSpPr/>
      </dsp:nvSpPr>
      <dsp:spPr>
        <a:xfrm>
          <a:off x="4681173" y="288886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62825"/>
            <a:satOff val="-66249"/>
            <a:lumOff val="427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분장</a:t>
          </a:r>
        </a:p>
      </dsp:txBody>
      <dsp:txXfrm>
        <a:off x="4706539" y="2914227"/>
        <a:ext cx="1392697" cy="815325"/>
      </dsp:txXfrm>
    </dsp:sp>
    <dsp:sp modelId="{09F93D6D-C148-4AA3-A684-0B1EA2F8A317}">
      <dsp:nvSpPr>
        <dsp:cNvPr id="0" name=""/>
        <dsp:cNvSpPr/>
      </dsp:nvSpPr>
      <dsp:spPr>
        <a:xfrm>
          <a:off x="6251625" y="314290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15951"/>
            <a:satOff val="-59113"/>
            <a:lumOff val="365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6251625" y="3214499"/>
        <a:ext cx="214205" cy="214782"/>
      </dsp:txXfrm>
    </dsp:sp>
    <dsp:sp modelId="{BE28258E-7D75-469F-A14C-C9D3EACEE65B}">
      <dsp:nvSpPr>
        <dsp:cNvPr id="0" name=""/>
        <dsp:cNvSpPr/>
      </dsp:nvSpPr>
      <dsp:spPr>
        <a:xfrm>
          <a:off x="6701975" y="288886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35688"/>
            <a:satOff val="-55207"/>
            <a:lumOff val="356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야외녹화</a:t>
          </a:r>
        </a:p>
      </dsp:txBody>
      <dsp:txXfrm>
        <a:off x="6727341" y="2914227"/>
        <a:ext cx="1392697" cy="815325"/>
      </dsp:txXfrm>
    </dsp:sp>
    <dsp:sp modelId="{7053DA32-661C-470B-8D0E-654A06473175}">
      <dsp:nvSpPr>
        <dsp:cNvPr id="0" name=""/>
        <dsp:cNvSpPr/>
      </dsp:nvSpPr>
      <dsp:spPr>
        <a:xfrm rot="5400000">
          <a:off x="7270687" y="3855960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72761"/>
            <a:satOff val="-47291"/>
            <a:lumOff val="2920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-5400000">
        <a:off x="7316300" y="3881941"/>
        <a:ext cx="214782" cy="214205"/>
      </dsp:txXfrm>
    </dsp:sp>
    <dsp:sp modelId="{D4D67A1E-7EC9-4122-B402-80C2910FB2E5}">
      <dsp:nvSpPr>
        <dsp:cNvPr id="0" name=""/>
        <dsp:cNvSpPr/>
      </dsp:nvSpPr>
      <dsp:spPr>
        <a:xfrm>
          <a:off x="6701975" y="433229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08550"/>
            <a:satOff val="-44166"/>
            <a:lumOff val="285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드라이 리허설</a:t>
          </a:r>
        </a:p>
      </dsp:txBody>
      <dsp:txXfrm>
        <a:off x="6727341" y="4357657"/>
        <a:ext cx="1392697" cy="815325"/>
      </dsp:txXfrm>
    </dsp:sp>
    <dsp:sp modelId="{585ABA17-E37F-4DEC-A85D-C8C94C479363}">
      <dsp:nvSpPr>
        <dsp:cNvPr id="0" name=""/>
        <dsp:cNvSpPr/>
      </dsp:nvSpPr>
      <dsp:spPr>
        <a:xfrm rot="10800000">
          <a:off x="6268946" y="458633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9570"/>
            <a:satOff val="-35468"/>
            <a:lumOff val="219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6360748" y="4657929"/>
        <a:ext cx="214205" cy="214782"/>
      </dsp:txXfrm>
    </dsp:sp>
    <dsp:sp modelId="{E09E795F-3694-493B-8192-BBE6A12EE7D4}">
      <dsp:nvSpPr>
        <dsp:cNvPr id="0" name=""/>
        <dsp:cNvSpPr/>
      </dsp:nvSpPr>
      <dsp:spPr>
        <a:xfrm>
          <a:off x="4681173" y="433229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81412"/>
            <a:satOff val="-33125"/>
            <a:lumOff val="213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카메라리허설</a:t>
          </a:r>
        </a:p>
      </dsp:txBody>
      <dsp:txXfrm>
        <a:off x="4706539" y="4357657"/>
        <a:ext cx="1392697" cy="815325"/>
      </dsp:txXfrm>
    </dsp:sp>
    <dsp:sp modelId="{F58A2D90-0393-41B6-8F10-9553C1C6070B}">
      <dsp:nvSpPr>
        <dsp:cNvPr id="0" name=""/>
        <dsp:cNvSpPr/>
      </dsp:nvSpPr>
      <dsp:spPr>
        <a:xfrm rot="10800000">
          <a:off x="4248145" y="458633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86380"/>
            <a:satOff val="-23645"/>
            <a:lumOff val="146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4339947" y="4657929"/>
        <a:ext cx="214205" cy="214782"/>
      </dsp:txXfrm>
    </dsp:sp>
    <dsp:sp modelId="{B8A34751-1927-4FE8-BD42-F03C287358B3}">
      <dsp:nvSpPr>
        <dsp:cNvPr id="0" name=""/>
        <dsp:cNvSpPr/>
      </dsp:nvSpPr>
      <dsp:spPr>
        <a:xfrm>
          <a:off x="2660372" y="433229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54275"/>
            <a:satOff val="-22083"/>
            <a:lumOff val="142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타이틀제작</a:t>
          </a:r>
        </a:p>
      </dsp:txBody>
      <dsp:txXfrm>
        <a:off x="2685738" y="4357657"/>
        <a:ext cx="1392697" cy="815325"/>
      </dsp:txXfrm>
    </dsp:sp>
    <dsp:sp modelId="{EB742DDB-BE53-4DCA-8D5D-9ECF55586930}">
      <dsp:nvSpPr>
        <dsp:cNvPr id="0" name=""/>
        <dsp:cNvSpPr/>
      </dsp:nvSpPr>
      <dsp:spPr>
        <a:xfrm rot="10800000">
          <a:off x="2227343" y="4586335"/>
          <a:ext cx="306007" cy="35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3190"/>
            <a:satOff val="-11823"/>
            <a:lumOff val="73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2319145" y="4657929"/>
        <a:ext cx="214205" cy="214782"/>
      </dsp:txXfrm>
    </dsp:sp>
    <dsp:sp modelId="{30535F2A-C127-4881-AF72-E9F359645BE0}">
      <dsp:nvSpPr>
        <dsp:cNvPr id="0" name=""/>
        <dsp:cNvSpPr/>
      </dsp:nvSpPr>
      <dsp:spPr>
        <a:xfrm>
          <a:off x="639570" y="4332291"/>
          <a:ext cx="1443429" cy="866057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7138"/>
            <a:satOff val="-11041"/>
            <a:lumOff val="71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+mj-ea"/>
              <a:ea typeface="+mj-ea"/>
            </a:rPr>
            <a:t>스튜디오 녹화</a:t>
          </a:r>
          <a:r>
            <a:rPr lang="en-US" altLang="ko-KR" sz="2100" kern="1200" dirty="0">
              <a:latin typeface="+mj-ea"/>
              <a:ea typeface="+mj-ea"/>
            </a:rPr>
            <a:t>/</a:t>
          </a:r>
          <a:r>
            <a:rPr lang="ko-KR" altLang="en-US" sz="2100" kern="1200" dirty="0">
              <a:latin typeface="+mj-ea"/>
              <a:ea typeface="+mj-ea"/>
            </a:rPr>
            <a:t>시사</a:t>
          </a:r>
        </a:p>
      </dsp:txBody>
      <dsp:txXfrm>
        <a:off x="664936" y="4357657"/>
        <a:ext cx="1392697" cy="815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DD7E-8944-4117-9EEE-00A0C9874857}">
      <dsp:nvSpPr>
        <dsp:cNvPr id="0" name=""/>
        <dsp:cNvSpPr/>
      </dsp:nvSpPr>
      <dsp:spPr>
        <a:xfrm>
          <a:off x="3860" y="405862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baseline="0" dirty="0">
              <a:latin typeface="+mj-ea"/>
              <a:ea typeface="+mj-ea"/>
            </a:rPr>
            <a:t>기획 제안 및 협의</a:t>
          </a:r>
        </a:p>
      </dsp:txBody>
      <dsp:txXfrm>
        <a:off x="33523" y="435525"/>
        <a:ext cx="1628607" cy="953434"/>
      </dsp:txXfrm>
    </dsp:sp>
    <dsp:sp modelId="{04630A5D-CFAD-47D6-99EB-67C806FB993B}">
      <dsp:nvSpPr>
        <dsp:cNvPr id="0" name=""/>
        <dsp:cNvSpPr/>
      </dsp:nvSpPr>
      <dsp:spPr>
        <a:xfrm>
          <a:off x="1840332" y="702938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1840332" y="786659"/>
        <a:ext cx="250489" cy="251165"/>
      </dsp:txXfrm>
    </dsp:sp>
    <dsp:sp modelId="{E486F654-94B6-4B6F-9CBE-6EEDD42C3F3E}">
      <dsp:nvSpPr>
        <dsp:cNvPr id="0" name=""/>
        <dsp:cNvSpPr/>
      </dsp:nvSpPr>
      <dsp:spPr>
        <a:xfrm>
          <a:off x="2366967" y="405862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9473"/>
            <a:satOff val="-16060"/>
            <a:lumOff val="103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각색 및 대본 작성</a:t>
          </a:r>
        </a:p>
      </dsp:txBody>
      <dsp:txXfrm>
        <a:off x="2396630" y="435525"/>
        <a:ext cx="1628607" cy="953434"/>
      </dsp:txXfrm>
    </dsp:sp>
    <dsp:sp modelId="{4E4BAD7A-93E4-4D88-AAA6-7A3B3DDB0312}">
      <dsp:nvSpPr>
        <dsp:cNvPr id="0" name=""/>
        <dsp:cNvSpPr/>
      </dsp:nvSpPr>
      <dsp:spPr>
        <a:xfrm>
          <a:off x="4203439" y="702938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64785"/>
            <a:satOff val="-17734"/>
            <a:lumOff val="109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4203439" y="786659"/>
        <a:ext cx="250489" cy="251165"/>
      </dsp:txXfrm>
    </dsp:sp>
    <dsp:sp modelId="{62601B89-DCF8-4BEB-8E6B-E6BB501E2BC7}">
      <dsp:nvSpPr>
        <dsp:cNvPr id="0" name=""/>
        <dsp:cNvSpPr/>
      </dsp:nvSpPr>
      <dsp:spPr>
        <a:xfrm>
          <a:off x="4730074" y="405862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78945"/>
            <a:satOff val="-32121"/>
            <a:lumOff val="207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캐스팅</a:t>
          </a:r>
        </a:p>
      </dsp:txBody>
      <dsp:txXfrm>
        <a:off x="4759737" y="435525"/>
        <a:ext cx="1628607" cy="953434"/>
      </dsp:txXfrm>
    </dsp:sp>
    <dsp:sp modelId="{048B72A1-4385-44E7-AC7F-09E10DB999FF}">
      <dsp:nvSpPr>
        <dsp:cNvPr id="0" name=""/>
        <dsp:cNvSpPr/>
      </dsp:nvSpPr>
      <dsp:spPr>
        <a:xfrm>
          <a:off x="6566546" y="702938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9570"/>
            <a:satOff val="-35468"/>
            <a:lumOff val="219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6566546" y="786659"/>
        <a:ext cx="250489" cy="251165"/>
      </dsp:txXfrm>
    </dsp:sp>
    <dsp:sp modelId="{6A91937B-8549-4062-9F49-9E873C3DC8FD}">
      <dsp:nvSpPr>
        <dsp:cNvPr id="0" name=""/>
        <dsp:cNvSpPr/>
      </dsp:nvSpPr>
      <dsp:spPr>
        <a:xfrm>
          <a:off x="7093181" y="405862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18418"/>
            <a:satOff val="-48181"/>
            <a:lumOff val="311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장소답사</a:t>
          </a:r>
        </a:p>
      </dsp:txBody>
      <dsp:txXfrm>
        <a:off x="7122844" y="435525"/>
        <a:ext cx="1628607" cy="953434"/>
      </dsp:txXfrm>
    </dsp:sp>
    <dsp:sp modelId="{FAC65FB2-5BDE-48B2-A09A-2779AEC43204}">
      <dsp:nvSpPr>
        <dsp:cNvPr id="0" name=""/>
        <dsp:cNvSpPr/>
      </dsp:nvSpPr>
      <dsp:spPr>
        <a:xfrm rot="5400000">
          <a:off x="7758227" y="1536777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94356"/>
            <a:satOff val="-53202"/>
            <a:lumOff val="328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-5400000">
        <a:off x="7811565" y="1567160"/>
        <a:ext cx="251165" cy="250489"/>
      </dsp:txXfrm>
    </dsp:sp>
    <dsp:sp modelId="{56908B55-0FB2-44C1-ABD8-FFE288B1E8F3}">
      <dsp:nvSpPr>
        <dsp:cNvPr id="0" name=""/>
        <dsp:cNvSpPr/>
      </dsp:nvSpPr>
      <dsp:spPr>
        <a:xfrm>
          <a:off x="7093181" y="2093795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57891"/>
            <a:satOff val="-64241"/>
            <a:lumOff val="414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콘티 대본 작성</a:t>
          </a:r>
        </a:p>
      </dsp:txBody>
      <dsp:txXfrm>
        <a:off x="7122844" y="2123458"/>
        <a:ext cx="1628607" cy="953434"/>
      </dsp:txXfrm>
    </dsp:sp>
    <dsp:sp modelId="{205CDAA9-0160-4824-9E80-A84C20CAC18B}">
      <dsp:nvSpPr>
        <dsp:cNvPr id="0" name=""/>
        <dsp:cNvSpPr/>
      </dsp:nvSpPr>
      <dsp:spPr>
        <a:xfrm rot="10800000">
          <a:off x="6586801" y="2390872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9141"/>
            <a:satOff val="-70936"/>
            <a:lumOff val="438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6694153" y="2474593"/>
        <a:ext cx="250489" cy="251165"/>
      </dsp:txXfrm>
    </dsp:sp>
    <dsp:sp modelId="{C6695B63-75DC-4D66-86DF-27E92CEF2D4B}">
      <dsp:nvSpPr>
        <dsp:cNvPr id="0" name=""/>
        <dsp:cNvSpPr/>
      </dsp:nvSpPr>
      <dsp:spPr>
        <a:xfrm>
          <a:off x="4730074" y="2093795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97364"/>
            <a:satOff val="-80302"/>
            <a:lumOff val="518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세트 설치</a:t>
          </a:r>
        </a:p>
      </dsp:txBody>
      <dsp:txXfrm>
        <a:off x="4759737" y="2123458"/>
        <a:ext cx="1628607" cy="953434"/>
      </dsp:txXfrm>
    </dsp:sp>
    <dsp:sp modelId="{1E2BE79D-30D0-4629-9836-F494B2D4E241}">
      <dsp:nvSpPr>
        <dsp:cNvPr id="0" name=""/>
        <dsp:cNvSpPr/>
      </dsp:nvSpPr>
      <dsp:spPr>
        <a:xfrm rot="10800000">
          <a:off x="4223694" y="2390872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3926"/>
            <a:satOff val="-88670"/>
            <a:lumOff val="5476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4331046" y="2474593"/>
        <a:ext cx="250489" cy="251165"/>
      </dsp:txXfrm>
    </dsp:sp>
    <dsp:sp modelId="{659B1FED-7737-4D8D-8E80-BF4BA99CA448}">
      <dsp:nvSpPr>
        <dsp:cNvPr id="0" name=""/>
        <dsp:cNvSpPr/>
      </dsp:nvSpPr>
      <dsp:spPr>
        <a:xfrm>
          <a:off x="2366967" y="2093795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97364"/>
            <a:satOff val="-80302"/>
            <a:lumOff val="518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출연진 섭외 </a:t>
          </a:r>
        </a:p>
      </dsp:txBody>
      <dsp:txXfrm>
        <a:off x="2396630" y="2123458"/>
        <a:ext cx="1628607" cy="953434"/>
      </dsp:txXfrm>
    </dsp:sp>
    <dsp:sp modelId="{4A51C0B7-1D58-40F1-B92B-5422DEACB61C}">
      <dsp:nvSpPr>
        <dsp:cNvPr id="0" name=""/>
        <dsp:cNvSpPr/>
      </dsp:nvSpPr>
      <dsp:spPr>
        <a:xfrm rot="10800000">
          <a:off x="1860587" y="2390872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9141"/>
            <a:satOff val="-70936"/>
            <a:lumOff val="438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1967939" y="2474593"/>
        <a:ext cx="250489" cy="251165"/>
      </dsp:txXfrm>
    </dsp:sp>
    <dsp:sp modelId="{1A86A884-944C-42BC-9878-CDAC4E203259}">
      <dsp:nvSpPr>
        <dsp:cNvPr id="0" name=""/>
        <dsp:cNvSpPr/>
      </dsp:nvSpPr>
      <dsp:spPr>
        <a:xfrm>
          <a:off x="3860" y="2093795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57891"/>
            <a:satOff val="-64241"/>
            <a:lumOff val="414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촬영 일정 확정</a:t>
          </a:r>
        </a:p>
      </dsp:txBody>
      <dsp:txXfrm>
        <a:off x="33523" y="2123458"/>
        <a:ext cx="1628607" cy="953434"/>
      </dsp:txXfrm>
    </dsp:sp>
    <dsp:sp modelId="{1F8F437A-AA86-46A3-9C15-C9683867F031}">
      <dsp:nvSpPr>
        <dsp:cNvPr id="0" name=""/>
        <dsp:cNvSpPr/>
      </dsp:nvSpPr>
      <dsp:spPr>
        <a:xfrm rot="5400000">
          <a:off x="668906" y="3224711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94356"/>
            <a:satOff val="-53202"/>
            <a:lumOff val="328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-5400000">
        <a:off x="722244" y="3255094"/>
        <a:ext cx="251165" cy="250489"/>
      </dsp:txXfrm>
    </dsp:sp>
    <dsp:sp modelId="{D9D03ABE-EE6C-4DCC-9F91-20F678796613}">
      <dsp:nvSpPr>
        <dsp:cNvPr id="0" name=""/>
        <dsp:cNvSpPr/>
      </dsp:nvSpPr>
      <dsp:spPr>
        <a:xfrm>
          <a:off x="3860" y="3781729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18418"/>
            <a:satOff val="-48181"/>
            <a:lumOff val="311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야외녹화</a:t>
          </a:r>
        </a:p>
      </dsp:txBody>
      <dsp:txXfrm>
        <a:off x="33523" y="3811392"/>
        <a:ext cx="1628607" cy="953434"/>
      </dsp:txXfrm>
    </dsp:sp>
    <dsp:sp modelId="{457F534F-3E06-48DA-8A6C-9661015736D4}">
      <dsp:nvSpPr>
        <dsp:cNvPr id="0" name=""/>
        <dsp:cNvSpPr/>
      </dsp:nvSpPr>
      <dsp:spPr>
        <a:xfrm>
          <a:off x="1840332" y="4078805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9570"/>
            <a:satOff val="-35468"/>
            <a:lumOff val="219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1840332" y="4162526"/>
        <a:ext cx="250489" cy="251165"/>
      </dsp:txXfrm>
    </dsp:sp>
    <dsp:sp modelId="{E3F3B0A1-010D-4CD5-88C8-CE3C4BB6B5C2}">
      <dsp:nvSpPr>
        <dsp:cNvPr id="0" name=""/>
        <dsp:cNvSpPr/>
      </dsp:nvSpPr>
      <dsp:spPr>
        <a:xfrm>
          <a:off x="2366967" y="3781729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78945"/>
            <a:satOff val="-32121"/>
            <a:lumOff val="207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편집</a:t>
          </a:r>
        </a:p>
      </dsp:txBody>
      <dsp:txXfrm>
        <a:off x="2396630" y="3811392"/>
        <a:ext cx="1628607" cy="953434"/>
      </dsp:txXfrm>
    </dsp:sp>
    <dsp:sp modelId="{FA504712-4180-44BF-B42C-4120DD1BE49F}">
      <dsp:nvSpPr>
        <dsp:cNvPr id="0" name=""/>
        <dsp:cNvSpPr/>
      </dsp:nvSpPr>
      <dsp:spPr>
        <a:xfrm>
          <a:off x="4203439" y="4078805"/>
          <a:ext cx="357841" cy="418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64785"/>
            <a:satOff val="-17734"/>
            <a:lumOff val="109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4203439" y="4162526"/>
        <a:ext cx="250489" cy="251165"/>
      </dsp:txXfrm>
    </dsp:sp>
    <dsp:sp modelId="{76B24EA1-D6F3-40D0-9BBC-CE0671FD3EA4}">
      <dsp:nvSpPr>
        <dsp:cNvPr id="0" name=""/>
        <dsp:cNvSpPr/>
      </dsp:nvSpPr>
      <dsp:spPr>
        <a:xfrm>
          <a:off x="4730074" y="3781729"/>
          <a:ext cx="1687933" cy="101276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9473"/>
            <a:satOff val="-16060"/>
            <a:lumOff val="103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+mj-ea"/>
              <a:ea typeface="+mj-ea"/>
            </a:rPr>
            <a:t>더빙과 </a:t>
          </a:r>
          <a:r>
            <a:rPr lang="ko-KR" altLang="en-US" sz="2500" kern="1200" dirty="0" err="1">
              <a:latin typeface="+mj-ea"/>
              <a:ea typeface="+mj-ea"/>
            </a:rPr>
            <a:t>믹싱</a:t>
          </a:r>
          <a:endParaRPr lang="ko-KR" altLang="en-US" sz="2500" kern="1200" dirty="0">
            <a:latin typeface="+mj-ea"/>
            <a:ea typeface="+mj-ea"/>
          </a:endParaRPr>
        </a:p>
      </dsp:txBody>
      <dsp:txXfrm>
        <a:off x="4759737" y="3811392"/>
        <a:ext cx="1628607" cy="95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>
                <a:solidFill>
                  <a:schemeClr val="bg1"/>
                </a:solidFill>
              </a:rPr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725144"/>
            <a:ext cx="7272808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>
                <a:latin typeface="+mj-ea"/>
                <a:ea typeface="+mj-ea"/>
              </a:rPr>
              <a:t>8</a:t>
            </a:r>
            <a:r>
              <a:rPr lang="ko-KR" altLang="en-US" sz="4800" dirty="0">
                <a:latin typeface="+mj-ea"/>
                <a:ea typeface="+mj-ea"/>
              </a:rPr>
              <a:t>장 드라마 프로그램</a:t>
            </a:r>
            <a:endParaRPr lang="en-US" altLang="ko-KR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7. </a:t>
            </a:r>
            <a:r>
              <a:rPr lang="ko-KR" altLang="en-US" sz="3600" dirty="0"/>
              <a:t>연출자 입장에서 드라마 제작 과정</a:t>
            </a:r>
          </a:p>
        </p:txBody>
      </p:sp>
    </p:spTree>
    <p:extLst>
      <p:ext uri="{BB962C8B-B14F-4D97-AF65-F5344CB8AC3E}">
        <p14:creationId xmlns:p14="http://schemas.microsoft.com/office/powerpoint/2010/main" val="26473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시추에이션  코미디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8" y="1484784"/>
            <a:ext cx="2782069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8" y="3933056"/>
            <a:ext cx="2782069" cy="2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9. </a:t>
            </a:r>
            <a:r>
              <a:rPr lang="ko-KR" altLang="en-US" dirty="0" err="1"/>
              <a:t>시트콤</a:t>
            </a:r>
            <a:r>
              <a:rPr lang="ko-KR" altLang="en-US" dirty="0"/>
              <a:t> 구성 단계</a:t>
            </a:r>
          </a:p>
        </p:txBody>
      </p:sp>
    </p:spTree>
    <p:extLst>
      <p:ext uri="{BB962C8B-B14F-4D97-AF65-F5344CB8AC3E}">
        <p14:creationId xmlns:p14="http://schemas.microsoft.com/office/powerpoint/2010/main" val="15611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10. </a:t>
            </a:r>
            <a:r>
              <a:rPr lang="ko-KR" altLang="en-US" dirty="0" err="1"/>
              <a:t>시트콤</a:t>
            </a:r>
            <a:r>
              <a:rPr lang="ko-KR" altLang="en-US" dirty="0"/>
              <a:t> 스튜디오 제작과정</a:t>
            </a: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800042772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3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025"/>
            <a:ext cx="35623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11. </a:t>
            </a:r>
            <a:r>
              <a:rPr lang="ko-KR" altLang="en-US" dirty="0"/>
              <a:t> </a:t>
            </a:r>
            <a:r>
              <a:rPr lang="ko-KR" altLang="en-US" dirty="0" err="1"/>
              <a:t>올로케이션</a:t>
            </a:r>
            <a:r>
              <a:rPr lang="ko-KR" altLang="en-US" dirty="0"/>
              <a:t> 드라마 제작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3" y="1412777"/>
            <a:ext cx="3347863" cy="221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12. </a:t>
            </a:r>
            <a:r>
              <a:rPr lang="ko-KR" altLang="en-US" dirty="0" err="1"/>
              <a:t>올로케이션</a:t>
            </a:r>
            <a:r>
              <a:rPr lang="ko-KR" altLang="en-US" dirty="0"/>
              <a:t> 드라마 제작과정</a:t>
            </a: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4036597266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1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드라마의 정의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텔레비전 드라마의 특성</a:t>
            </a:r>
          </a:p>
        </p:txBody>
      </p:sp>
    </p:spTree>
    <p:extLst>
      <p:ext uri="{BB962C8B-B14F-4D97-AF65-F5344CB8AC3E}">
        <p14:creationId xmlns:p14="http://schemas.microsoft.com/office/powerpoint/2010/main" val="2388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드라마의 역사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99592" y="3783310"/>
            <a:ext cx="27911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lang="en-US" altLang="ko-KR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TV </a:t>
            </a:r>
          </a:p>
          <a:p>
            <a:pPr algn="ctr"/>
            <a:r>
              <a:rPr lang="ko-KR" alt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드라마의 발전</a:t>
            </a:r>
          </a:p>
        </p:txBody>
      </p:sp>
    </p:spTree>
    <p:extLst>
      <p:ext uri="{BB962C8B-B14F-4D97-AF65-F5344CB8AC3E}">
        <p14:creationId xmlns:p14="http://schemas.microsoft.com/office/powerpoint/2010/main" val="5223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TV </a:t>
            </a:r>
            <a:r>
              <a:rPr lang="ko-KR" altLang="en-US" dirty="0"/>
              <a:t>드라마의 종류 </a:t>
            </a:r>
            <a:r>
              <a:rPr lang="en-US" altLang="ko-KR" dirty="0"/>
              <a:t>I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3341" y="2146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방송 형식에 따라 </a:t>
            </a:r>
          </a:p>
        </p:txBody>
      </p:sp>
    </p:spTree>
    <p:extLst>
      <p:ext uri="{BB962C8B-B14F-4D97-AF65-F5344CB8AC3E}">
        <p14:creationId xmlns:p14="http://schemas.microsoft.com/office/powerpoint/2010/main" val="28870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TV </a:t>
            </a:r>
            <a:r>
              <a:rPr lang="ko-KR" altLang="en-US" dirty="0"/>
              <a:t>드라마의 종류 </a:t>
            </a:r>
            <a:r>
              <a:rPr lang="en-US" altLang="ko-KR" dirty="0"/>
              <a:t>II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93341" y="2146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내용과 성격에 따라</a:t>
            </a:r>
          </a:p>
        </p:txBody>
      </p:sp>
    </p:spTree>
    <p:extLst>
      <p:ext uri="{BB962C8B-B14F-4D97-AF65-F5344CB8AC3E}">
        <p14:creationId xmlns:p14="http://schemas.microsoft.com/office/powerpoint/2010/main" val="35271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TV </a:t>
            </a:r>
            <a:r>
              <a:rPr lang="ko-KR" altLang="en-US" dirty="0"/>
              <a:t>드라마의 종류 </a:t>
            </a:r>
            <a:r>
              <a:rPr lang="en-US" altLang="ko-KR" dirty="0"/>
              <a:t>III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5576" y="170080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소재 </a:t>
            </a:r>
            <a:r>
              <a:rPr lang="ko-KR" alt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대상별</a:t>
            </a:r>
            <a:r>
              <a:rPr lang="ko-KR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 구분에 따라 </a:t>
            </a:r>
          </a:p>
        </p:txBody>
      </p:sp>
    </p:spTree>
    <p:extLst>
      <p:ext uri="{BB962C8B-B14F-4D97-AF65-F5344CB8AC3E}">
        <p14:creationId xmlns:p14="http://schemas.microsoft.com/office/powerpoint/2010/main" val="1201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sp>
        <p:nvSpPr>
          <p:cNvPr id="6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드라마 기획 과정</a:t>
            </a:r>
          </a:p>
        </p:txBody>
      </p:sp>
    </p:spTree>
    <p:extLst>
      <p:ext uri="{BB962C8B-B14F-4D97-AF65-F5344CB8AC3E}">
        <p14:creationId xmlns:p14="http://schemas.microsoft.com/office/powerpoint/2010/main" val="1350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드라마 연출자의 덕목</a:t>
            </a:r>
          </a:p>
        </p:txBody>
      </p:sp>
    </p:spTree>
    <p:extLst>
      <p:ext uri="{BB962C8B-B14F-4D97-AF65-F5344CB8AC3E}">
        <p14:creationId xmlns:p14="http://schemas.microsoft.com/office/powerpoint/2010/main" val="11032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1251</TotalTime>
  <Words>146</Words>
  <Application>Microsoft Office PowerPoint</Application>
  <PresentationFormat>화면 슬라이드 쇼(4:3)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HY견고딕</vt:lpstr>
      <vt:lpstr>맑은 고딕</vt:lpstr>
      <vt:lpstr>산돌고딕 L</vt:lpstr>
      <vt:lpstr>Arial</vt:lpstr>
      <vt:lpstr>Impact</vt:lpstr>
      <vt:lpstr>Times New Roman</vt:lpstr>
      <vt:lpstr>Wingdings</vt:lpstr>
      <vt:lpstr>신문</vt:lpstr>
      <vt:lpstr>방송기획론 </vt:lpstr>
      <vt:lpstr>1. 드라마의 정의</vt:lpstr>
      <vt:lpstr>2. 텔레비전 드라마의 특성</vt:lpstr>
      <vt:lpstr>3. 드라마의 역사</vt:lpstr>
      <vt:lpstr>4. TV 드라마의 종류 I</vt:lpstr>
      <vt:lpstr>4. TV 드라마의 종류 II</vt:lpstr>
      <vt:lpstr>4. TV 드라마의 종류 III</vt:lpstr>
      <vt:lpstr>5. 드라마 기획 과정</vt:lpstr>
      <vt:lpstr>6. 드라마 연출자의 덕목</vt:lpstr>
      <vt:lpstr>7. 연출자 입장에서 드라마 제작 과정</vt:lpstr>
      <vt:lpstr>8. 시추에이션  코미디 </vt:lpstr>
      <vt:lpstr>9. 시트콤 구성 단계</vt:lpstr>
      <vt:lpstr>10. 시트콤 스튜디오 제작과정</vt:lpstr>
      <vt:lpstr>11.  올로케이션 드라마 제작</vt:lpstr>
      <vt:lpstr>12. 올로케이션 드라마 제작과정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95</cp:revision>
  <dcterms:created xsi:type="dcterms:W3CDTF">2012-01-03T02:46:39Z</dcterms:created>
  <dcterms:modified xsi:type="dcterms:W3CDTF">2023-04-18T11:46:54Z</dcterms:modified>
</cp:coreProperties>
</file>