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5" r:id="rId3"/>
    <p:sldId id="286" r:id="rId4"/>
    <p:sldId id="287" r:id="rId5"/>
    <p:sldId id="288" r:id="rId6"/>
    <p:sldId id="289" r:id="rId7"/>
    <p:sldId id="291" r:id="rId8"/>
    <p:sldId id="290" r:id="rId9"/>
    <p:sldId id="292" r:id="rId10"/>
    <p:sldId id="293" r:id="rId11"/>
    <p:sldId id="294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pPr/>
              <a:t>2023-03-28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/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755576" y="4725144"/>
            <a:ext cx="7272808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3200" dirty="0"/>
              <a:t>김 준 모</a:t>
            </a:r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" y="1052736"/>
            <a:ext cx="51720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90181" y="5911479"/>
            <a:ext cx="2914580" cy="49449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토론형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 - &lt;100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분토론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6724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753225" y="3438748"/>
            <a:ext cx="3283271" cy="49449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강담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강좌형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 - &lt;EBS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특강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222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671" y="3598902"/>
            <a:ext cx="3583032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대담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좌담형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 - &lt;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한국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한국인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062895" y="3295440"/>
            <a:ext cx="3568606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다큐멘터리형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- &lt;</a:t>
            </a:r>
            <a:r>
              <a:rPr lang="en-US" altLang="ko-KR" sz="2000" b="1" dirty="0" err="1">
                <a:latin typeface="맑은 고딕" pitchFamily="50" charset="-127"/>
                <a:ea typeface="맑은 고딕" pitchFamily="50" charset="-127"/>
              </a:rPr>
              <a:t>kbs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스페셜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686300" cy="252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" y="4152900"/>
            <a:ext cx="7189787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805536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2671" y="934401"/>
            <a:ext cx="3663182" cy="5078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ENG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구성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종합구성형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- &lt;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비타민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994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9. </a:t>
            </a:r>
            <a:r>
              <a:rPr lang="ko-KR" altLang="en-US" dirty="0"/>
              <a:t>방송언어의 조건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69E0F09-4C5F-EE6C-25A8-47E6EB2ED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8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방송 프로그램의 기획 정의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F69B5DB-2985-537D-CFA5-8353A5957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5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방송 프로그램의 기획 회의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06B94EA-DC92-DBA6-B78E-9409B50637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0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발상의 전개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52016" y="1196752"/>
            <a:ext cx="3001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발상의 전개</a:t>
            </a:r>
            <a:endParaRPr lang="ko-KR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684B19B-C287-17B7-2422-2EABF20935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0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프로그램의 기획의 단계</a:t>
            </a:r>
          </a:p>
        </p:txBody>
      </p:sp>
    </p:spTree>
    <p:extLst>
      <p:ext uri="{BB962C8B-B14F-4D97-AF65-F5344CB8AC3E}">
        <p14:creationId xmlns:p14="http://schemas.microsoft.com/office/powerpoint/2010/main" val="31325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49623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프로그램의 기획의 체계화 과정</a:t>
            </a:r>
          </a:p>
        </p:txBody>
      </p:sp>
    </p:spTree>
    <p:extLst>
      <p:ext uri="{BB962C8B-B14F-4D97-AF65-F5344CB8AC3E}">
        <p14:creationId xmlns:p14="http://schemas.microsoft.com/office/powerpoint/2010/main" val="7533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6. </a:t>
            </a:r>
            <a:r>
              <a:rPr lang="ko-KR" altLang="en-US" dirty="0"/>
              <a:t>제작 기획서 작성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85786" y="1571612"/>
            <a:ext cx="50529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돋움체" pitchFamily="49" charset="-127"/>
                <a:ea typeface="돋움체" pitchFamily="49" charset="-127"/>
              </a:rPr>
              <a:t>제작기획서 명시사항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A7F80C0-4BFB-1511-A61D-4BC0540885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9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7. </a:t>
            </a:r>
            <a:r>
              <a:rPr lang="ko-KR" altLang="en-US" dirty="0"/>
              <a:t>프로그램 구성과 대본 작성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1DE87C4-3391-1679-6C42-5367F42466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20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8. </a:t>
            </a:r>
            <a:r>
              <a:rPr lang="ko-KR" altLang="en-US" dirty="0"/>
              <a:t>장르별 프로그램 구성 유형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6D4E07-EDF6-F5A3-4E57-DED09232E8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>
        <a:sp3d prstMaterial="translucentPowder">
          <a:bevelT w="127000" h="25400" prst="softRound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4">
            <a:hueOff val="-502890"/>
            <a:satOff val="-2850"/>
            <a:lumOff val="-23529"/>
            <a:alphaOff val="0"/>
          </a:schemeClr>
        </a:fillRef>
        <a:effectRef idx="0">
          <a:schemeClr val="accent4">
            <a:hueOff val="-502890"/>
            <a:satOff val="-2850"/>
            <a:lumOff val="-23529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671</TotalTime>
  <Words>93</Words>
  <Application>Microsoft Office PowerPoint</Application>
  <PresentationFormat>화면 슬라이드 쇼(4:3)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돋움체</vt:lpstr>
      <vt:lpstr>맑은 고딕</vt:lpstr>
      <vt:lpstr>산돌고딕 L</vt:lpstr>
      <vt:lpstr>Arial</vt:lpstr>
      <vt:lpstr>Impact</vt:lpstr>
      <vt:lpstr>Times New Roman</vt:lpstr>
      <vt:lpstr>신문</vt:lpstr>
      <vt:lpstr>방송기획론 </vt:lpstr>
      <vt:lpstr>1. 방송 프로그램의 기획 정의</vt:lpstr>
      <vt:lpstr>2. 방송 프로그램의 기획 회의</vt:lpstr>
      <vt:lpstr>3. 발상의 전개</vt:lpstr>
      <vt:lpstr>4. 프로그램의 기획의 단계</vt:lpstr>
      <vt:lpstr>5. 프로그램의 기획의 체계화 과정</vt:lpstr>
      <vt:lpstr>6. 제작 기획서 작성 </vt:lpstr>
      <vt:lpstr>7. 프로그램 구성과 대본 작성</vt:lpstr>
      <vt:lpstr>8. 장르별 프로그램 구성 유형</vt:lpstr>
      <vt:lpstr>PowerPoint 프레젠테이션</vt:lpstr>
      <vt:lpstr>PowerPoint 프레젠테이션</vt:lpstr>
      <vt:lpstr>9. 방송언어의 조건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55</cp:revision>
  <dcterms:created xsi:type="dcterms:W3CDTF">2012-01-03T02:46:39Z</dcterms:created>
  <dcterms:modified xsi:type="dcterms:W3CDTF">2023-03-28T06:01:48Z</dcterms:modified>
</cp:coreProperties>
</file>