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312" r:id="rId4"/>
    <p:sldId id="313" r:id="rId5"/>
    <p:sldId id="311" r:id="rId6"/>
    <p:sldId id="300" r:id="rId7"/>
    <p:sldId id="314" r:id="rId8"/>
    <p:sldId id="315" r:id="rId9"/>
    <p:sldId id="304" r:id="rId10"/>
    <p:sldId id="316" r:id="rId11"/>
    <p:sldId id="317" r:id="rId12"/>
    <p:sldId id="305" r:id="rId13"/>
    <p:sldId id="318" r:id="rId14"/>
    <p:sldId id="306" r:id="rId15"/>
    <p:sldId id="294" r:id="rId16"/>
    <p:sldId id="319" r:id="rId17"/>
    <p:sldId id="309" r:id="rId18"/>
    <p:sldId id="310" r:id="rId19"/>
    <p:sldId id="308" r:id="rId20"/>
    <p:sldId id="320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4660"/>
  </p:normalViewPr>
  <p:slideViewPr>
    <p:cSldViewPr>
      <p:cViewPr varScale="1">
        <p:scale>
          <a:sx n="101" d="100"/>
          <a:sy n="101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94B6F-8A4B-43EC-B231-26B6AF1ECEDD}" type="doc">
      <dgm:prSet loTypeId="urn:microsoft.com/office/officeart/2011/layout/ThemePictureAccent" loCatId="pictur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F74B3F2-DC7A-4E74-B129-77FE1A61EF2D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618710F8-C121-4B1F-8E25-C45641ABDB76}" type="parTrans" cxnId="{2215370C-973D-4D6A-BB53-961AFDF0FAF0}">
      <dgm:prSet/>
      <dgm:spPr/>
      <dgm:t>
        <a:bodyPr/>
        <a:lstStyle/>
        <a:p>
          <a:pPr latinLnBrk="1"/>
          <a:endParaRPr lang="ko-KR" altLang="en-US"/>
        </a:p>
      </dgm:t>
    </dgm:pt>
    <dgm:pt modelId="{5A20B37D-8C82-4196-B8E5-D56205466DEE}" type="sibTrans" cxnId="{2215370C-973D-4D6A-BB53-961AFDF0FAF0}">
      <dgm:prSet/>
      <dgm:spPr/>
      <dgm:t>
        <a:bodyPr/>
        <a:lstStyle/>
        <a:p>
          <a:pPr latinLnBrk="1"/>
          <a:endParaRPr lang="ko-KR" altLang="en-US"/>
        </a:p>
      </dgm:t>
    </dgm:pt>
    <dgm:pt modelId="{DE7F97CC-7D92-449E-A491-FFD85232674F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28F83FB3-9B92-4AE0-98FB-EE9A9A13B523}" type="parTrans" cxnId="{40E76D26-EA95-40E0-9D15-4921AC5DBA49}">
      <dgm:prSet/>
      <dgm:spPr/>
      <dgm:t>
        <a:bodyPr/>
        <a:lstStyle/>
        <a:p>
          <a:pPr latinLnBrk="1"/>
          <a:endParaRPr lang="ko-KR" altLang="en-US"/>
        </a:p>
      </dgm:t>
    </dgm:pt>
    <dgm:pt modelId="{4A6B7546-01D9-4E0B-8D45-7F66FBE478F5}" type="sibTrans" cxnId="{40E76D26-EA95-40E0-9D15-4921AC5DBA49}">
      <dgm:prSet/>
      <dgm:spPr/>
      <dgm:t>
        <a:bodyPr/>
        <a:lstStyle/>
        <a:p>
          <a:pPr latinLnBrk="1"/>
          <a:endParaRPr lang="ko-KR" altLang="en-US"/>
        </a:p>
      </dgm:t>
    </dgm:pt>
    <dgm:pt modelId="{2BCFBCF9-4D00-44BC-B34D-1D2CF6A28E57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2F0084F0-F409-48E7-A0DF-030C20AD0D6B}" type="parTrans" cxnId="{A9892DCE-4E6A-46D9-9EB8-DBDA5982F7B9}">
      <dgm:prSet/>
      <dgm:spPr/>
      <dgm:t>
        <a:bodyPr/>
        <a:lstStyle/>
        <a:p>
          <a:pPr latinLnBrk="1"/>
          <a:endParaRPr lang="ko-KR" altLang="en-US"/>
        </a:p>
      </dgm:t>
    </dgm:pt>
    <dgm:pt modelId="{170B6D45-6151-47FD-872F-1652A63A009E}" type="sibTrans" cxnId="{A9892DCE-4E6A-46D9-9EB8-DBDA5982F7B9}">
      <dgm:prSet/>
      <dgm:spPr/>
      <dgm:t>
        <a:bodyPr/>
        <a:lstStyle/>
        <a:p>
          <a:pPr latinLnBrk="1"/>
          <a:endParaRPr lang="ko-KR" altLang="en-US"/>
        </a:p>
      </dgm:t>
    </dgm:pt>
    <dgm:pt modelId="{59CA2EFA-2C0F-491A-8114-E325B1E72058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4A2D3BCD-70FC-46E1-AECC-3F32CEB1C3F9}" type="parTrans" cxnId="{E058F481-1110-4F84-8A0B-64752CC72B31}">
      <dgm:prSet/>
      <dgm:spPr/>
      <dgm:t>
        <a:bodyPr/>
        <a:lstStyle/>
        <a:p>
          <a:pPr latinLnBrk="1"/>
          <a:endParaRPr lang="ko-KR" altLang="en-US"/>
        </a:p>
      </dgm:t>
    </dgm:pt>
    <dgm:pt modelId="{EF43C4AE-DDA4-45FD-97D0-36CCEB1FD871}" type="sibTrans" cxnId="{E058F481-1110-4F84-8A0B-64752CC72B31}">
      <dgm:prSet/>
      <dgm:spPr/>
      <dgm:t>
        <a:bodyPr/>
        <a:lstStyle/>
        <a:p>
          <a:pPr latinLnBrk="1"/>
          <a:endParaRPr lang="ko-KR" altLang="en-US"/>
        </a:p>
      </dgm:t>
    </dgm:pt>
    <dgm:pt modelId="{5AA532EE-FD74-4B78-BB9A-CB04F30A89DE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65830F57-BCF3-4C6E-8C10-B736165846CE}" type="parTrans" cxnId="{CA96073E-2010-40ED-93D1-A89E5223008E}">
      <dgm:prSet/>
      <dgm:spPr/>
      <dgm:t>
        <a:bodyPr/>
        <a:lstStyle/>
        <a:p>
          <a:pPr latinLnBrk="1"/>
          <a:endParaRPr lang="ko-KR" altLang="en-US"/>
        </a:p>
      </dgm:t>
    </dgm:pt>
    <dgm:pt modelId="{C6CDB200-0919-48F2-A500-5AB28376D19B}" type="sibTrans" cxnId="{CA96073E-2010-40ED-93D1-A89E5223008E}">
      <dgm:prSet/>
      <dgm:spPr/>
      <dgm:t>
        <a:bodyPr/>
        <a:lstStyle/>
        <a:p>
          <a:pPr latinLnBrk="1"/>
          <a:endParaRPr lang="ko-KR" altLang="en-US"/>
        </a:p>
      </dgm:t>
    </dgm:pt>
    <dgm:pt modelId="{E86B7C2E-180B-4F48-A5E0-657AE1F88B17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094CBAF6-6C8F-48C9-B2B6-37F2D57727DD}" type="parTrans" cxnId="{90F4CBD9-4F44-4581-A220-E76819DA4806}">
      <dgm:prSet/>
      <dgm:spPr/>
      <dgm:t>
        <a:bodyPr/>
        <a:lstStyle/>
        <a:p>
          <a:pPr latinLnBrk="1"/>
          <a:endParaRPr lang="ko-KR" altLang="en-US"/>
        </a:p>
      </dgm:t>
    </dgm:pt>
    <dgm:pt modelId="{59C25D26-87AD-4CE7-951F-C27917B0C7E9}" type="sibTrans" cxnId="{90F4CBD9-4F44-4581-A220-E76819DA4806}">
      <dgm:prSet/>
      <dgm:spPr/>
      <dgm:t>
        <a:bodyPr/>
        <a:lstStyle/>
        <a:p>
          <a:pPr latinLnBrk="1"/>
          <a:endParaRPr lang="ko-KR" altLang="en-US"/>
        </a:p>
      </dgm:t>
    </dgm:pt>
    <dgm:pt modelId="{F16793C8-B092-4B9F-B2D1-CBE34506FD0F}" type="pres">
      <dgm:prSet presAssocID="{A3194B6F-8A4B-43EC-B231-26B6AF1ECEDD}" presName="Name0" presStyleCnt="0">
        <dgm:presLayoutVars>
          <dgm:chMax val="6"/>
          <dgm:chPref val="6"/>
          <dgm:dir/>
        </dgm:presLayoutVars>
      </dgm:prSet>
      <dgm:spPr/>
    </dgm:pt>
    <dgm:pt modelId="{A722E752-2E11-4CC5-A848-7DA688F57312}" type="pres">
      <dgm:prSet presAssocID="{AF74B3F2-DC7A-4E74-B129-77FE1A61EF2D}" presName="Image1" presStyleCnt="0"/>
      <dgm:spPr/>
    </dgm:pt>
    <dgm:pt modelId="{659DC1F6-920E-432D-933A-2863CF3AEBD0}" type="pres">
      <dgm:prSet presAssocID="{AF74B3F2-DC7A-4E74-B129-77FE1A61EF2D}" presName="Image" presStyleLbl="align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218F50-89BE-4AC5-B97E-D58103F89150}" type="pres">
      <dgm:prSet presAssocID="{AF74B3F2-DC7A-4E74-B129-77FE1A61EF2D}" presName="Accent1" presStyleCnt="0"/>
      <dgm:spPr/>
    </dgm:pt>
    <dgm:pt modelId="{F4EFF66A-7321-4E4C-8795-518CAFAAF633}" type="pres">
      <dgm:prSet presAssocID="{AF74B3F2-DC7A-4E74-B129-77FE1A61EF2D}" presName="Accent" presStyleLbl="parChTrans1D1" presStyleIdx="0" presStyleCnt="6"/>
      <dgm:spPr/>
    </dgm:pt>
    <dgm:pt modelId="{94D9AD9A-22F5-41BA-805B-782C56E6AD38}" type="pres">
      <dgm:prSet presAssocID="{AF74B3F2-DC7A-4E74-B129-77FE1A61EF2D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</dgm:pt>
    <dgm:pt modelId="{6B5DCCE3-18DF-4F7F-A7AE-25932D4C0C65}" type="pres">
      <dgm:prSet presAssocID="{DE7F97CC-7D92-449E-A491-FFD85232674F}" presName="Image2" presStyleCnt="0"/>
      <dgm:spPr/>
    </dgm:pt>
    <dgm:pt modelId="{386B75D6-80A7-453B-8C0B-E722466AA9AD}" type="pres">
      <dgm:prSet presAssocID="{DE7F97CC-7D92-449E-A491-FFD85232674F}" presName="Image" presStyleLbl="align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75B54FC8-805E-4396-B7AE-8BE221F5EAC4}" type="pres">
      <dgm:prSet presAssocID="{DE7F97CC-7D92-449E-A491-FFD85232674F}" presName="Accent2" presStyleCnt="0"/>
      <dgm:spPr/>
    </dgm:pt>
    <dgm:pt modelId="{D431AD16-3E0E-498E-9331-879F53BCE135}" type="pres">
      <dgm:prSet presAssocID="{DE7F97CC-7D92-449E-A491-FFD85232674F}" presName="Accent" presStyleLbl="parChTrans1D1" presStyleIdx="1" presStyleCnt="6"/>
      <dgm:spPr/>
    </dgm:pt>
    <dgm:pt modelId="{E7297379-9E0B-4010-830F-BAA625F4B6ED}" type="pres">
      <dgm:prSet presAssocID="{DE7F97CC-7D92-449E-A491-FFD85232674F}" presName="Text2" presStyleLbl="alignImgPlace1" presStyleIdx="1" presStyleCnt="6">
        <dgm:presLayoutVars>
          <dgm:chMax val="0"/>
          <dgm:chPref val="0"/>
          <dgm:bulletEnabled val="1"/>
        </dgm:presLayoutVars>
      </dgm:prSet>
      <dgm:spPr/>
    </dgm:pt>
    <dgm:pt modelId="{6FBA9920-731A-4033-9485-26056E4A7842}" type="pres">
      <dgm:prSet presAssocID="{2BCFBCF9-4D00-44BC-B34D-1D2CF6A28E57}" presName="Image3" presStyleCnt="0"/>
      <dgm:spPr/>
    </dgm:pt>
    <dgm:pt modelId="{3E08D015-BE6A-49C3-89B7-1418A3A620F3}" type="pres">
      <dgm:prSet presAssocID="{2BCFBCF9-4D00-44BC-B34D-1D2CF6A28E57}" presName="Image" presStyleLbl="align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61BB94D3-4163-475C-BE25-BF6A66998376}" type="pres">
      <dgm:prSet presAssocID="{2BCFBCF9-4D00-44BC-B34D-1D2CF6A28E57}" presName="Accent3" presStyleCnt="0"/>
      <dgm:spPr/>
    </dgm:pt>
    <dgm:pt modelId="{31D12BB7-B790-47D4-AB01-4AB972C4F6E7}" type="pres">
      <dgm:prSet presAssocID="{2BCFBCF9-4D00-44BC-B34D-1D2CF6A28E57}" presName="Accent" presStyleLbl="parChTrans1D1" presStyleIdx="2" presStyleCnt="6"/>
      <dgm:spPr/>
    </dgm:pt>
    <dgm:pt modelId="{E407A65A-DECB-4B52-A293-AEADBEFBFFCE}" type="pres">
      <dgm:prSet presAssocID="{2BCFBCF9-4D00-44BC-B34D-1D2CF6A28E57}" presName="Text3" presStyleLbl="alignImgPlace1" presStyleIdx="2" presStyleCnt="6">
        <dgm:presLayoutVars>
          <dgm:chMax val="0"/>
          <dgm:chPref val="0"/>
          <dgm:bulletEnabled val="1"/>
        </dgm:presLayoutVars>
      </dgm:prSet>
      <dgm:spPr/>
    </dgm:pt>
    <dgm:pt modelId="{A112D0F9-68E0-4CD7-A607-DC10E217A2FB}" type="pres">
      <dgm:prSet presAssocID="{59CA2EFA-2C0F-491A-8114-E325B1E72058}" presName="Image4" presStyleCnt="0"/>
      <dgm:spPr/>
    </dgm:pt>
    <dgm:pt modelId="{F04E58D7-DE9E-4B18-99FC-9F43DB833457}" type="pres">
      <dgm:prSet presAssocID="{59CA2EFA-2C0F-491A-8114-E325B1E72058}" presName="Image" presStyleLbl="align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360A82F-01A7-459D-B392-BC520BB1FB41}" type="pres">
      <dgm:prSet presAssocID="{59CA2EFA-2C0F-491A-8114-E325B1E72058}" presName="Accent4" presStyleCnt="0"/>
      <dgm:spPr/>
    </dgm:pt>
    <dgm:pt modelId="{D5466541-2787-4097-A768-B2EF977BB222}" type="pres">
      <dgm:prSet presAssocID="{59CA2EFA-2C0F-491A-8114-E325B1E72058}" presName="Accent" presStyleLbl="parChTrans1D1" presStyleIdx="3" presStyleCnt="6"/>
      <dgm:spPr/>
    </dgm:pt>
    <dgm:pt modelId="{5BB63C5F-FAB6-4173-8999-B6923B7EFC36}" type="pres">
      <dgm:prSet presAssocID="{59CA2EFA-2C0F-491A-8114-E325B1E72058}" presName="Text4" presStyleLbl="alignImgPlace1" presStyleIdx="3" presStyleCnt="6">
        <dgm:presLayoutVars>
          <dgm:chMax val="0"/>
          <dgm:chPref val="0"/>
          <dgm:bulletEnabled val="1"/>
        </dgm:presLayoutVars>
      </dgm:prSet>
      <dgm:spPr/>
    </dgm:pt>
    <dgm:pt modelId="{B82D84E9-6B6A-4C2B-B8F4-A7A2B1ED0FF4}" type="pres">
      <dgm:prSet presAssocID="{5AA532EE-FD74-4B78-BB9A-CB04F30A89DE}" presName="Image5" presStyleCnt="0"/>
      <dgm:spPr/>
    </dgm:pt>
    <dgm:pt modelId="{5908837A-2BBB-4647-A60B-2A7930B1DBAF}" type="pres">
      <dgm:prSet presAssocID="{5AA532EE-FD74-4B78-BB9A-CB04F30A89DE}" presName="Image" presStyleLbl="align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7EEE40A-6576-4749-9AFB-88592E3DE9C2}" type="pres">
      <dgm:prSet presAssocID="{5AA532EE-FD74-4B78-BB9A-CB04F30A89DE}" presName="Accent5" presStyleCnt="0"/>
      <dgm:spPr/>
    </dgm:pt>
    <dgm:pt modelId="{E6DE59FF-2E3E-44F3-8557-C33493F9C873}" type="pres">
      <dgm:prSet presAssocID="{5AA532EE-FD74-4B78-BB9A-CB04F30A89DE}" presName="Accent" presStyleLbl="parChTrans1D1" presStyleIdx="4" presStyleCnt="6"/>
      <dgm:spPr/>
    </dgm:pt>
    <dgm:pt modelId="{16D8CEDD-94E0-4E32-A0DD-BD6C0D8D0E42}" type="pres">
      <dgm:prSet presAssocID="{5AA532EE-FD74-4B78-BB9A-CB04F30A89DE}" presName="Text5" presStyleLbl="alignImgPlace1" presStyleIdx="4" presStyleCnt="6">
        <dgm:presLayoutVars>
          <dgm:chMax val="0"/>
          <dgm:chPref val="0"/>
          <dgm:bulletEnabled val="1"/>
        </dgm:presLayoutVars>
      </dgm:prSet>
      <dgm:spPr/>
    </dgm:pt>
    <dgm:pt modelId="{6453179C-E8E9-4B65-9717-FB11DE26B03B}" type="pres">
      <dgm:prSet presAssocID="{E86B7C2E-180B-4F48-A5E0-657AE1F88B17}" presName="Image6" presStyleCnt="0"/>
      <dgm:spPr/>
    </dgm:pt>
    <dgm:pt modelId="{DA804A16-5C6A-49B0-9469-477A36681547}" type="pres">
      <dgm:prSet presAssocID="{E86B7C2E-180B-4F48-A5E0-657AE1F88B17}" presName="Image" presStyleLbl="align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E777E10F-7BFE-49C3-B4F3-83DA0C032DC3}" type="pres">
      <dgm:prSet presAssocID="{E86B7C2E-180B-4F48-A5E0-657AE1F88B17}" presName="Accent6" presStyleCnt="0"/>
      <dgm:spPr/>
    </dgm:pt>
    <dgm:pt modelId="{C524EFF3-B6AB-4959-9CF9-96FABF251DE9}" type="pres">
      <dgm:prSet presAssocID="{E86B7C2E-180B-4F48-A5E0-657AE1F88B17}" presName="Accent" presStyleLbl="parChTrans1D1" presStyleIdx="5" presStyleCnt="6"/>
      <dgm:spPr/>
    </dgm:pt>
    <dgm:pt modelId="{0A458830-A086-4651-99CB-A7217174C66F}" type="pres">
      <dgm:prSet presAssocID="{E86B7C2E-180B-4F48-A5E0-657AE1F88B17}" presName="Text6" presStyleLbl="alignImgPlac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215370C-973D-4D6A-BB53-961AFDF0FAF0}" srcId="{A3194B6F-8A4B-43EC-B231-26B6AF1ECEDD}" destId="{AF74B3F2-DC7A-4E74-B129-77FE1A61EF2D}" srcOrd="0" destOrd="0" parTransId="{618710F8-C121-4B1F-8E25-C45641ABDB76}" sibTransId="{5A20B37D-8C82-4196-B8E5-D56205466DEE}"/>
    <dgm:cxn modelId="{40E76D26-EA95-40E0-9D15-4921AC5DBA49}" srcId="{A3194B6F-8A4B-43EC-B231-26B6AF1ECEDD}" destId="{DE7F97CC-7D92-449E-A491-FFD85232674F}" srcOrd="1" destOrd="0" parTransId="{28F83FB3-9B92-4AE0-98FB-EE9A9A13B523}" sibTransId="{4A6B7546-01D9-4E0B-8D45-7F66FBE478F5}"/>
    <dgm:cxn modelId="{A45B883C-96C9-483D-9BE6-F81A944DFE13}" type="presOf" srcId="{5AA532EE-FD74-4B78-BB9A-CB04F30A89DE}" destId="{16D8CEDD-94E0-4E32-A0DD-BD6C0D8D0E42}" srcOrd="0" destOrd="0" presId="urn:microsoft.com/office/officeart/2011/layout/ThemePictureAccent"/>
    <dgm:cxn modelId="{CA96073E-2010-40ED-93D1-A89E5223008E}" srcId="{A3194B6F-8A4B-43EC-B231-26B6AF1ECEDD}" destId="{5AA532EE-FD74-4B78-BB9A-CB04F30A89DE}" srcOrd="4" destOrd="0" parTransId="{65830F57-BCF3-4C6E-8C10-B736165846CE}" sibTransId="{C6CDB200-0919-48F2-A500-5AB28376D19B}"/>
    <dgm:cxn modelId="{1883E65B-2F22-4666-BBD7-A530044F7510}" type="presOf" srcId="{AF74B3F2-DC7A-4E74-B129-77FE1A61EF2D}" destId="{94D9AD9A-22F5-41BA-805B-782C56E6AD38}" srcOrd="0" destOrd="0" presId="urn:microsoft.com/office/officeart/2011/layout/ThemePictureAccent"/>
    <dgm:cxn modelId="{82162358-B4CD-4AC9-BB6B-B9DD69312936}" type="presOf" srcId="{A3194B6F-8A4B-43EC-B231-26B6AF1ECEDD}" destId="{F16793C8-B092-4B9F-B2D1-CBE34506FD0F}" srcOrd="0" destOrd="0" presId="urn:microsoft.com/office/officeart/2011/layout/ThemePictureAccent"/>
    <dgm:cxn modelId="{E058F481-1110-4F84-8A0B-64752CC72B31}" srcId="{A3194B6F-8A4B-43EC-B231-26B6AF1ECEDD}" destId="{59CA2EFA-2C0F-491A-8114-E325B1E72058}" srcOrd="3" destOrd="0" parTransId="{4A2D3BCD-70FC-46E1-AECC-3F32CEB1C3F9}" sibTransId="{EF43C4AE-DDA4-45FD-97D0-36CCEB1FD871}"/>
    <dgm:cxn modelId="{8C557282-F974-4BB0-96CA-D0004882F7CF}" type="presOf" srcId="{DE7F97CC-7D92-449E-A491-FFD85232674F}" destId="{E7297379-9E0B-4010-830F-BAA625F4B6ED}" srcOrd="0" destOrd="0" presId="urn:microsoft.com/office/officeart/2011/layout/ThemePictureAccent"/>
    <dgm:cxn modelId="{0F608F82-1CE8-439D-966A-780602A65B07}" type="presOf" srcId="{59CA2EFA-2C0F-491A-8114-E325B1E72058}" destId="{5BB63C5F-FAB6-4173-8999-B6923B7EFC36}" srcOrd="0" destOrd="0" presId="urn:microsoft.com/office/officeart/2011/layout/ThemePictureAccent"/>
    <dgm:cxn modelId="{505057AA-AF91-4E66-8077-6076DD068582}" type="presOf" srcId="{E86B7C2E-180B-4F48-A5E0-657AE1F88B17}" destId="{0A458830-A086-4651-99CB-A7217174C66F}" srcOrd="0" destOrd="0" presId="urn:microsoft.com/office/officeart/2011/layout/ThemePictureAccent"/>
    <dgm:cxn modelId="{A9892DCE-4E6A-46D9-9EB8-DBDA5982F7B9}" srcId="{A3194B6F-8A4B-43EC-B231-26B6AF1ECEDD}" destId="{2BCFBCF9-4D00-44BC-B34D-1D2CF6A28E57}" srcOrd="2" destOrd="0" parTransId="{2F0084F0-F409-48E7-A0DF-030C20AD0D6B}" sibTransId="{170B6D45-6151-47FD-872F-1652A63A009E}"/>
    <dgm:cxn modelId="{90F4CBD9-4F44-4581-A220-E76819DA4806}" srcId="{A3194B6F-8A4B-43EC-B231-26B6AF1ECEDD}" destId="{E86B7C2E-180B-4F48-A5E0-657AE1F88B17}" srcOrd="5" destOrd="0" parTransId="{094CBAF6-6C8F-48C9-B2B6-37F2D57727DD}" sibTransId="{59C25D26-87AD-4CE7-951F-C27917B0C7E9}"/>
    <dgm:cxn modelId="{C19676DB-30BD-48D9-9B5F-C4F717137B60}" type="presOf" srcId="{2BCFBCF9-4D00-44BC-B34D-1D2CF6A28E57}" destId="{E407A65A-DECB-4B52-A293-AEADBEFBFFCE}" srcOrd="0" destOrd="0" presId="urn:microsoft.com/office/officeart/2011/layout/ThemePictureAccent"/>
    <dgm:cxn modelId="{EFA41EFD-C215-40C4-9721-3E5B1EB37AE8}" type="presParOf" srcId="{F16793C8-B092-4B9F-B2D1-CBE34506FD0F}" destId="{A722E752-2E11-4CC5-A848-7DA688F57312}" srcOrd="0" destOrd="0" presId="urn:microsoft.com/office/officeart/2011/layout/ThemePictureAccent"/>
    <dgm:cxn modelId="{15957CD2-2F88-48F5-AB32-165F4F99EDC7}" type="presParOf" srcId="{A722E752-2E11-4CC5-A848-7DA688F57312}" destId="{659DC1F6-920E-432D-933A-2863CF3AEBD0}" srcOrd="0" destOrd="0" presId="urn:microsoft.com/office/officeart/2011/layout/ThemePictureAccent"/>
    <dgm:cxn modelId="{65DDF1EE-680E-4F2A-8E64-C2F393E58880}" type="presParOf" srcId="{F16793C8-B092-4B9F-B2D1-CBE34506FD0F}" destId="{6C218F50-89BE-4AC5-B97E-D58103F89150}" srcOrd="1" destOrd="0" presId="urn:microsoft.com/office/officeart/2011/layout/ThemePictureAccent"/>
    <dgm:cxn modelId="{B088F5D9-6BCA-47BE-BB85-7A7EB9514AA3}" type="presParOf" srcId="{6C218F50-89BE-4AC5-B97E-D58103F89150}" destId="{F4EFF66A-7321-4E4C-8795-518CAFAAF633}" srcOrd="0" destOrd="0" presId="urn:microsoft.com/office/officeart/2011/layout/ThemePictureAccent"/>
    <dgm:cxn modelId="{CB4C104B-F66C-4F0B-B20C-BC83F45BF157}" type="presParOf" srcId="{F16793C8-B092-4B9F-B2D1-CBE34506FD0F}" destId="{94D9AD9A-22F5-41BA-805B-782C56E6AD38}" srcOrd="2" destOrd="0" presId="urn:microsoft.com/office/officeart/2011/layout/ThemePictureAccent"/>
    <dgm:cxn modelId="{B27CD925-3F0B-4944-B890-E9356EDBBDA9}" type="presParOf" srcId="{F16793C8-B092-4B9F-B2D1-CBE34506FD0F}" destId="{6B5DCCE3-18DF-4F7F-A7AE-25932D4C0C65}" srcOrd="3" destOrd="0" presId="urn:microsoft.com/office/officeart/2011/layout/ThemePictureAccent"/>
    <dgm:cxn modelId="{64BB3283-3E10-4535-94CD-21C17228A092}" type="presParOf" srcId="{6B5DCCE3-18DF-4F7F-A7AE-25932D4C0C65}" destId="{386B75D6-80A7-453B-8C0B-E722466AA9AD}" srcOrd="0" destOrd="0" presId="urn:microsoft.com/office/officeart/2011/layout/ThemePictureAccent"/>
    <dgm:cxn modelId="{C90248FF-90B5-470C-80F7-3C526957B7FC}" type="presParOf" srcId="{F16793C8-B092-4B9F-B2D1-CBE34506FD0F}" destId="{75B54FC8-805E-4396-B7AE-8BE221F5EAC4}" srcOrd="4" destOrd="0" presId="urn:microsoft.com/office/officeart/2011/layout/ThemePictureAccent"/>
    <dgm:cxn modelId="{0F2D7782-621B-495E-A295-4876F993F4EE}" type="presParOf" srcId="{75B54FC8-805E-4396-B7AE-8BE221F5EAC4}" destId="{D431AD16-3E0E-498E-9331-879F53BCE135}" srcOrd="0" destOrd="0" presId="urn:microsoft.com/office/officeart/2011/layout/ThemePictureAccent"/>
    <dgm:cxn modelId="{65A44AD6-4CAF-4A14-8F32-E76558B1EC84}" type="presParOf" srcId="{F16793C8-B092-4B9F-B2D1-CBE34506FD0F}" destId="{E7297379-9E0B-4010-830F-BAA625F4B6ED}" srcOrd="5" destOrd="0" presId="urn:microsoft.com/office/officeart/2011/layout/ThemePictureAccent"/>
    <dgm:cxn modelId="{F99E0E98-739F-4223-B042-824D659AE616}" type="presParOf" srcId="{F16793C8-B092-4B9F-B2D1-CBE34506FD0F}" destId="{6FBA9920-731A-4033-9485-26056E4A7842}" srcOrd="6" destOrd="0" presId="urn:microsoft.com/office/officeart/2011/layout/ThemePictureAccent"/>
    <dgm:cxn modelId="{491904E1-29A5-4CB0-BC86-3853124784F4}" type="presParOf" srcId="{6FBA9920-731A-4033-9485-26056E4A7842}" destId="{3E08D015-BE6A-49C3-89B7-1418A3A620F3}" srcOrd="0" destOrd="0" presId="urn:microsoft.com/office/officeart/2011/layout/ThemePictureAccent"/>
    <dgm:cxn modelId="{C532F8AC-0F6E-45C2-9D77-DD357E86D3D7}" type="presParOf" srcId="{F16793C8-B092-4B9F-B2D1-CBE34506FD0F}" destId="{61BB94D3-4163-475C-BE25-BF6A66998376}" srcOrd="7" destOrd="0" presId="urn:microsoft.com/office/officeart/2011/layout/ThemePictureAccent"/>
    <dgm:cxn modelId="{78652959-BF70-498F-8215-94D27D3707C7}" type="presParOf" srcId="{61BB94D3-4163-475C-BE25-BF6A66998376}" destId="{31D12BB7-B790-47D4-AB01-4AB972C4F6E7}" srcOrd="0" destOrd="0" presId="urn:microsoft.com/office/officeart/2011/layout/ThemePictureAccent"/>
    <dgm:cxn modelId="{EB79C061-CD48-4512-B721-DF80B702F787}" type="presParOf" srcId="{F16793C8-B092-4B9F-B2D1-CBE34506FD0F}" destId="{E407A65A-DECB-4B52-A293-AEADBEFBFFCE}" srcOrd="8" destOrd="0" presId="urn:microsoft.com/office/officeart/2011/layout/ThemePictureAccent"/>
    <dgm:cxn modelId="{6261767C-3D40-46D6-BDA7-5B1005D8E5EA}" type="presParOf" srcId="{F16793C8-B092-4B9F-B2D1-CBE34506FD0F}" destId="{A112D0F9-68E0-4CD7-A607-DC10E217A2FB}" srcOrd="9" destOrd="0" presId="urn:microsoft.com/office/officeart/2011/layout/ThemePictureAccent"/>
    <dgm:cxn modelId="{B87E85C5-CD6E-484A-BE83-3AB1465FC3C5}" type="presParOf" srcId="{A112D0F9-68E0-4CD7-A607-DC10E217A2FB}" destId="{F04E58D7-DE9E-4B18-99FC-9F43DB833457}" srcOrd="0" destOrd="0" presId="urn:microsoft.com/office/officeart/2011/layout/ThemePictureAccent"/>
    <dgm:cxn modelId="{90B99138-9ECB-4567-8468-035790EA8CC4}" type="presParOf" srcId="{F16793C8-B092-4B9F-B2D1-CBE34506FD0F}" destId="{0360A82F-01A7-459D-B392-BC520BB1FB41}" srcOrd="10" destOrd="0" presId="urn:microsoft.com/office/officeart/2011/layout/ThemePictureAccent"/>
    <dgm:cxn modelId="{E72D0B3E-E990-4222-A43D-41ABF37CD164}" type="presParOf" srcId="{0360A82F-01A7-459D-B392-BC520BB1FB41}" destId="{D5466541-2787-4097-A768-B2EF977BB222}" srcOrd="0" destOrd="0" presId="urn:microsoft.com/office/officeart/2011/layout/ThemePictureAccent"/>
    <dgm:cxn modelId="{C97494A0-6A8D-4AAC-9D6D-49DF497762AD}" type="presParOf" srcId="{F16793C8-B092-4B9F-B2D1-CBE34506FD0F}" destId="{5BB63C5F-FAB6-4173-8999-B6923B7EFC36}" srcOrd="11" destOrd="0" presId="urn:microsoft.com/office/officeart/2011/layout/ThemePictureAccent"/>
    <dgm:cxn modelId="{073E3BD0-CE15-4A25-AC00-21FFE7989D52}" type="presParOf" srcId="{F16793C8-B092-4B9F-B2D1-CBE34506FD0F}" destId="{B82D84E9-6B6A-4C2B-B8F4-A7A2B1ED0FF4}" srcOrd="12" destOrd="0" presId="urn:microsoft.com/office/officeart/2011/layout/ThemePictureAccent"/>
    <dgm:cxn modelId="{BF53E6C2-0D91-4923-B4E2-4AFC28BC15B3}" type="presParOf" srcId="{B82D84E9-6B6A-4C2B-B8F4-A7A2B1ED0FF4}" destId="{5908837A-2BBB-4647-A60B-2A7930B1DBAF}" srcOrd="0" destOrd="0" presId="urn:microsoft.com/office/officeart/2011/layout/ThemePictureAccent"/>
    <dgm:cxn modelId="{A19B7528-9E35-44A2-A715-7247BF35DA4D}" type="presParOf" srcId="{F16793C8-B092-4B9F-B2D1-CBE34506FD0F}" destId="{B7EEE40A-6576-4749-9AFB-88592E3DE9C2}" srcOrd="13" destOrd="0" presId="urn:microsoft.com/office/officeart/2011/layout/ThemePictureAccent"/>
    <dgm:cxn modelId="{B5A26E51-8BEE-41A8-95F2-23EA27972161}" type="presParOf" srcId="{B7EEE40A-6576-4749-9AFB-88592E3DE9C2}" destId="{E6DE59FF-2E3E-44F3-8557-C33493F9C873}" srcOrd="0" destOrd="0" presId="urn:microsoft.com/office/officeart/2011/layout/ThemePictureAccent"/>
    <dgm:cxn modelId="{9EBAFEA9-4F99-4ED1-BD5B-57BD4FA8B84A}" type="presParOf" srcId="{F16793C8-B092-4B9F-B2D1-CBE34506FD0F}" destId="{16D8CEDD-94E0-4E32-A0DD-BD6C0D8D0E42}" srcOrd="14" destOrd="0" presId="urn:microsoft.com/office/officeart/2011/layout/ThemePictureAccent"/>
    <dgm:cxn modelId="{36EF583A-2856-478A-B6E3-8D780B10B6D2}" type="presParOf" srcId="{F16793C8-B092-4B9F-B2D1-CBE34506FD0F}" destId="{6453179C-E8E9-4B65-9717-FB11DE26B03B}" srcOrd="15" destOrd="0" presId="urn:microsoft.com/office/officeart/2011/layout/ThemePictureAccent"/>
    <dgm:cxn modelId="{B8295059-5970-4C39-8587-528879CA7ACC}" type="presParOf" srcId="{6453179C-E8E9-4B65-9717-FB11DE26B03B}" destId="{DA804A16-5C6A-49B0-9469-477A36681547}" srcOrd="0" destOrd="0" presId="urn:microsoft.com/office/officeart/2011/layout/ThemePictureAccent"/>
    <dgm:cxn modelId="{6F8F27FB-4F99-4FCA-A221-1A2C40953278}" type="presParOf" srcId="{F16793C8-B092-4B9F-B2D1-CBE34506FD0F}" destId="{E777E10F-7BFE-49C3-B4F3-83DA0C032DC3}" srcOrd="16" destOrd="0" presId="urn:microsoft.com/office/officeart/2011/layout/ThemePictureAccent"/>
    <dgm:cxn modelId="{8BB93952-CF6C-403F-ABA4-4E7DC584D653}" type="presParOf" srcId="{E777E10F-7BFE-49C3-B4F3-83DA0C032DC3}" destId="{C524EFF3-B6AB-4959-9CF9-96FABF251DE9}" srcOrd="0" destOrd="0" presId="urn:microsoft.com/office/officeart/2011/layout/ThemePictureAccent"/>
    <dgm:cxn modelId="{A5C8C831-24A8-460F-909D-67AC64023483}" type="presParOf" srcId="{F16793C8-B092-4B9F-B2D1-CBE34506FD0F}" destId="{0A458830-A086-4651-99CB-A7217174C66F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05D4F-BB59-443A-AA24-6EDB7EC8ED5C}" type="doc">
      <dgm:prSet loTypeId="urn:microsoft.com/office/officeart/2009/3/layout/Snapshot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752DDFFE-9CC0-4BD1-AE74-6D15B0249713}">
      <dgm:prSet phldrT="[텍스트]"/>
      <dgm:spPr/>
      <dgm:t>
        <a:bodyPr/>
        <a:lstStyle/>
        <a:p>
          <a:pPr latinLnBrk="1"/>
          <a:r>
            <a:rPr lang="en-US" b="1" dirty="0"/>
            <a:t>Robert J. Flaherty</a:t>
          </a:r>
          <a:endParaRPr lang="ko-KR" altLang="en-US" dirty="0"/>
        </a:p>
      </dgm:t>
    </dgm:pt>
    <dgm:pt modelId="{31EA3A4C-2BF8-4421-B4D2-C2A8605BFA6D}" type="parTrans" cxnId="{D8032567-086D-4730-8EBB-0F52E92A86D4}">
      <dgm:prSet/>
      <dgm:spPr/>
      <dgm:t>
        <a:bodyPr/>
        <a:lstStyle/>
        <a:p>
          <a:pPr latinLnBrk="1"/>
          <a:endParaRPr lang="ko-KR" altLang="en-US"/>
        </a:p>
      </dgm:t>
    </dgm:pt>
    <dgm:pt modelId="{4D9FD3CB-C9A6-4063-A7E6-E3C010CEC560}" type="sibTrans" cxnId="{D8032567-086D-4730-8EBB-0F52E92A86D4}">
      <dgm:prSet/>
      <dgm:spPr/>
      <dgm:t>
        <a:bodyPr/>
        <a:lstStyle/>
        <a:p>
          <a:pPr latinLnBrk="1"/>
          <a:endParaRPr lang="ko-KR" altLang="en-US"/>
        </a:p>
      </dgm:t>
    </dgm:pt>
    <dgm:pt modelId="{3628EDFA-0CE4-4948-A399-A6C3327C20BD}" type="pres">
      <dgm:prSet presAssocID="{1B905D4F-BB59-443A-AA24-6EDB7EC8ED5C}" presName="Name0" presStyleCnt="0">
        <dgm:presLayoutVars>
          <dgm:chMax/>
          <dgm:chPref/>
          <dgm:dir/>
          <dgm:animLvl val="lvl"/>
        </dgm:presLayoutVars>
      </dgm:prSet>
      <dgm:spPr/>
    </dgm:pt>
    <dgm:pt modelId="{08A44151-E43B-4C4A-8D0E-4C383C13820C}" type="pres">
      <dgm:prSet presAssocID="{752DDFFE-9CC0-4BD1-AE74-6D15B0249713}" presName="composite" presStyleCnt="0"/>
      <dgm:spPr/>
    </dgm:pt>
    <dgm:pt modelId="{43CC40A2-57AE-4236-B7F4-BD89DC121FD3}" type="pres">
      <dgm:prSet presAssocID="{752DDFFE-9CC0-4BD1-AE74-6D15B0249713}" presName="ParentAccentShape" presStyleLbl="trBgShp" presStyleIdx="0" presStyleCnt="1"/>
      <dgm:spPr/>
    </dgm:pt>
    <dgm:pt modelId="{40769C3B-D2CB-4CFE-86E1-EDC8865E6F61}" type="pres">
      <dgm:prSet presAssocID="{752DDFFE-9CC0-4BD1-AE74-6D15B024971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1AC04C2B-01FE-4BA4-970E-C15243222838}" type="pres">
      <dgm:prSet presAssocID="{752DDFFE-9CC0-4BD1-AE74-6D15B0249713}" presName="ChildText" presStyleLbl="revTx" presStyleIdx="1" presStyleCnt="2" custScaleX="134629">
        <dgm:presLayoutVars>
          <dgm:chMax val="0"/>
          <dgm:chPref val="0"/>
        </dgm:presLayoutVars>
      </dgm:prSet>
      <dgm:spPr/>
    </dgm:pt>
    <dgm:pt modelId="{9BAC6250-8BB3-4DBE-9E27-B3FEE36DDF2E}" type="pres">
      <dgm:prSet presAssocID="{752DDFFE-9CC0-4BD1-AE74-6D15B0249713}" presName="ChildAccentShape" presStyleLbl="trBgShp" presStyleIdx="0" presStyleCnt="1"/>
      <dgm:spPr/>
    </dgm:pt>
    <dgm:pt modelId="{14603EA0-677A-41D6-8642-C2FCA55DE8A1}" type="pres">
      <dgm:prSet presAssocID="{752DDFFE-9CC0-4BD1-AE74-6D15B024971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</dgm:ptLst>
  <dgm:cxnLst>
    <dgm:cxn modelId="{3FD92A14-6C6C-44BC-9975-C3F844295954}" type="presOf" srcId="{1B905D4F-BB59-443A-AA24-6EDB7EC8ED5C}" destId="{3628EDFA-0CE4-4948-A399-A6C3327C20BD}" srcOrd="0" destOrd="0" presId="urn:microsoft.com/office/officeart/2009/3/layout/SnapshotPictureList"/>
    <dgm:cxn modelId="{D8032567-086D-4730-8EBB-0F52E92A86D4}" srcId="{1B905D4F-BB59-443A-AA24-6EDB7EC8ED5C}" destId="{752DDFFE-9CC0-4BD1-AE74-6D15B0249713}" srcOrd="0" destOrd="0" parTransId="{31EA3A4C-2BF8-4421-B4D2-C2A8605BFA6D}" sibTransId="{4D9FD3CB-C9A6-4063-A7E6-E3C010CEC560}"/>
    <dgm:cxn modelId="{6EBA1AB4-C257-4DBC-81E1-F580EB29EC31}" type="presOf" srcId="{752DDFFE-9CC0-4BD1-AE74-6D15B0249713}" destId="{40769C3B-D2CB-4CFE-86E1-EDC8865E6F61}" srcOrd="0" destOrd="0" presId="urn:microsoft.com/office/officeart/2009/3/layout/SnapshotPictureList"/>
    <dgm:cxn modelId="{FA356D90-709A-4425-A5A7-53B56B4F3224}" type="presParOf" srcId="{3628EDFA-0CE4-4948-A399-A6C3327C20BD}" destId="{08A44151-E43B-4C4A-8D0E-4C383C13820C}" srcOrd="0" destOrd="0" presId="urn:microsoft.com/office/officeart/2009/3/layout/SnapshotPictureList"/>
    <dgm:cxn modelId="{168AFDD9-1569-41B8-A271-88667517943D}" type="presParOf" srcId="{08A44151-E43B-4C4A-8D0E-4C383C13820C}" destId="{43CC40A2-57AE-4236-B7F4-BD89DC121FD3}" srcOrd="0" destOrd="0" presId="urn:microsoft.com/office/officeart/2009/3/layout/SnapshotPictureList"/>
    <dgm:cxn modelId="{DFCB4CA0-5BD4-4D9E-9DF4-265727212921}" type="presParOf" srcId="{08A44151-E43B-4C4A-8D0E-4C383C13820C}" destId="{40769C3B-D2CB-4CFE-86E1-EDC8865E6F61}" srcOrd="1" destOrd="0" presId="urn:microsoft.com/office/officeart/2009/3/layout/SnapshotPictureList"/>
    <dgm:cxn modelId="{D3551E84-6DCC-4CEE-8AC2-E9FBE80DE8DE}" type="presParOf" srcId="{08A44151-E43B-4C4A-8D0E-4C383C13820C}" destId="{1AC04C2B-01FE-4BA4-970E-C15243222838}" srcOrd="2" destOrd="0" presId="urn:microsoft.com/office/officeart/2009/3/layout/SnapshotPictureList"/>
    <dgm:cxn modelId="{62DE87E0-7C84-498F-A965-4A1495F7AE80}" type="presParOf" srcId="{08A44151-E43B-4C4A-8D0E-4C383C13820C}" destId="{9BAC6250-8BB3-4DBE-9E27-B3FEE36DDF2E}" srcOrd="3" destOrd="0" presId="urn:microsoft.com/office/officeart/2009/3/layout/SnapshotPictureList"/>
    <dgm:cxn modelId="{2885D111-A00D-4501-B86C-1FC521F1DEBA}" type="presParOf" srcId="{08A44151-E43B-4C4A-8D0E-4C383C13820C}" destId="{14603EA0-677A-41D6-8642-C2FCA55DE8A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05D4F-BB59-443A-AA24-6EDB7EC8ED5C}" type="doc">
      <dgm:prSet loTypeId="urn:microsoft.com/office/officeart/2009/3/layout/Snapshot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752DDFFE-9CC0-4BD1-AE74-6D15B0249713}">
      <dgm:prSet phldrT="[텍스트]"/>
      <dgm:spPr/>
      <dgm:t>
        <a:bodyPr/>
        <a:lstStyle/>
        <a:p>
          <a:pPr latinLnBrk="1"/>
          <a:r>
            <a:rPr lang="en-US" b="1" dirty="0"/>
            <a:t>John Grierson</a:t>
          </a:r>
          <a:endParaRPr lang="ko-KR" altLang="en-US" dirty="0"/>
        </a:p>
      </dgm:t>
    </dgm:pt>
    <dgm:pt modelId="{31EA3A4C-2BF8-4421-B4D2-C2A8605BFA6D}" type="parTrans" cxnId="{D8032567-086D-4730-8EBB-0F52E92A86D4}">
      <dgm:prSet/>
      <dgm:spPr/>
      <dgm:t>
        <a:bodyPr/>
        <a:lstStyle/>
        <a:p>
          <a:pPr latinLnBrk="1"/>
          <a:endParaRPr lang="ko-KR" altLang="en-US"/>
        </a:p>
      </dgm:t>
    </dgm:pt>
    <dgm:pt modelId="{4D9FD3CB-C9A6-4063-A7E6-E3C010CEC560}" type="sibTrans" cxnId="{D8032567-086D-4730-8EBB-0F52E92A86D4}">
      <dgm:prSet/>
      <dgm:spPr/>
      <dgm:t>
        <a:bodyPr/>
        <a:lstStyle/>
        <a:p>
          <a:pPr latinLnBrk="1"/>
          <a:endParaRPr lang="ko-KR" altLang="en-US"/>
        </a:p>
      </dgm:t>
    </dgm:pt>
    <dgm:pt modelId="{3628EDFA-0CE4-4948-A399-A6C3327C20BD}" type="pres">
      <dgm:prSet presAssocID="{1B905D4F-BB59-443A-AA24-6EDB7EC8ED5C}" presName="Name0" presStyleCnt="0">
        <dgm:presLayoutVars>
          <dgm:chMax/>
          <dgm:chPref/>
          <dgm:dir/>
          <dgm:animLvl val="lvl"/>
        </dgm:presLayoutVars>
      </dgm:prSet>
      <dgm:spPr/>
    </dgm:pt>
    <dgm:pt modelId="{08A44151-E43B-4C4A-8D0E-4C383C13820C}" type="pres">
      <dgm:prSet presAssocID="{752DDFFE-9CC0-4BD1-AE74-6D15B0249713}" presName="composite" presStyleCnt="0"/>
      <dgm:spPr/>
    </dgm:pt>
    <dgm:pt modelId="{43CC40A2-57AE-4236-B7F4-BD89DC121FD3}" type="pres">
      <dgm:prSet presAssocID="{752DDFFE-9CC0-4BD1-AE74-6D15B0249713}" presName="ParentAccentShape" presStyleLbl="trBgShp" presStyleIdx="0" presStyleCnt="1"/>
      <dgm:spPr/>
    </dgm:pt>
    <dgm:pt modelId="{40769C3B-D2CB-4CFE-86E1-EDC8865E6F61}" type="pres">
      <dgm:prSet presAssocID="{752DDFFE-9CC0-4BD1-AE74-6D15B024971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1AC04C2B-01FE-4BA4-970E-C15243222838}" type="pres">
      <dgm:prSet presAssocID="{752DDFFE-9CC0-4BD1-AE74-6D15B0249713}" presName="ChildText" presStyleLbl="revTx" presStyleIdx="1" presStyleCnt="2" custScaleX="134629">
        <dgm:presLayoutVars>
          <dgm:chMax val="0"/>
          <dgm:chPref val="0"/>
        </dgm:presLayoutVars>
      </dgm:prSet>
      <dgm:spPr/>
    </dgm:pt>
    <dgm:pt modelId="{9BAC6250-8BB3-4DBE-9E27-B3FEE36DDF2E}" type="pres">
      <dgm:prSet presAssocID="{752DDFFE-9CC0-4BD1-AE74-6D15B0249713}" presName="ChildAccentShape" presStyleLbl="trBgShp" presStyleIdx="0" presStyleCnt="1"/>
      <dgm:spPr/>
    </dgm:pt>
    <dgm:pt modelId="{14603EA0-677A-41D6-8642-C2FCA55DE8A1}" type="pres">
      <dgm:prSet presAssocID="{752DDFFE-9CC0-4BD1-AE74-6D15B024971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4267460B-CB49-47C2-81DB-17553073D7F8}" type="presOf" srcId="{1B905D4F-BB59-443A-AA24-6EDB7EC8ED5C}" destId="{3628EDFA-0CE4-4948-A399-A6C3327C20BD}" srcOrd="0" destOrd="0" presId="urn:microsoft.com/office/officeart/2009/3/layout/SnapshotPictureList"/>
    <dgm:cxn modelId="{D8032567-086D-4730-8EBB-0F52E92A86D4}" srcId="{1B905D4F-BB59-443A-AA24-6EDB7EC8ED5C}" destId="{752DDFFE-9CC0-4BD1-AE74-6D15B0249713}" srcOrd="0" destOrd="0" parTransId="{31EA3A4C-2BF8-4421-B4D2-C2A8605BFA6D}" sibTransId="{4D9FD3CB-C9A6-4063-A7E6-E3C010CEC560}"/>
    <dgm:cxn modelId="{AC6C4DE6-F469-4416-A21F-AD885FF8F336}" type="presOf" srcId="{752DDFFE-9CC0-4BD1-AE74-6D15B0249713}" destId="{40769C3B-D2CB-4CFE-86E1-EDC8865E6F61}" srcOrd="0" destOrd="0" presId="urn:microsoft.com/office/officeart/2009/3/layout/SnapshotPictureList"/>
    <dgm:cxn modelId="{17E18162-AD1B-4644-A923-B6D103653181}" type="presParOf" srcId="{3628EDFA-0CE4-4948-A399-A6C3327C20BD}" destId="{08A44151-E43B-4C4A-8D0E-4C383C13820C}" srcOrd="0" destOrd="0" presId="urn:microsoft.com/office/officeart/2009/3/layout/SnapshotPictureList"/>
    <dgm:cxn modelId="{8D132EED-7EF7-4AC0-BE84-F58B0C5811E5}" type="presParOf" srcId="{08A44151-E43B-4C4A-8D0E-4C383C13820C}" destId="{43CC40A2-57AE-4236-B7F4-BD89DC121FD3}" srcOrd="0" destOrd="0" presId="urn:microsoft.com/office/officeart/2009/3/layout/SnapshotPictureList"/>
    <dgm:cxn modelId="{171AB5EA-9E44-4183-B9CA-D95D95F316ED}" type="presParOf" srcId="{08A44151-E43B-4C4A-8D0E-4C383C13820C}" destId="{40769C3B-D2CB-4CFE-86E1-EDC8865E6F61}" srcOrd="1" destOrd="0" presId="urn:microsoft.com/office/officeart/2009/3/layout/SnapshotPictureList"/>
    <dgm:cxn modelId="{2C756E50-EA63-45D4-A5C2-EB2DFE181370}" type="presParOf" srcId="{08A44151-E43B-4C4A-8D0E-4C383C13820C}" destId="{1AC04C2B-01FE-4BA4-970E-C15243222838}" srcOrd="2" destOrd="0" presId="urn:microsoft.com/office/officeart/2009/3/layout/SnapshotPictureList"/>
    <dgm:cxn modelId="{99892650-4C2F-4493-B45E-F6B328AF7884}" type="presParOf" srcId="{08A44151-E43B-4C4A-8D0E-4C383C13820C}" destId="{9BAC6250-8BB3-4DBE-9E27-B3FEE36DDF2E}" srcOrd="3" destOrd="0" presId="urn:microsoft.com/office/officeart/2009/3/layout/SnapshotPictureList"/>
    <dgm:cxn modelId="{0312C082-2CF0-4806-B5F1-90F20A942D2F}" type="presParOf" srcId="{08A44151-E43B-4C4A-8D0E-4C383C13820C}" destId="{14603EA0-677A-41D6-8642-C2FCA55DE8A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DCC60F-4343-4FE8-94FD-D2B1BFC8D02E}" type="doc">
      <dgm:prSet loTypeId="urn:microsoft.com/office/officeart/2005/8/layout/process1" loCatId="process" qsTypeId="urn:microsoft.com/office/officeart/2005/8/quickstyle/3d5" qsCatId="3D" csTypeId="urn:microsoft.com/office/officeart/2005/8/colors/accent2_5" csCatId="accent2" phldr="1"/>
      <dgm:spPr/>
    </dgm:pt>
    <dgm:pt modelId="{64480FF8-C372-4A4F-9A3F-38766DFD011C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조사분석단계</a:t>
          </a:r>
        </a:p>
      </dgm:t>
    </dgm:pt>
    <dgm:pt modelId="{F531C3B1-D17C-4958-8189-8B4A82D92FAF}" type="parTrans" cxnId="{07FEA5EE-AF1C-4D35-BA5B-39699DBDA89F}">
      <dgm:prSet/>
      <dgm:spPr/>
      <dgm:t>
        <a:bodyPr/>
        <a:lstStyle/>
        <a:p>
          <a:pPr latinLnBrk="1"/>
          <a:endParaRPr lang="ko-KR" altLang="en-US"/>
        </a:p>
      </dgm:t>
    </dgm:pt>
    <dgm:pt modelId="{960FC048-3095-4129-8415-1671E09FC230}" type="sibTrans" cxnId="{07FEA5EE-AF1C-4D35-BA5B-39699DBDA89F}">
      <dgm:prSet/>
      <dgm:spPr/>
      <dgm:t>
        <a:bodyPr/>
        <a:lstStyle/>
        <a:p>
          <a:pPr latinLnBrk="1"/>
          <a:endParaRPr lang="ko-KR" altLang="en-US"/>
        </a:p>
      </dgm:t>
    </dgm:pt>
    <dgm:pt modelId="{C6CD6911-1A2F-4426-BE33-0DC5138CE0F9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기획단계</a:t>
          </a:r>
        </a:p>
      </dgm:t>
    </dgm:pt>
    <dgm:pt modelId="{8ECE8B4B-3E80-4F7B-9A70-B82292AF2178}" type="parTrans" cxnId="{57CA4A29-0A03-4246-B471-3A4FBABE7683}">
      <dgm:prSet/>
      <dgm:spPr/>
      <dgm:t>
        <a:bodyPr/>
        <a:lstStyle/>
        <a:p>
          <a:pPr latinLnBrk="1"/>
          <a:endParaRPr lang="ko-KR" altLang="en-US"/>
        </a:p>
      </dgm:t>
    </dgm:pt>
    <dgm:pt modelId="{9687B536-B7B8-45D7-951C-F912D0AA10FB}" type="sibTrans" cxnId="{57CA4A29-0A03-4246-B471-3A4FBABE7683}">
      <dgm:prSet/>
      <dgm:spPr/>
      <dgm:t>
        <a:bodyPr/>
        <a:lstStyle/>
        <a:p>
          <a:pPr latinLnBrk="1"/>
          <a:endParaRPr lang="ko-KR" altLang="en-US"/>
        </a:p>
      </dgm:t>
    </dgm:pt>
    <dgm:pt modelId="{DDE3274B-5549-4BBE-84A9-64EA5DA80F20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구성연출단계</a:t>
          </a:r>
        </a:p>
      </dgm:t>
    </dgm:pt>
    <dgm:pt modelId="{8A20A655-7183-4300-BA3F-966615257EAD}" type="parTrans" cxnId="{443794CE-8257-43E7-8B88-EE4156B82037}">
      <dgm:prSet/>
      <dgm:spPr/>
      <dgm:t>
        <a:bodyPr/>
        <a:lstStyle/>
        <a:p>
          <a:pPr latinLnBrk="1"/>
          <a:endParaRPr lang="ko-KR" altLang="en-US"/>
        </a:p>
      </dgm:t>
    </dgm:pt>
    <dgm:pt modelId="{51191F8B-866D-4478-A5AF-1F3650DADF1F}" type="sibTrans" cxnId="{443794CE-8257-43E7-8B88-EE4156B82037}">
      <dgm:prSet/>
      <dgm:spPr/>
      <dgm:t>
        <a:bodyPr/>
        <a:lstStyle/>
        <a:p>
          <a:pPr latinLnBrk="1"/>
          <a:endParaRPr lang="ko-KR" altLang="en-US"/>
        </a:p>
      </dgm:t>
    </dgm:pt>
    <dgm:pt modelId="{7B12AB56-B4AB-4FAB-9273-A6437A3D2FFB}" type="pres">
      <dgm:prSet presAssocID="{FCDCC60F-4343-4FE8-94FD-D2B1BFC8D02E}" presName="Name0" presStyleCnt="0">
        <dgm:presLayoutVars>
          <dgm:dir/>
          <dgm:resizeHandles val="exact"/>
        </dgm:presLayoutVars>
      </dgm:prSet>
      <dgm:spPr/>
    </dgm:pt>
    <dgm:pt modelId="{AB93DC25-354E-4514-9FB4-B14A9E17250E}" type="pres">
      <dgm:prSet presAssocID="{64480FF8-C372-4A4F-9A3F-38766DFD011C}" presName="node" presStyleLbl="node1" presStyleIdx="0" presStyleCnt="3">
        <dgm:presLayoutVars>
          <dgm:bulletEnabled val="1"/>
        </dgm:presLayoutVars>
      </dgm:prSet>
      <dgm:spPr/>
    </dgm:pt>
    <dgm:pt modelId="{C403E8A5-6DAE-4711-A89A-99915427F0CF}" type="pres">
      <dgm:prSet presAssocID="{960FC048-3095-4129-8415-1671E09FC230}" presName="sibTrans" presStyleLbl="sibTrans2D1" presStyleIdx="0" presStyleCnt="2"/>
      <dgm:spPr/>
    </dgm:pt>
    <dgm:pt modelId="{F63C9057-4C73-45EA-9229-2F47F10667DB}" type="pres">
      <dgm:prSet presAssocID="{960FC048-3095-4129-8415-1671E09FC230}" presName="connectorText" presStyleLbl="sibTrans2D1" presStyleIdx="0" presStyleCnt="2"/>
      <dgm:spPr/>
    </dgm:pt>
    <dgm:pt modelId="{A6DBF046-CEA2-4D04-B9CF-9B9FA8948590}" type="pres">
      <dgm:prSet presAssocID="{C6CD6911-1A2F-4426-BE33-0DC5138CE0F9}" presName="node" presStyleLbl="node1" presStyleIdx="1" presStyleCnt="3">
        <dgm:presLayoutVars>
          <dgm:bulletEnabled val="1"/>
        </dgm:presLayoutVars>
      </dgm:prSet>
      <dgm:spPr/>
    </dgm:pt>
    <dgm:pt modelId="{D99EE203-509D-4330-9BE7-EE114616CFED}" type="pres">
      <dgm:prSet presAssocID="{9687B536-B7B8-45D7-951C-F912D0AA10FB}" presName="sibTrans" presStyleLbl="sibTrans2D1" presStyleIdx="1" presStyleCnt="2"/>
      <dgm:spPr/>
    </dgm:pt>
    <dgm:pt modelId="{247C009F-17D7-4B33-8701-BC4025D41EAF}" type="pres">
      <dgm:prSet presAssocID="{9687B536-B7B8-45D7-951C-F912D0AA10FB}" presName="connectorText" presStyleLbl="sibTrans2D1" presStyleIdx="1" presStyleCnt="2"/>
      <dgm:spPr/>
    </dgm:pt>
    <dgm:pt modelId="{76531E90-65F1-4F06-9656-C76865028067}" type="pres">
      <dgm:prSet presAssocID="{DDE3274B-5549-4BBE-84A9-64EA5DA80F20}" presName="node" presStyleLbl="node1" presStyleIdx="2" presStyleCnt="3">
        <dgm:presLayoutVars>
          <dgm:bulletEnabled val="1"/>
        </dgm:presLayoutVars>
      </dgm:prSet>
      <dgm:spPr/>
    </dgm:pt>
  </dgm:ptLst>
  <dgm:cxnLst>
    <dgm:cxn modelId="{19A5730C-04CF-405C-8191-9DAF02B01B0A}" type="presOf" srcId="{DDE3274B-5549-4BBE-84A9-64EA5DA80F20}" destId="{76531E90-65F1-4F06-9656-C76865028067}" srcOrd="0" destOrd="0" presId="urn:microsoft.com/office/officeart/2005/8/layout/process1"/>
    <dgm:cxn modelId="{57CA4A29-0A03-4246-B471-3A4FBABE7683}" srcId="{FCDCC60F-4343-4FE8-94FD-D2B1BFC8D02E}" destId="{C6CD6911-1A2F-4426-BE33-0DC5138CE0F9}" srcOrd="1" destOrd="0" parTransId="{8ECE8B4B-3E80-4F7B-9A70-B82292AF2178}" sibTransId="{9687B536-B7B8-45D7-951C-F912D0AA10FB}"/>
    <dgm:cxn modelId="{B4D82279-73DC-48A1-BFF3-59262E970FAC}" type="presOf" srcId="{9687B536-B7B8-45D7-951C-F912D0AA10FB}" destId="{D99EE203-509D-4330-9BE7-EE114616CFED}" srcOrd="0" destOrd="0" presId="urn:microsoft.com/office/officeart/2005/8/layout/process1"/>
    <dgm:cxn modelId="{30813B5A-AB78-4C52-B6CB-B65514708012}" type="presOf" srcId="{9687B536-B7B8-45D7-951C-F912D0AA10FB}" destId="{247C009F-17D7-4B33-8701-BC4025D41EAF}" srcOrd="1" destOrd="0" presId="urn:microsoft.com/office/officeart/2005/8/layout/process1"/>
    <dgm:cxn modelId="{6250077F-48A2-4DEF-B3E6-4322D5EC803A}" type="presOf" srcId="{C6CD6911-1A2F-4426-BE33-0DC5138CE0F9}" destId="{A6DBF046-CEA2-4D04-B9CF-9B9FA8948590}" srcOrd="0" destOrd="0" presId="urn:microsoft.com/office/officeart/2005/8/layout/process1"/>
    <dgm:cxn modelId="{F8A918A0-50D5-4285-BEF3-517E32CF5852}" type="presOf" srcId="{960FC048-3095-4129-8415-1671E09FC230}" destId="{C403E8A5-6DAE-4711-A89A-99915427F0CF}" srcOrd="0" destOrd="0" presId="urn:microsoft.com/office/officeart/2005/8/layout/process1"/>
    <dgm:cxn modelId="{443794CE-8257-43E7-8B88-EE4156B82037}" srcId="{FCDCC60F-4343-4FE8-94FD-D2B1BFC8D02E}" destId="{DDE3274B-5549-4BBE-84A9-64EA5DA80F20}" srcOrd="2" destOrd="0" parTransId="{8A20A655-7183-4300-BA3F-966615257EAD}" sibTransId="{51191F8B-866D-4478-A5AF-1F3650DADF1F}"/>
    <dgm:cxn modelId="{95104AE4-D1BF-4B57-9BF6-EB3A6BEE632C}" type="presOf" srcId="{FCDCC60F-4343-4FE8-94FD-D2B1BFC8D02E}" destId="{7B12AB56-B4AB-4FAB-9273-A6437A3D2FFB}" srcOrd="0" destOrd="0" presId="urn:microsoft.com/office/officeart/2005/8/layout/process1"/>
    <dgm:cxn modelId="{07FEA5EE-AF1C-4D35-BA5B-39699DBDA89F}" srcId="{FCDCC60F-4343-4FE8-94FD-D2B1BFC8D02E}" destId="{64480FF8-C372-4A4F-9A3F-38766DFD011C}" srcOrd="0" destOrd="0" parTransId="{F531C3B1-D17C-4958-8189-8B4A82D92FAF}" sibTransId="{960FC048-3095-4129-8415-1671E09FC230}"/>
    <dgm:cxn modelId="{1A2F48F2-4D72-44C1-8D08-2F4EA6067398}" type="presOf" srcId="{960FC048-3095-4129-8415-1671E09FC230}" destId="{F63C9057-4C73-45EA-9229-2F47F10667DB}" srcOrd="1" destOrd="0" presId="urn:microsoft.com/office/officeart/2005/8/layout/process1"/>
    <dgm:cxn modelId="{495ADCFC-279A-4A42-A1F1-31B379C9F157}" type="presOf" srcId="{64480FF8-C372-4A4F-9A3F-38766DFD011C}" destId="{AB93DC25-354E-4514-9FB4-B14A9E17250E}" srcOrd="0" destOrd="0" presId="urn:microsoft.com/office/officeart/2005/8/layout/process1"/>
    <dgm:cxn modelId="{F0550215-8837-49A8-AB0E-608EA12DB20F}" type="presParOf" srcId="{7B12AB56-B4AB-4FAB-9273-A6437A3D2FFB}" destId="{AB93DC25-354E-4514-9FB4-B14A9E17250E}" srcOrd="0" destOrd="0" presId="urn:microsoft.com/office/officeart/2005/8/layout/process1"/>
    <dgm:cxn modelId="{A129AD8D-BE70-44CA-9377-0EF1C0AAA3C9}" type="presParOf" srcId="{7B12AB56-B4AB-4FAB-9273-A6437A3D2FFB}" destId="{C403E8A5-6DAE-4711-A89A-99915427F0CF}" srcOrd="1" destOrd="0" presId="urn:microsoft.com/office/officeart/2005/8/layout/process1"/>
    <dgm:cxn modelId="{04E63C93-CFEA-4B3D-B266-81976F58EB7D}" type="presParOf" srcId="{C403E8A5-6DAE-4711-A89A-99915427F0CF}" destId="{F63C9057-4C73-45EA-9229-2F47F10667DB}" srcOrd="0" destOrd="0" presId="urn:microsoft.com/office/officeart/2005/8/layout/process1"/>
    <dgm:cxn modelId="{2649FE61-2B58-4A79-A4D2-6D064D8D6B5D}" type="presParOf" srcId="{7B12AB56-B4AB-4FAB-9273-A6437A3D2FFB}" destId="{A6DBF046-CEA2-4D04-B9CF-9B9FA8948590}" srcOrd="2" destOrd="0" presId="urn:microsoft.com/office/officeart/2005/8/layout/process1"/>
    <dgm:cxn modelId="{C4848C68-3E4F-4E2D-8771-C913A0197E0E}" type="presParOf" srcId="{7B12AB56-B4AB-4FAB-9273-A6437A3D2FFB}" destId="{D99EE203-509D-4330-9BE7-EE114616CFED}" srcOrd="3" destOrd="0" presId="urn:microsoft.com/office/officeart/2005/8/layout/process1"/>
    <dgm:cxn modelId="{D556A9A8-9075-4371-8BBE-07C245BF42C0}" type="presParOf" srcId="{D99EE203-509D-4330-9BE7-EE114616CFED}" destId="{247C009F-17D7-4B33-8701-BC4025D41EAF}" srcOrd="0" destOrd="0" presId="urn:microsoft.com/office/officeart/2005/8/layout/process1"/>
    <dgm:cxn modelId="{52F85BA0-555D-4CD8-89B7-CDA1F857B45D}" type="presParOf" srcId="{7B12AB56-B4AB-4FAB-9273-A6437A3D2FFB}" destId="{76531E90-65F1-4F06-9656-C7686502806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532CD-FA8C-4A82-9853-0FFDB7A29F4F}" type="doc">
      <dgm:prSet loTypeId="urn:microsoft.com/office/officeart/2005/8/layout/hList3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B8C2D69B-E1C8-43A8-9F11-71E7D9185B7E}">
      <dgm:prSet phldrT="[텍스트]" custT="1"/>
      <dgm:spPr/>
      <dgm:t>
        <a:bodyPr/>
        <a:lstStyle/>
        <a:p>
          <a:pPr latinLnBrk="1"/>
          <a:r>
            <a:rPr lang="ko-KR" altLang="en-US" sz="3600" dirty="0">
              <a:latin typeface="+mj-ea"/>
              <a:ea typeface="+mj-ea"/>
            </a:rPr>
            <a:t>기획단계</a:t>
          </a:r>
        </a:p>
      </dgm:t>
    </dgm:pt>
    <dgm:pt modelId="{A70F6561-2E7F-46C2-A3D4-8EB5B7352C64}" type="parTrans" cxnId="{5020D8F5-B748-4ED4-888D-950CC2A9845E}">
      <dgm:prSet/>
      <dgm:spPr/>
      <dgm:t>
        <a:bodyPr/>
        <a:lstStyle/>
        <a:p>
          <a:pPr latinLnBrk="1"/>
          <a:endParaRPr lang="ko-KR" altLang="en-US"/>
        </a:p>
      </dgm:t>
    </dgm:pt>
    <dgm:pt modelId="{D2B3C2BA-A1B1-4F75-B6F3-7078AC2F217E}" type="sibTrans" cxnId="{5020D8F5-B748-4ED4-888D-950CC2A9845E}">
      <dgm:prSet/>
      <dgm:spPr/>
      <dgm:t>
        <a:bodyPr/>
        <a:lstStyle/>
        <a:p>
          <a:pPr latinLnBrk="1"/>
          <a:endParaRPr lang="ko-KR" altLang="en-US"/>
        </a:p>
      </dgm:t>
    </dgm:pt>
    <dgm:pt modelId="{0BBAAFC2-F7ED-455E-A8E9-2B76F5FE21BD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기획</a:t>
          </a:r>
          <a:endParaRPr lang="en-US" altLang="ko-KR" sz="2400" dirty="0">
            <a:latin typeface="+mj-ea"/>
            <a:ea typeface="+mj-ea"/>
          </a:endParaRPr>
        </a:p>
        <a:p>
          <a:pPr latinLnBrk="1"/>
          <a:r>
            <a:rPr lang="ko-KR" altLang="en-US" sz="2400" dirty="0">
              <a:latin typeface="+mj-ea"/>
              <a:ea typeface="+mj-ea"/>
            </a:rPr>
            <a:t>의도</a:t>
          </a:r>
        </a:p>
      </dgm:t>
    </dgm:pt>
    <dgm:pt modelId="{523A424C-2A9D-4DD3-A310-3FF07A7B58C7}" type="parTrans" cxnId="{B1FBC718-4F94-470B-8587-939DFBBB25B7}">
      <dgm:prSet/>
      <dgm:spPr/>
      <dgm:t>
        <a:bodyPr/>
        <a:lstStyle/>
        <a:p>
          <a:pPr latinLnBrk="1"/>
          <a:endParaRPr lang="ko-KR" altLang="en-US"/>
        </a:p>
      </dgm:t>
    </dgm:pt>
    <dgm:pt modelId="{77F6FE52-6AE0-4730-90BA-97D163000EF0}" type="sibTrans" cxnId="{B1FBC718-4F94-470B-8587-939DFBBB25B7}">
      <dgm:prSet/>
      <dgm:spPr/>
      <dgm:t>
        <a:bodyPr/>
        <a:lstStyle/>
        <a:p>
          <a:pPr latinLnBrk="1"/>
          <a:endParaRPr lang="ko-KR" altLang="en-US"/>
        </a:p>
      </dgm:t>
    </dgm:pt>
    <dgm:pt modelId="{F50668EA-22A9-4884-8FBC-51CCAC19FD30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주제</a:t>
          </a:r>
        </a:p>
      </dgm:t>
    </dgm:pt>
    <dgm:pt modelId="{D3F154C6-2466-420B-8981-41E30F41FF7B}" type="parTrans" cxnId="{C57762F2-9511-4E0E-B123-85924159CE87}">
      <dgm:prSet/>
      <dgm:spPr/>
      <dgm:t>
        <a:bodyPr/>
        <a:lstStyle/>
        <a:p>
          <a:pPr latinLnBrk="1"/>
          <a:endParaRPr lang="ko-KR" altLang="en-US"/>
        </a:p>
      </dgm:t>
    </dgm:pt>
    <dgm:pt modelId="{FDB44801-A356-4E70-B93E-9BA42E0B8692}" type="sibTrans" cxnId="{C57762F2-9511-4E0E-B123-85924159CE87}">
      <dgm:prSet/>
      <dgm:spPr/>
      <dgm:t>
        <a:bodyPr/>
        <a:lstStyle/>
        <a:p>
          <a:pPr latinLnBrk="1"/>
          <a:endParaRPr lang="ko-KR" altLang="en-US"/>
        </a:p>
      </dgm:t>
    </dgm:pt>
    <dgm:pt modelId="{DD23AB64-ECFE-43B4-BFE4-45B4BF90EADE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소재</a:t>
          </a:r>
        </a:p>
      </dgm:t>
    </dgm:pt>
    <dgm:pt modelId="{E99D44F4-BC80-4B22-A0C6-BC063A42DD8B}" type="parTrans" cxnId="{92FE8B3A-0F26-4985-8E0A-92F425994047}">
      <dgm:prSet/>
      <dgm:spPr/>
      <dgm:t>
        <a:bodyPr/>
        <a:lstStyle/>
        <a:p>
          <a:pPr latinLnBrk="1"/>
          <a:endParaRPr lang="ko-KR" altLang="en-US"/>
        </a:p>
      </dgm:t>
    </dgm:pt>
    <dgm:pt modelId="{CCB2529F-F6EE-4F79-9274-0D12AF07CA8B}" type="sibTrans" cxnId="{92FE8B3A-0F26-4985-8E0A-92F425994047}">
      <dgm:prSet/>
      <dgm:spPr/>
      <dgm:t>
        <a:bodyPr/>
        <a:lstStyle/>
        <a:p>
          <a:pPr latinLnBrk="1"/>
          <a:endParaRPr lang="ko-KR" altLang="en-US"/>
        </a:p>
      </dgm:t>
    </dgm:pt>
    <dgm:pt modelId="{E22F1D40-29DE-4CCD-A404-ED8EAEEBCD71}">
      <dgm:prSet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시청</a:t>
          </a:r>
          <a:endParaRPr lang="en-US" altLang="ko-KR" sz="2400" dirty="0">
            <a:latin typeface="+mj-ea"/>
            <a:ea typeface="+mj-ea"/>
          </a:endParaRPr>
        </a:p>
        <a:p>
          <a:pPr latinLnBrk="1"/>
          <a:r>
            <a:rPr lang="ko-KR" altLang="en-US" sz="2400" dirty="0">
              <a:latin typeface="+mj-ea"/>
              <a:ea typeface="+mj-ea"/>
            </a:rPr>
            <a:t>대상</a:t>
          </a:r>
        </a:p>
      </dgm:t>
    </dgm:pt>
    <dgm:pt modelId="{8CC0F705-21DC-4360-9604-944DD98D0F5B}" type="parTrans" cxnId="{F7699530-3DE9-4C97-96D6-BC56D17B9860}">
      <dgm:prSet/>
      <dgm:spPr/>
      <dgm:t>
        <a:bodyPr/>
        <a:lstStyle/>
        <a:p>
          <a:pPr latinLnBrk="1"/>
          <a:endParaRPr lang="ko-KR" altLang="en-US"/>
        </a:p>
      </dgm:t>
    </dgm:pt>
    <dgm:pt modelId="{073EB432-127B-4692-BB14-725C233734FC}" type="sibTrans" cxnId="{F7699530-3DE9-4C97-96D6-BC56D17B9860}">
      <dgm:prSet/>
      <dgm:spPr/>
      <dgm:t>
        <a:bodyPr/>
        <a:lstStyle/>
        <a:p>
          <a:pPr latinLnBrk="1"/>
          <a:endParaRPr lang="ko-KR" altLang="en-US"/>
        </a:p>
      </dgm:t>
    </dgm:pt>
    <dgm:pt modelId="{5E8793B2-B03B-439C-B0B5-FA3F6AC23D54}">
      <dgm:prSet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심도</a:t>
          </a:r>
        </a:p>
      </dgm:t>
    </dgm:pt>
    <dgm:pt modelId="{E0A8EA4E-AC21-433C-B871-2E2E85A13FDC}" type="parTrans" cxnId="{DC67A624-11CB-40CB-9314-7466645FC2DC}">
      <dgm:prSet/>
      <dgm:spPr/>
      <dgm:t>
        <a:bodyPr/>
        <a:lstStyle/>
        <a:p>
          <a:pPr latinLnBrk="1"/>
          <a:endParaRPr lang="ko-KR" altLang="en-US"/>
        </a:p>
      </dgm:t>
    </dgm:pt>
    <dgm:pt modelId="{FAAE675D-7E15-4185-AC2E-51D6D30C2B5B}" type="sibTrans" cxnId="{DC67A624-11CB-40CB-9314-7466645FC2DC}">
      <dgm:prSet/>
      <dgm:spPr/>
      <dgm:t>
        <a:bodyPr/>
        <a:lstStyle/>
        <a:p>
          <a:pPr latinLnBrk="1"/>
          <a:endParaRPr lang="ko-KR" altLang="en-US"/>
        </a:p>
      </dgm:t>
    </dgm:pt>
    <dgm:pt modelId="{0D0AD581-533C-421F-A695-54A9FD41C2B0}">
      <dgm:prSet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포지</a:t>
          </a:r>
          <a:endParaRPr lang="en-US" altLang="ko-KR" sz="2400" dirty="0">
            <a:latin typeface="+mj-ea"/>
            <a:ea typeface="+mj-ea"/>
          </a:endParaRPr>
        </a:p>
        <a:p>
          <a:pPr latinLnBrk="1"/>
          <a:r>
            <a:rPr lang="ko-KR" altLang="en-US" sz="2400" dirty="0" err="1">
              <a:latin typeface="+mj-ea"/>
              <a:ea typeface="+mj-ea"/>
            </a:rPr>
            <a:t>셔닝</a:t>
          </a:r>
          <a:endParaRPr lang="ko-KR" altLang="en-US" sz="2400" dirty="0">
            <a:latin typeface="+mj-ea"/>
            <a:ea typeface="+mj-ea"/>
          </a:endParaRPr>
        </a:p>
      </dgm:t>
    </dgm:pt>
    <dgm:pt modelId="{E0DB2406-96A9-4E89-A6E4-F0A624C03C00}" type="parTrans" cxnId="{48E6040A-EFEE-4FD3-894A-1FFA2467C26F}">
      <dgm:prSet/>
      <dgm:spPr/>
      <dgm:t>
        <a:bodyPr/>
        <a:lstStyle/>
        <a:p>
          <a:pPr latinLnBrk="1"/>
          <a:endParaRPr lang="ko-KR" altLang="en-US"/>
        </a:p>
      </dgm:t>
    </dgm:pt>
    <dgm:pt modelId="{BE0314B0-8E4A-408F-937E-B80D0BB03AC1}" type="sibTrans" cxnId="{48E6040A-EFEE-4FD3-894A-1FFA2467C26F}">
      <dgm:prSet/>
      <dgm:spPr/>
      <dgm:t>
        <a:bodyPr/>
        <a:lstStyle/>
        <a:p>
          <a:pPr latinLnBrk="1"/>
          <a:endParaRPr lang="ko-KR" altLang="en-US"/>
        </a:p>
      </dgm:t>
    </dgm:pt>
    <dgm:pt modelId="{623F0142-96FC-46EF-AAFC-76A5D6FEE934}">
      <dgm:prSet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캠페인라인</a:t>
          </a:r>
        </a:p>
      </dgm:t>
    </dgm:pt>
    <dgm:pt modelId="{6AD58A28-2928-4105-A29D-47DD05BA272A}" type="parTrans" cxnId="{907A1DFB-5A72-4104-9D0E-569653DFE7E7}">
      <dgm:prSet/>
      <dgm:spPr/>
      <dgm:t>
        <a:bodyPr/>
        <a:lstStyle/>
        <a:p>
          <a:pPr latinLnBrk="1"/>
          <a:endParaRPr lang="ko-KR" altLang="en-US"/>
        </a:p>
      </dgm:t>
    </dgm:pt>
    <dgm:pt modelId="{8D4635E0-CABD-499F-8DEE-0CFD7B53F258}" type="sibTrans" cxnId="{907A1DFB-5A72-4104-9D0E-569653DFE7E7}">
      <dgm:prSet/>
      <dgm:spPr/>
      <dgm:t>
        <a:bodyPr/>
        <a:lstStyle/>
        <a:p>
          <a:pPr latinLnBrk="1"/>
          <a:endParaRPr lang="ko-KR" altLang="en-US"/>
        </a:p>
      </dgm:t>
    </dgm:pt>
    <dgm:pt modelId="{AF636191-F78B-43A6-9B5F-5151F70C100B}" type="pres">
      <dgm:prSet presAssocID="{884532CD-FA8C-4A82-9853-0FFDB7A29F4F}" presName="composite" presStyleCnt="0">
        <dgm:presLayoutVars>
          <dgm:chMax val="1"/>
          <dgm:dir/>
          <dgm:resizeHandles val="exact"/>
        </dgm:presLayoutVars>
      </dgm:prSet>
      <dgm:spPr/>
    </dgm:pt>
    <dgm:pt modelId="{EE2786A1-973F-476C-91C7-06317289E498}" type="pres">
      <dgm:prSet presAssocID="{B8C2D69B-E1C8-43A8-9F11-71E7D9185B7E}" presName="roof" presStyleLbl="dkBgShp" presStyleIdx="0" presStyleCnt="2"/>
      <dgm:spPr/>
    </dgm:pt>
    <dgm:pt modelId="{E85852EA-A41D-4E45-AF28-BE56AC326EC8}" type="pres">
      <dgm:prSet presAssocID="{B8C2D69B-E1C8-43A8-9F11-71E7D9185B7E}" presName="pillars" presStyleCnt="0"/>
      <dgm:spPr/>
    </dgm:pt>
    <dgm:pt modelId="{9DCCF277-44BE-4820-9942-C45F8FCEC6EF}" type="pres">
      <dgm:prSet presAssocID="{B8C2D69B-E1C8-43A8-9F11-71E7D9185B7E}" presName="pillar1" presStyleLbl="node1" presStyleIdx="0" presStyleCnt="7">
        <dgm:presLayoutVars>
          <dgm:bulletEnabled val="1"/>
        </dgm:presLayoutVars>
      </dgm:prSet>
      <dgm:spPr/>
    </dgm:pt>
    <dgm:pt modelId="{237F7022-2C0C-4255-B3AB-8DE9C4684B86}" type="pres">
      <dgm:prSet presAssocID="{F50668EA-22A9-4884-8FBC-51CCAC19FD30}" presName="pillarX" presStyleLbl="node1" presStyleIdx="1" presStyleCnt="7">
        <dgm:presLayoutVars>
          <dgm:bulletEnabled val="1"/>
        </dgm:presLayoutVars>
      </dgm:prSet>
      <dgm:spPr/>
    </dgm:pt>
    <dgm:pt modelId="{939E1807-6CC9-4413-8CD8-85410058413C}" type="pres">
      <dgm:prSet presAssocID="{DD23AB64-ECFE-43B4-BFE4-45B4BF90EADE}" presName="pillarX" presStyleLbl="node1" presStyleIdx="2" presStyleCnt="7">
        <dgm:presLayoutVars>
          <dgm:bulletEnabled val="1"/>
        </dgm:presLayoutVars>
      </dgm:prSet>
      <dgm:spPr/>
    </dgm:pt>
    <dgm:pt modelId="{9BE788C1-F7A1-4DD3-92B7-6C61FE7A168A}" type="pres">
      <dgm:prSet presAssocID="{E22F1D40-29DE-4CCD-A404-ED8EAEEBCD71}" presName="pillarX" presStyleLbl="node1" presStyleIdx="3" presStyleCnt="7">
        <dgm:presLayoutVars>
          <dgm:bulletEnabled val="1"/>
        </dgm:presLayoutVars>
      </dgm:prSet>
      <dgm:spPr/>
    </dgm:pt>
    <dgm:pt modelId="{BC3EACF9-A3BF-48E9-B5A6-F6BA1EFDEA31}" type="pres">
      <dgm:prSet presAssocID="{5E8793B2-B03B-439C-B0B5-FA3F6AC23D54}" presName="pillarX" presStyleLbl="node1" presStyleIdx="4" presStyleCnt="7">
        <dgm:presLayoutVars>
          <dgm:bulletEnabled val="1"/>
        </dgm:presLayoutVars>
      </dgm:prSet>
      <dgm:spPr/>
    </dgm:pt>
    <dgm:pt modelId="{9C6EE2F0-2661-4EA3-BAFE-CCBB59CEBD15}" type="pres">
      <dgm:prSet presAssocID="{0D0AD581-533C-421F-A695-54A9FD41C2B0}" presName="pillarX" presStyleLbl="node1" presStyleIdx="5" presStyleCnt="7">
        <dgm:presLayoutVars>
          <dgm:bulletEnabled val="1"/>
        </dgm:presLayoutVars>
      </dgm:prSet>
      <dgm:spPr/>
    </dgm:pt>
    <dgm:pt modelId="{53AC99F1-CF7E-4BFF-AB7B-377EDE19246D}" type="pres">
      <dgm:prSet presAssocID="{623F0142-96FC-46EF-AAFC-76A5D6FEE934}" presName="pillarX" presStyleLbl="node1" presStyleIdx="6" presStyleCnt="7">
        <dgm:presLayoutVars>
          <dgm:bulletEnabled val="1"/>
        </dgm:presLayoutVars>
      </dgm:prSet>
      <dgm:spPr/>
    </dgm:pt>
    <dgm:pt modelId="{AEE179FE-EA09-4F3E-BC20-7AB4B24A35D1}" type="pres">
      <dgm:prSet presAssocID="{B8C2D69B-E1C8-43A8-9F11-71E7D9185B7E}" presName="base" presStyleLbl="dkBgShp" presStyleIdx="1" presStyleCnt="2"/>
      <dgm:spPr/>
    </dgm:pt>
  </dgm:ptLst>
  <dgm:cxnLst>
    <dgm:cxn modelId="{48E6040A-EFEE-4FD3-894A-1FFA2467C26F}" srcId="{B8C2D69B-E1C8-43A8-9F11-71E7D9185B7E}" destId="{0D0AD581-533C-421F-A695-54A9FD41C2B0}" srcOrd="5" destOrd="0" parTransId="{E0DB2406-96A9-4E89-A6E4-F0A624C03C00}" sibTransId="{BE0314B0-8E4A-408F-937E-B80D0BB03AC1}"/>
    <dgm:cxn modelId="{D7F94214-2FCC-4A65-A055-A1FD628838DC}" type="presOf" srcId="{E22F1D40-29DE-4CCD-A404-ED8EAEEBCD71}" destId="{9BE788C1-F7A1-4DD3-92B7-6C61FE7A168A}" srcOrd="0" destOrd="0" presId="urn:microsoft.com/office/officeart/2005/8/layout/hList3"/>
    <dgm:cxn modelId="{B1FBC718-4F94-470B-8587-939DFBBB25B7}" srcId="{B8C2D69B-E1C8-43A8-9F11-71E7D9185B7E}" destId="{0BBAAFC2-F7ED-455E-A8E9-2B76F5FE21BD}" srcOrd="0" destOrd="0" parTransId="{523A424C-2A9D-4DD3-A310-3FF07A7B58C7}" sibTransId="{77F6FE52-6AE0-4730-90BA-97D163000EF0}"/>
    <dgm:cxn modelId="{DC67A624-11CB-40CB-9314-7466645FC2DC}" srcId="{B8C2D69B-E1C8-43A8-9F11-71E7D9185B7E}" destId="{5E8793B2-B03B-439C-B0B5-FA3F6AC23D54}" srcOrd="4" destOrd="0" parTransId="{E0A8EA4E-AC21-433C-B871-2E2E85A13FDC}" sibTransId="{FAAE675D-7E15-4185-AC2E-51D6D30C2B5B}"/>
    <dgm:cxn modelId="{F7699530-3DE9-4C97-96D6-BC56D17B9860}" srcId="{B8C2D69B-E1C8-43A8-9F11-71E7D9185B7E}" destId="{E22F1D40-29DE-4CCD-A404-ED8EAEEBCD71}" srcOrd="3" destOrd="0" parTransId="{8CC0F705-21DC-4360-9604-944DD98D0F5B}" sibTransId="{073EB432-127B-4692-BB14-725C233734FC}"/>
    <dgm:cxn modelId="{3C3B4033-3651-4E31-B0EC-589BFF22F35C}" type="presOf" srcId="{5E8793B2-B03B-439C-B0B5-FA3F6AC23D54}" destId="{BC3EACF9-A3BF-48E9-B5A6-F6BA1EFDEA31}" srcOrd="0" destOrd="0" presId="urn:microsoft.com/office/officeart/2005/8/layout/hList3"/>
    <dgm:cxn modelId="{92FE8B3A-0F26-4985-8E0A-92F425994047}" srcId="{B8C2D69B-E1C8-43A8-9F11-71E7D9185B7E}" destId="{DD23AB64-ECFE-43B4-BFE4-45B4BF90EADE}" srcOrd="2" destOrd="0" parTransId="{E99D44F4-BC80-4B22-A0C6-BC063A42DD8B}" sibTransId="{CCB2529F-F6EE-4F79-9274-0D12AF07CA8B}"/>
    <dgm:cxn modelId="{6930BB62-ED49-4C29-B0FC-6064A76DBAAB}" type="presOf" srcId="{F50668EA-22A9-4884-8FBC-51CCAC19FD30}" destId="{237F7022-2C0C-4255-B3AB-8DE9C4684B86}" srcOrd="0" destOrd="0" presId="urn:microsoft.com/office/officeart/2005/8/layout/hList3"/>
    <dgm:cxn modelId="{FE26E27D-1F2F-4A74-A17C-6D3F70E50AE3}" type="presOf" srcId="{623F0142-96FC-46EF-AAFC-76A5D6FEE934}" destId="{53AC99F1-CF7E-4BFF-AB7B-377EDE19246D}" srcOrd="0" destOrd="0" presId="urn:microsoft.com/office/officeart/2005/8/layout/hList3"/>
    <dgm:cxn modelId="{1115837F-A7AC-4D88-A25F-5A0FE6D1D170}" type="presOf" srcId="{DD23AB64-ECFE-43B4-BFE4-45B4BF90EADE}" destId="{939E1807-6CC9-4413-8CD8-85410058413C}" srcOrd="0" destOrd="0" presId="urn:microsoft.com/office/officeart/2005/8/layout/hList3"/>
    <dgm:cxn modelId="{F5C3F59C-C861-4A74-BCF6-822698F81B1D}" type="presOf" srcId="{0BBAAFC2-F7ED-455E-A8E9-2B76F5FE21BD}" destId="{9DCCF277-44BE-4820-9942-C45F8FCEC6EF}" srcOrd="0" destOrd="0" presId="urn:microsoft.com/office/officeart/2005/8/layout/hList3"/>
    <dgm:cxn modelId="{6358D7BB-780D-413D-915D-597EC83C123A}" type="presOf" srcId="{B8C2D69B-E1C8-43A8-9F11-71E7D9185B7E}" destId="{EE2786A1-973F-476C-91C7-06317289E498}" srcOrd="0" destOrd="0" presId="urn:microsoft.com/office/officeart/2005/8/layout/hList3"/>
    <dgm:cxn modelId="{C57762F2-9511-4E0E-B123-85924159CE87}" srcId="{B8C2D69B-E1C8-43A8-9F11-71E7D9185B7E}" destId="{F50668EA-22A9-4884-8FBC-51CCAC19FD30}" srcOrd="1" destOrd="0" parTransId="{D3F154C6-2466-420B-8981-41E30F41FF7B}" sibTransId="{FDB44801-A356-4E70-B93E-9BA42E0B8692}"/>
    <dgm:cxn modelId="{CBD758F5-4169-4778-BDBC-3E3A67B34164}" type="presOf" srcId="{884532CD-FA8C-4A82-9853-0FFDB7A29F4F}" destId="{AF636191-F78B-43A6-9B5F-5151F70C100B}" srcOrd="0" destOrd="0" presId="urn:microsoft.com/office/officeart/2005/8/layout/hList3"/>
    <dgm:cxn modelId="{5020D8F5-B748-4ED4-888D-950CC2A9845E}" srcId="{884532CD-FA8C-4A82-9853-0FFDB7A29F4F}" destId="{B8C2D69B-E1C8-43A8-9F11-71E7D9185B7E}" srcOrd="0" destOrd="0" parTransId="{A70F6561-2E7F-46C2-A3D4-8EB5B7352C64}" sibTransId="{D2B3C2BA-A1B1-4F75-B6F3-7078AC2F217E}"/>
    <dgm:cxn modelId="{44F185F7-4171-4F76-9909-CC2FFFD2D1B8}" type="presOf" srcId="{0D0AD581-533C-421F-A695-54A9FD41C2B0}" destId="{9C6EE2F0-2661-4EA3-BAFE-CCBB59CEBD15}" srcOrd="0" destOrd="0" presId="urn:microsoft.com/office/officeart/2005/8/layout/hList3"/>
    <dgm:cxn modelId="{907A1DFB-5A72-4104-9D0E-569653DFE7E7}" srcId="{B8C2D69B-E1C8-43A8-9F11-71E7D9185B7E}" destId="{623F0142-96FC-46EF-AAFC-76A5D6FEE934}" srcOrd="6" destOrd="0" parTransId="{6AD58A28-2928-4105-A29D-47DD05BA272A}" sibTransId="{8D4635E0-CABD-499F-8DEE-0CFD7B53F258}"/>
    <dgm:cxn modelId="{3A115FC1-D810-4295-9A12-0BE9997A4599}" type="presParOf" srcId="{AF636191-F78B-43A6-9B5F-5151F70C100B}" destId="{EE2786A1-973F-476C-91C7-06317289E498}" srcOrd="0" destOrd="0" presId="urn:microsoft.com/office/officeart/2005/8/layout/hList3"/>
    <dgm:cxn modelId="{0A7740EC-E17B-4739-A441-1C913C310C01}" type="presParOf" srcId="{AF636191-F78B-43A6-9B5F-5151F70C100B}" destId="{E85852EA-A41D-4E45-AF28-BE56AC326EC8}" srcOrd="1" destOrd="0" presId="urn:microsoft.com/office/officeart/2005/8/layout/hList3"/>
    <dgm:cxn modelId="{A23301E3-9C1B-487D-A541-BF623AA8734C}" type="presParOf" srcId="{E85852EA-A41D-4E45-AF28-BE56AC326EC8}" destId="{9DCCF277-44BE-4820-9942-C45F8FCEC6EF}" srcOrd="0" destOrd="0" presId="urn:microsoft.com/office/officeart/2005/8/layout/hList3"/>
    <dgm:cxn modelId="{40B4A689-58F5-4BEB-A8DA-9967ACFB5834}" type="presParOf" srcId="{E85852EA-A41D-4E45-AF28-BE56AC326EC8}" destId="{237F7022-2C0C-4255-B3AB-8DE9C4684B86}" srcOrd="1" destOrd="0" presId="urn:microsoft.com/office/officeart/2005/8/layout/hList3"/>
    <dgm:cxn modelId="{F8E82AB2-BE7E-48EC-9276-B3A713009BDB}" type="presParOf" srcId="{E85852EA-A41D-4E45-AF28-BE56AC326EC8}" destId="{939E1807-6CC9-4413-8CD8-85410058413C}" srcOrd="2" destOrd="0" presId="urn:microsoft.com/office/officeart/2005/8/layout/hList3"/>
    <dgm:cxn modelId="{87247C53-3F89-49E4-BABC-C8F9A52BDFF9}" type="presParOf" srcId="{E85852EA-A41D-4E45-AF28-BE56AC326EC8}" destId="{9BE788C1-F7A1-4DD3-92B7-6C61FE7A168A}" srcOrd="3" destOrd="0" presId="urn:microsoft.com/office/officeart/2005/8/layout/hList3"/>
    <dgm:cxn modelId="{536D7C33-C3C1-4E5F-99DE-A1EF1C8A59D5}" type="presParOf" srcId="{E85852EA-A41D-4E45-AF28-BE56AC326EC8}" destId="{BC3EACF9-A3BF-48E9-B5A6-F6BA1EFDEA31}" srcOrd="4" destOrd="0" presId="urn:microsoft.com/office/officeart/2005/8/layout/hList3"/>
    <dgm:cxn modelId="{22D2DCDE-F319-4637-B9B8-D42E66FB1075}" type="presParOf" srcId="{E85852EA-A41D-4E45-AF28-BE56AC326EC8}" destId="{9C6EE2F0-2661-4EA3-BAFE-CCBB59CEBD15}" srcOrd="5" destOrd="0" presId="urn:microsoft.com/office/officeart/2005/8/layout/hList3"/>
    <dgm:cxn modelId="{E92AD7A8-B529-4ECA-8578-36B4F3CD9CBF}" type="presParOf" srcId="{E85852EA-A41D-4E45-AF28-BE56AC326EC8}" destId="{53AC99F1-CF7E-4BFF-AB7B-377EDE19246D}" srcOrd="6" destOrd="0" presId="urn:microsoft.com/office/officeart/2005/8/layout/hList3"/>
    <dgm:cxn modelId="{10A078F6-C174-4111-91A0-9CF19E172C24}" type="presParOf" srcId="{AF636191-F78B-43A6-9B5F-5151F70C100B}" destId="{AEE179FE-EA09-4F3E-BC20-7AB4B24A35D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4532CD-FA8C-4A82-9853-0FFDB7A29F4F}" type="doc">
      <dgm:prSet loTypeId="urn:microsoft.com/office/officeart/2005/8/layout/hList3" loCatId="list" qsTypeId="urn:microsoft.com/office/officeart/2005/8/quickstyle/3d6" qsCatId="3D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B8C2D69B-E1C8-43A8-9F11-71E7D9185B7E}">
      <dgm:prSet phldrT="[텍스트]" custT="1"/>
      <dgm:spPr/>
      <dgm:t>
        <a:bodyPr/>
        <a:lstStyle/>
        <a:p>
          <a:pPr latinLnBrk="1"/>
          <a:r>
            <a:rPr lang="ko-KR" altLang="en-US" sz="3600" dirty="0">
              <a:latin typeface="+mj-ea"/>
              <a:ea typeface="+mj-ea"/>
            </a:rPr>
            <a:t>구성</a:t>
          </a:r>
          <a:r>
            <a:rPr lang="en-US" altLang="ko-KR" sz="3600" dirty="0">
              <a:latin typeface="+mj-ea"/>
              <a:ea typeface="+mj-ea"/>
            </a:rPr>
            <a:t>/</a:t>
          </a:r>
          <a:r>
            <a:rPr lang="ko-KR" altLang="en-US" sz="3600" dirty="0">
              <a:latin typeface="+mj-ea"/>
              <a:ea typeface="+mj-ea"/>
            </a:rPr>
            <a:t>연출 단계</a:t>
          </a:r>
        </a:p>
      </dgm:t>
    </dgm:pt>
    <dgm:pt modelId="{A70F6561-2E7F-46C2-A3D4-8EB5B7352C64}" type="parTrans" cxnId="{5020D8F5-B748-4ED4-888D-950CC2A9845E}">
      <dgm:prSet/>
      <dgm:spPr/>
      <dgm:t>
        <a:bodyPr/>
        <a:lstStyle/>
        <a:p>
          <a:pPr latinLnBrk="1"/>
          <a:endParaRPr lang="ko-KR" altLang="en-US"/>
        </a:p>
      </dgm:t>
    </dgm:pt>
    <dgm:pt modelId="{D2B3C2BA-A1B1-4F75-B6F3-7078AC2F217E}" type="sibTrans" cxnId="{5020D8F5-B748-4ED4-888D-950CC2A9845E}">
      <dgm:prSet/>
      <dgm:spPr/>
      <dgm:t>
        <a:bodyPr/>
        <a:lstStyle/>
        <a:p>
          <a:pPr latinLnBrk="1"/>
          <a:endParaRPr lang="ko-KR" altLang="en-US"/>
        </a:p>
      </dgm:t>
    </dgm:pt>
    <dgm:pt modelId="{0BBAAFC2-F7ED-455E-A8E9-2B76F5FE21BD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형식</a:t>
          </a:r>
          <a:endParaRPr lang="en-US" altLang="ko-KR" sz="2400" dirty="0">
            <a:latin typeface="+mj-ea"/>
            <a:ea typeface="+mj-ea"/>
          </a:endParaRPr>
        </a:p>
      </dgm:t>
    </dgm:pt>
    <dgm:pt modelId="{523A424C-2A9D-4DD3-A310-3FF07A7B58C7}" type="parTrans" cxnId="{B1FBC718-4F94-470B-8587-939DFBBB25B7}">
      <dgm:prSet/>
      <dgm:spPr/>
      <dgm:t>
        <a:bodyPr/>
        <a:lstStyle/>
        <a:p>
          <a:pPr latinLnBrk="1"/>
          <a:endParaRPr lang="ko-KR" altLang="en-US"/>
        </a:p>
      </dgm:t>
    </dgm:pt>
    <dgm:pt modelId="{77F6FE52-6AE0-4730-90BA-97D163000EF0}" type="sibTrans" cxnId="{B1FBC718-4F94-470B-8587-939DFBBB25B7}">
      <dgm:prSet/>
      <dgm:spPr/>
      <dgm:t>
        <a:bodyPr/>
        <a:lstStyle/>
        <a:p>
          <a:pPr latinLnBrk="1"/>
          <a:endParaRPr lang="ko-KR" altLang="en-US"/>
        </a:p>
      </dgm:t>
    </dgm:pt>
    <dgm:pt modelId="{F50668EA-22A9-4884-8FBC-51CCAC19FD30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메인</a:t>
          </a:r>
          <a:endParaRPr lang="en-US" altLang="ko-KR" sz="2400" dirty="0">
            <a:latin typeface="+mj-ea"/>
            <a:ea typeface="+mj-ea"/>
          </a:endParaRPr>
        </a:p>
        <a:p>
          <a:pPr latinLnBrk="1"/>
          <a:r>
            <a:rPr lang="ko-KR" altLang="en-US" sz="2400" dirty="0" err="1">
              <a:latin typeface="+mj-ea"/>
              <a:ea typeface="+mj-ea"/>
            </a:rPr>
            <a:t>스트림</a:t>
          </a:r>
          <a:endParaRPr lang="ko-KR" altLang="en-US" sz="2400" dirty="0">
            <a:latin typeface="+mj-ea"/>
            <a:ea typeface="+mj-ea"/>
          </a:endParaRPr>
        </a:p>
      </dgm:t>
    </dgm:pt>
    <dgm:pt modelId="{D3F154C6-2466-420B-8981-41E30F41FF7B}" type="parTrans" cxnId="{C57762F2-9511-4E0E-B123-85924159CE87}">
      <dgm:prSet/>
      <dgm:spPr/>
      <dgm:t>
        <a:bodyPr/>
        <a:lstStyle/>
        <a:p>
          <a:pPr latinLnBrk="1"/>
          <a:endParaRPr lang="ko-KR" altLang="en-US"/>
        </a:p>
      </dgm:t>
    </dgm:pt>
    <dgm:pt modelId="{FDB44801-A356-4E70-B93E-9BA42E0B8692}" type="sibTrans" cxnId="{C57762F2-9511-4E0E-B123-85924159CE87}">
      <dgm:prSet/>
      <dgm:spPr/>
      <dgm:t>
        <a:bodyPr/>
        <a:lstStyle/>
        <a:p>
          <a:pPr latinLnBrk="1"/>
          <a:endParaRPr lang="ko-KR" altLang="en-US"/>
        </a:p>
      </dgm:t>
    </dgm:pt>
    <dgm:pt modelId="{DD23AB64-ECFE-43B4-BFE4-45B4BF90EADE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차별화</a:t>
          </a:r>
        </a:p>
      </dgm:t>
    </dgm:pt>
    <dgm:pt modelId="{E99D44F4-BC80-4B22-A0C6-BC063A42DD8B}" type="parTrans" cxnId="{92FE8B3A-0F26-4985-8E0A-92F425994047}">
      <dgm:prSet/>
      <dgm:spPr/>
      <dgm:t>
        <a:bodyPr/>
        <a:lstStyle/>
        <a:p>
          <a:pPr latinLnBrk="1"/>
          <a:endParaRPr lang="ko-KR" altLang="en-US"/>
        </a:p>
      </dgm:t>
    </dgm:pt>
    <dgm:pt modelId="{CCB2529F-F6EE-4F79-9274-0D12AF07CA8B}" type="sibTrans" cxnId="{92FE8B3A-0F26-4985-8E0A-92F425994047}">
      <dgm:prSet/>
      <dgm:spPr/>
      <dgm:t>
        <a:bodyPr/>
        <a:lstStyle/>
        <a:p>
          <a:pPr latinLnBrk="1"/>
          <a:endParaRPr lang="ko-KR" altLang="en-US"/>
        </a:p>
      </dgm:t>
    </dgm:pt>
    <dgm:pt modelId="{E22F1D40-29DE-4CCD-A404-ED8EAEEBCD71}">
      <dgm:prSet custT="1"/>
      <dgm:spPr/>
      <dgm:t>
        <a:bodyPr/>
        <a:lstStyle/>
        <a:p>
          <a:pPr latinLnBrk="1"/>
          <a:r>
            <a:rPr lang="ko-KR" altLang="en-US" sz="2400" dirty="0" err="1">
              <a:latin typeface="+mj-ea"/>
              <a:ea typeface="+mj-ea"/>
            </a:rPr>
            <a:t>소구점</a:t>
          </a:r>
          <a:endParaRPr lang="en-US" altLang="ko-KR" sz="2400" dirty="0">
            <a:latin typeface="+mj-ea"/>
            <a:ea typeface="+mj-ea"/>
          </a:endParaRPr>
        </a:p>
      </dgm:t>
    </dgm:pt>
    <dgm:pt modelId="{8CC0F705-21DC-4360-9604-944DD98D0F5B}" type="parTrans" cxnId="{F7699530-3DE9-4C97-96D6-BC56D17B9860}">
      <dgm:prSet/>
      <dgm:spPr/>
      <dgm:t>
        <a:bodyPr/>
        <a:lstStyle/>
        <a:p>
          <a:pPr latinLnBrk="1"/>
          <a:endParaRPr lang="ko-KR" altLang="en-US"/>
        </a:p>
      </dgm:t>
    </dgm:pt>
    <dgm:pt modelId="{073EB432-127B-4692-BB14-725C233734FC}" type="sibTrans" cxnId="{F7699530-3DE9-4C97-96D6-BC56D17B9860}">
      <dgm:prSet/>
      <dgm:spPr/>
      <dgm:t>
        <a:bodyPr/>
        <a:lstStyle/>
        <a:p>
          <a:pPr latinLnBrk="1"/>
          <a:endParaRPr lang="ko-KR" altLang="en-US"/>
        </a:p>
      </dgm:t>
    </dgm:pt>
    <dgm:pt modelId="{5E8793B2-B03B-439C-B0B5-FA3F6AC23D54}">
      <dgm:prSet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아이</a:t>
          </a:r>
          <a:endParaRPr lang="en-US" altLang="ko-KR" sz="2400" dirty="0">
            <a:latin typeface="+mj-ea"/>
            <a:ea typeface="+mj-ea"/>
          </a:endParaRPr>
        </a:p>
        <a:p>
          <a:pPr latinLnBrk="1"/>
          <a:r>
            <a:rPr lang="ko-KR" altLang="en-US" sz="2400" dirty="0">
              <a:latin typeface="+mj-ea"/>
              <a:ea typeface="+mj-ea"/>
            </a:rPr>
            <a:t>캐처</a:t>
          </a:r>
        </a:p>
      </dgm:t>
    </dgm:pt>
    <dgm:pt modelId="{E0A8EA4E-AC21-433C-B871-2E2E85A13FDC}" type="parTrans" cxnId="{DC67A624-11CB-40CB-9314-7466645FC2DC}">
      <dgm:prSet/>
      <dgm:spPr/>
      <dgm:t>
        <a:bodyPr/>
        <a:lstStyle/>
        <a:p>
          <a:pPr latinLnBrk="1"/>
          <a:endParaRPr lang="ko-KR" altLang="en-US"/>
        </a:p>
      </dgm:t>
    </dgm:pt>
    <dgm:pt modelId="{FAAE675D-7E15-4185-AC2E-51D6D30C2B5B}" type="sibTrans" cxnId="{DC67A624-11CB-40CB-9314-7466645FC2DC}">
      <dgm:prSet/>
      <dgm:spPr/>
      <dgm:t>
        <a:bodyPr/>
        <a:lstStyle/>
        <a:p>
          <a:pPr latinLnBrk="1"/>
          <a:endParaRPr lang="ko-KR" altLang="en-US"/>
        </a:p>
      </dgm:t>
    </dgm:pt>
    <dgm:pt modelId="{0D0AD581-533C-421F-A695-54A9FD41C2B0}">
      <dgm:prSet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캠페인 </a:t>
          </a:r>
          <a:endParaRPr lang="en-US" altLang="ko-KR" sz="2400" dirty="0">
            <a:latin typeface="+mj-ea"/>
            <a:ea typeface="+mj-ea"/>
          </a:endParaRPr>
        </a:p>
        <a:p>
          <a:pPr latinLnBrk="1"/>
          <a:r>
            <a:rPr lang="ko-KR" altLang="en-US" sz="2400" dirty="0">
              <a:latin typeface="+mj-ea"/>
              <a:ea typeface="+mj-ea"/>
            </a:rPr>
            <a:t>슬로건</a:t>
          </a:r>
          <a:endParaRPr lang="en-US" altLang="ko-KR" sz="2400" dirty="0">
            <a:latin typeface="+mj-ea"/>
            <a:ea typeface="+mj-ea"/>
          </a:endParaRPr>
        </a:p>
      </dgm:t>
    </dgm:pt>
    <dgm:pt modelId="{E0DB2406-96A9-4E89-A6E4-F0A624C03C00}" type="parTrans" cxnId="{48E6040A-EFEE-4FD3-894A-1FFA2467C26F}">
      <dgm:prSet/>
      <dgm:spPr/>
      <dgm:t>
        <a:bodyPr/>
        <a:lstStyle/>
        <a:p>
          <a:pPr latinLnBrk="1"/>
          <a:endParaRPr lang="ko-KR" altLang="en-US"/>
        </a:p>
      </dgm:t>
    </dgm:pt>
    <dgm:pt modelId="{BE0314B0-8E4A-408F-937E-B80D0BB03AC1}" type="sibTrans" cxnId="{48E6040A-EFEE-4FD3-894A-1FFA2467C26F}">
      <dgm:prSet/>
      <dgm:spPr/>
      <dgm:t>
        <a:bodyPr/>
        <a:lstStyle/>
        <a:p>
          <a:pPr latinLnBrk="1"/>
          <a:endParaRPr lang="ko-KR" altLang="en-US"/>
        </a:p>
      </dgm:t>
    </dgm:pt>
    <dgm:pt modelId="{623F0142-96FC-46EF-AAFC-76A5D6FEE934}">
      <dgm:prSet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키워드</a:t>
          </a:r>
        </a:p>
      </dgm:t>
    </dgm:pt>
    <dgm:pt modelId="{6AD58A28-2928-4105-A29D-47DD05BA272A}" type="parTrans" cxnId="{907A1DFB-5A72-4104-9D0E-569653DFE7E7}">
      <dgm:prSet/>
      <dgm:spPr/>
      <dgm:t>
        <a:bodyPr/>
        <a:lstStyle/>
        <a:p>
          <a:pPr latinLnBrk="1"/>
          <a:endParaRPr lang="ko-KR" altLang="en-US"/>
        </a:p>
      </dgm:t>
    </dgm:pt>
    <dgm:pt modelId="{8D4635E0-CABD-499F-8DEE-0CFD7B53F258}" type="sibTrans" cxnId="{907A1DFB-5A72-4104-9D0E-569653DFE7E7}">
      <dgm:prSet/>
      <dgm:spPr/>
      <dgm:t>
        <a:bodyPr/>
        <a:lstStyle/>
        <a:p>
          <a:pPr latinLnBrk="1"/>
          <a:endParaRPr lang="ko-KR" altLang="en-US"/>
        </a:p>
      </dgm:t>
    </dgm:pt>
    <dgm:pt modelId="{9C9A382C-49D8-46DF-8D79-315F1D46D8F9}">
      <dgm:prSet custT="1"/>
      <dgm:spPr/>
      <dgm:t>
        <a:bodyPr/>
        <a:lstStyle/>
        <a:p>
          <a:pPr latinLnBrk="1"/>
          <a:r>
            <a:rPr lang="ko-KR" altLang="en-US" sz="2400" dirty="0">
              <a:latin typeface="+mj-ea"/>
              <a:ea typeface="+mj-ea"/>
            </a:rPr>
            <a:t>증언</a:t>
          </a:r>
        </a:p>
      </dgm:t>
    </dgm:pt>
    <dgm:pt modelId="{BCB1B6A7-B686-4B78-A71D-4B47B118F48E}" type="parTrans" cxnId="{D8CF3F3D-74FB-4F1C-BC94-A063C780F294}">
      <dgm:prSet/>
      <dgm:spPr/>
      <dgm:t>
        <a:bodyPr/>
        <a:lstStyle/>
        <a:p>
          <a:pPr latinLnBrk="1"/>
          <a:endParaRPr lang="ko-KR" altLang="en-US"/>
        </a:p>
      </dgm:t>
    </dgm:pt>
    <dgm:pt modelId="{D06BE337-3988-4588-9F2E-A0DF158DD3F6}" type="sibTrans" cxnId="{D8CF3F3D-74FB-4F1C-BC94-A063C780F294}">
      <dgm:prSet/>
      <dgm:spPr/>
      <dgm:t>
        <a:bodyPr/>
        <a:lstStyle/>
        <a:p>
          <a:pPr latinLnBrk="1"/>
          <a:endParaRPr lang="ko-KR" altLang="en-US"/>
        </a:p>
      </dgm:t>
    </dgm:pt>
    <dgm:pt modelId="{AF636191-F78B-43A6-9B5F-5151F70C100B}" type="pres">
      <dgm:prSet presAssocID="{884532CD-FA8C-4A82-9853-0FFDB7A29F4F}" presName="composite" presStyleCnt="0">
        <dgm:presLayoutVars>
          <dgm:chMax val="1"/>
          <dgm:dir/>
          <dgm:resizeHandles val="exact"/>
        </dgm:presLayoutVars>
      </dgm:prSet>
      <dgm:spPr/>
    </dgm:pt>
    <dgm:pt modelId="{EE2786A1-973F-476C-91C7-06317289E498}" type="pres">
      <dgm:prSet presAssocID="{B8C2D69B-E1C8-43A8-9F11-71E7D9185B7E}" presName="roof" presStyleLbl="dkBgShp" presStyleIdx="0" presStyleCnt="2"/>
      <dgm:spPr/>
    </dgm:pt>
    <dgm:pt modelId="{E85852EA-A41D-4E45-AF28-BE56AC326EC8}" type="pres">
      <dgm:prSet presAssocID="{B8C2D69B-E1C8-43A8-9F11-71E7D9185B7E}" presName="pillars" presStyleCnt="0"/>
      <dgm:spPr/>
    </dgm:pt>
    <dgm:pt modelId="{9DCCF277-44BE-4820-9942-C45F8FCEC6EF}" type="pres">
      <dgm:prSet presAssocID="{B8C2D69B-E1C8-43A8-9F11-71E7D9185B7E}" presName="pillar1" presStyleLbl="node1" presStyleIdx="0" presStyleCnt="8">
        <dgm:presLayoutVars>
          <dgm:bulletEnabled val="1"/>
        </dgm:presLayoutVars>
      </dgm:prSet>
      <dgm:spPr/>
    </dgm:pt>
    <dgm:pt modelId="{237F7022-2C0C-4255-B3AB-8DE9C4684B86}" type="pres">
      <dgm:prSet presAssocID="{F50668EA-22A9-4884-8FBC-51CCAC19FD30}" presName="pillarX" presStyleLbl="node1" presStyleIdx="1" presStyleCnt="8">
        <dgm:presLayoutVars>
          <dgm:bulletEnabled val="1"/>
        </dgm:presLayoutVars>
      </dgm:prSet>
      <dgm:spPr/>
    </dgm:pt>
    <dgm:pt modelId="{939E1807-6CC9-4413-8CD8-85410058413C}" type="pres">
      <dgm:prSet presAssocID="{DD23AB64-ECFE-43B4-BFE4-45B4BF90EADE}" presName="pillarX" presStyleLbl="node1" presStyleIdx="2" presStyleCnt="8">
        <dgm:presLayoutVars>
          <dgm:bulletEnabled val="1"/>
        </dgm:presLayoutVars>
      </dgm:prSet>
      <dgm:spPr/>
    </dgm:pt>
    <dgm:pt modelId="{9BE788C1-F7A1-4DD3-92B7-6C61FE7A168A}" type="pres">
      <dgm:prSet presAssocID="{E22F1D40-29DE-4CCD-A404-ED8EAEEBCD71}" presName="pillarX" presStyleLbl="node1" presStyleIdx="3" presStyleCnt="8">
        <dgm:presLayoutVars>
          <dgm:bulletEnabled val="1"/>
        </dgm:presLayoutVars>
      </dgm:prSet>
      <dgm:spPr/>
    </dgm:pt>
    <dgm:pt modelId="{BC3EACF9-A3BF-48E9-B5A6-F6BA1EFDEA31}" type="pres">
      <dgm:prSet presAssocID="{5E8793B2-B03B-439C-B0B5-FA3F6AC23D54}" presName="pillarX" presStyleLbl="node1" presStyleIdx="4" presStyleCnt="8">
        <dgm:presLayoutVars>
          <dgm:bulletEnabled val="1"/>
        </dgm:presLayoutVars>
      </dgm:prSet>
      <dgm:spPr/>
    </dgm:pt>
    <dgm:pt modelId="{9C6EE2F0-2661-4EA3-BAFE-CCBB59CEBD15}" type="pres">
      <dgm:prSet presAssocID="{0D0AD581-533C-421F-A695-54A9FD41C2B0}" presName="pillarX" presStyleLbl="node1" presStyleIdx="5" presStyleCnt="8">
        <dgm:presLayoutVars>
          <dgm:bulletEnabled val="1"/>
        </dgm:presLayoutVars>
      </dgm:prSet>
      <dgm:spPr/>
    </dgm:pt>
    <dgm:pt modelId="{53AC99F1-CF7E-4BFF-AB7B-377EDE19246D}" type="pres">
      <dgm:prSet presAssocID="{623F0142-96FC-46EF-AAFC-76A5D6FEE934}" presName="pillarX" presStyleLbl="node1" presStyleIdx="6" presStyleCnt="8">
        <dgm:presLayoutVars>
          <dgm:bulletEnabled val="1"/>
        </dgm:presLayoutVars>
      </dgm:prSet>
      <dgm:spPr/>
    </dgm:pt>
    <dgm:pt modelId="{91C8C717-A78B-4D8D-A3E6-43959A5524F9}" type="pres">
      <dgm:prSet presAssocID="{9C9A382C-49D8-46DF-8D79-315F1D46D8F9}" presName="pillarX" presStyleLbl="node1" presStyleIdx="7" presStyleCnt="8">
        <dgm:presLayoutVars>
          <dgm:bulletEnabled val="1"/>
        </dgm:presLayoutVars>
      </dgm:prSet>
      <dgm:spPr/>
    </dgm:pt>
    <dgm:pt modelId="{AEE179FE-EA09-4F3E-BC20-7AB4B24A35D1}" type="pres">
      <dgm:prSet presAssocID="{B8C2D69B-E1C8-43A8-9F11-71E7D9185B7E}" presName="base" presStyleLbl="dkBgShp" presStyleIdx="1" presStyleCnt="2"/>
      <dgm:spPr/>
    </dgm:pt>
  </dgm:ptLst>
  <dgm:cxnLst>
    <dgm:cxn modelId="{48E6040A-EFEE-4FD3-894A-1FFA2467C26F}" srcId="{B8C2D69B-E1C8-43A8-9F11-71E7D9185B7E}" destId="{0D0AD581-533C-421F-A695-54A9FD41C2B0}" srcOrd="5" destOrd="0" parTransId="{E0DB2406-96A9-4E89-A6E4-F0A624C03C00}" sibTransId="{BE0314B0-8E4A-408F-937E-B80D0BB03AC1}"/>
    <dgm:cxn modelId="{B1FBC718-4F94-470B-8587-939DFBBB25B7}" srcId="{B8C2D69B-E1C8-43A8-9F11-71E7D9185B7E}" destId="{0BBAAFC2-F7ED-455E-A8E9-2B76F5FE21BD}" srcOrd="0" destOrd="0" parTransId="{523A424C-2A9D-4DD3-A310-3FF07A7B58C7}" sibTransId="{77F6FE52-6AE0-4730-90BA-97D163000EF0}"/>
    <dgm:cxn modelId="{DC67A624-11CB-40CB-9314-7466645FC2DC}" srcId="{B8C2D69B-E1C8-43A8-9F11-71E7D9185B7E}" destId="{5E8793B2-B03B-439C-B0B5-FA3F6AC23D54}" srcOrd="4" destOrd="0" parTransId="{E0A8EA4E-AC21-433C-B871-2E2E85A13FDC}" sibTransId="{FAAE675D-7E15-4185-AC2E-51D6D30C2B5B}"/>
    <dgm:cxn modelId="{F7699530-3DE9-4C97-96D6-BC56D17B9860}" srcId="{B8C2D69B-E1C8-43A8-9F11-71E7D9185B7E}" destId="{E22F1D40-29DE-4CCD-A404-ED8EAEEBCD71}" srcOrd="3" destOrd="0" parTransId="{8CC0F705-21DC-4360-9604-944DD98D0F5B}" sibTransId="{073EB432-127B-4692-BB14-725C233734FC}"/>
    <dgm:cxn modelId="{649D8C35-58A6-405C-BF62-C25287F2148E}" type="presOf" srcId="{E22F1D40-29DE-4CCD-A404-ED8EAEEBCD71}" destId="{9BE788C1-F7A1-4DD3-92B7-6C61FE7A168A}" srcOrd="0" destOrd="0" presId="urn:microsoft.com/office/officeart/2005/8/layout/hList3"/>
    <dgm:cxn modelId="{92FE8B3A-0F26-4985-8E0A-92F425994047}" srcId="{B8C2D69B-E1C8-43A8-9F11-71E7D9185B7E}" destId="{DD23AB64-ECFE-43B4-BFE4-45B4BF90EADE}" srcOrd="2" destOrd="0" parTransId="{E99D44F4-BC80-4B22-A0C6-BC063A42DD8B}" sibTransId="{CCB2529F-F6EE-4F79-9274-0D12AF07CA8B}"/>
    <dgm:cxn modelId="{D8CF3F3D-74FB-4F1C-BC94-A063C780F294}" srcId="{B8C2D69B-E1C8-43A8-9F11-71E7D9185B7E}" destId="{9C9A382C-49D8-46DF-8D79-315F1D46D8F9}" srcOrd="7" destOrd="0" parTransId="{BCB1B6A7-B686-4B78-A71D-4B47B118F48E}" sibTransId="{D06BE337-3988-4588-9F2E-A0DF158DD3F6}"/>
    <dgm:cxn modelId="{8BEE0340-170B-44E8-B07D-6F17C2A15FC5}" type="presOf" srcId="{884532CD-FA8C-4A82-9853-0FFDB7A29F4F}" destId="{AF636191-F78B-43A6-9B5F-5151F70C100B}" srcOrd="0" destOrd="0" presId="urn:microsoft.com/office/officeart/2005/8/layout/hList3"/>
    <dgm:cxn modelId="{915CB44A-3B58-436B-BA9D-13F2A1E1ABB4}" type="presOf" srcId="{F50668EA-22A9-4884-8FBC-51CCAC19FD30}" destId="{237F7022-2C0C-4255-B3AB-8DE9C4684B86}" srcOrd="0" destOrd="0" presId="urn:microsoft.com/office/officeart/2005/8/layout/hList3"/>
    <dgm:cxn modelId="{0A71386E-1598-451C-B408-53E2CB98D478}" type="presOf" srcId="{5E8793B2-B03B-439C-B0B5-FA3F6AC23D54}" destId="{BC3EACF9-A3BF-48E9-B5A6-F6BA1EFDEA31}" srcOrd="0" destOrd="0" presId="urn:microsoft.com/office/officeart/2005/8/layout/hList3"/>
    <dgm:cxn modelId="{53EAC950-82C7-4DFF-B86E-4F7052DB899E}" type="presOf" srcId="{623F0142-96FC-46EF-AAFC-76A5D6FEE934}" destId="{53AC99F1-CF7E-4BFF-AB7B-377EDE19246D}" srcOrd="0" destOrd="0" presId="urn:microsoft.com/office/officeart/2005/8/layout/hList3"/>
    <dgm:cxn modelId="{72B2E3AD-5E09-450C-982B-381EEDF14127}" type="presOf" srcId="{DD23AB64-ECFE-43B4-BFE4-45B4BF90EADE}" destId="{939E1807-6CC9-4413-8CD8-85410058413C}" srcOrd="0" destOrd="0" presId="urn:microsoft.com/office/officeart/2005/8/layout/hList3"/>
    <dgm:cxn modelId="{D533E7B5-6CC6-41AF-95CA-BBD63D381159}" type="presOf" srcId="{B8C2D69B-E1C8-43A8-9F11-71E7D9185B7E}" destId="{EE2786A1-973F-476C-91C7-06317289E498}" srcOrd="0" destOrd="0" presId="urn:microsoft.com/office/officeart/2005/8/layout/hList3"/>
    <dgm:cxn modelId="{89A612C7-63DD-4C67-8957-460FE62545FC}" type="presOf" srcId="{9C9A382C-49D8-46DF-8D79-315F1D46D8F9}" destId="{91C8C717-A78B-4D8D-A3E6-43959A5524F9}" srcOrd="0" destOrd="0" presId="urn:microsoft.com/office/officeart/2005/8/layout/hList3"/>
    <dgm:cxn modelId="{7F6E3FD4-71AF-4981-B75F-2E5E76A6BC66}" type="presOf" srcId="{0BBAAFC2-F7ED-455E-A8E9-2B76F5FE21BD}" destId="{9DCCF277-44BE-4820-9942-C45F8FCEC6EF}" srcOrd="0" destOrd="0" presId="urn:microsoft.com/office/officeart/2005/8/layout/hList3"/>
    <dgm:cxn modelId="{C57762F2-9511-4E0E-B123-85924159CE87}" srcId="{B8C2D69B-E1C8-43A8-9F11-71E7D9185B7E}" destId="{F50668EA-22A9-4884-8FBC-51CCAC19FD30}" srcOrd="1" destOrd="0" parTransId="{D3F154C6-2466-420B-8981-41E30F41FF7B}" sibTransId="{FDB44801-A356-4E70-B93E-9BA42E0B8692}"/>
    <dgm:cxn modelId="{5020D8F5-B748-4ED4-888D-950CC2A9845E}" srcId="{884532CD-FA8C-4A82-9853-0FFDB7A29F4F}" destId="{B8C2D69B-E1C8-43A8-9F11-71E7D9185B7E}" srcOrd="0" destOrd="0" parTransId="{A70F6561-2E7F-46C2-A3D4-8EB5B7352C64}" sibTransId="{D2B3C2BA-A1B1-4F75-B6F3-7078AC2F217E}"/>
    <dgm:cxn modelId="{D39B9FF6-CE0E-49AE-BA0B-F7FB90C6696F}" type="presOf" srcId="{0D0AD581-533C-421F-A695-54A9FD41C2B0}" destId="{9C6EE2F0-2661-4EA3-BAFE-CCBB59CEBD15}" srcOrd="0" destOrd="0" presId="urn:microsoft.com/office/officeart/2005/8/layout/hList3"/>
    <dgm:cxn modelId="{907A1DFB-5A72-4104-9D0E-569653DFE7E7}" srcId="{B8C2D69B-E1C8-43A8-9F11-71E7D9185B7E}" destId="{623F0142-96FC-46EF-AAFC-76A5D6FEE934}" srcOrd="6" destOrd="0" parTransId="{6AD58A28-2928-4105-A29D-47DD05BA272A}" sibTransId="{8D4635E0-CABD-499F-8DEE-0CFD7B53F258}"/>
    <dgm:cxn modelId="{ED2EF0A5-9EFB-42A9-B7A0-42999EC73CD6}" type="presParOf" srcId="{AF636191-F78B-43A6-9B5F-5151F70C100B}" destId="{EE2786A1-973F-476C-91C7-06317289E498}" srcOrd="0" destOrd="0" presId="urn:microsoft.com/office/officeart/2005/8/layout/hList3"/>
    <dgm:cxn modelId="{5DE53A0F-7F22-4A8F-98FB-2548AF6B1B24}" type="presParOf" srcId="{AF636191-F78B-43A6-9B5F-5151F70C100B}" destId="{E85852EA-A41D-4E45-AF28-BE56AC326EC8}" srcOrd="1" destOrd="0" presId="urn:microsoft.com/office/officeart/2005/8/layout/hList3"/>
    <dgm:cxn modelId="{B94F8D3D-C312-4D38-BE2F-03D9641FDB81}" type="presParOf" srcId="{E85852EA-A41D-4E45-AF28-BE56AC326EC8}" destId="{9DCCF277-44BE-4820-9942-C45F8FCEC6EF}" srcOrd="0" destOrd="0" presId="urn:microsoft.com/office/officeart/2005/8/layout/hList3"/>
    <dgm:cxn modelId="{927910DE-01D7-42DB-8C92-E502F951AD27}" type="presParOf" srcId="{E85852EA-A41D-4E45-AF28-BE56AC326EC8}" destId="{237F7022-2C0C-4255-B3AB-8DE9C4684B86}" srcOrd="1" destOrd="0" presId="urn:microsoft.com/office/officeart/2005/8/layout/hList3"/>
    <dgm:cxn modelId="{324554DC-5416-450A-B1A6-0918BF67A1CE}" type="presParOf" srcId="{E85852EA-A41D-4E45-AF28-BE56AC326EC8}" destId="{939E1807-6CC9-4413-8CD8-85410058413C}" srcOrd="2" destOrd="0" presId="urn:microsoft.com/office/officeart/2005/8/layout/hList3"/>
    <dgm:cxn modelId="{26A15839-3E28-40FB-947C-41CCF7501B6C}" type="presParOf" srcId="{E85852EA-A41D-4E45-AF28-BE56AC326EC8}" destId="{9BE788C1-F7A1-4DD3-92B7-6C61FE7A168A}" srcOrd="3" destOrd="0" presId="urn:microsoft.com/office/officeart/2005/8/layout/hList3"/>
    <dgm:cxn modelId="{C10480D7-85F7-482F-B99F-49EE87298075}" type="presParOf" srcId="{E85852EA-A41D-4E45-AF28-BE56AC326EC8}" destId="{BC3EACF9-A3BF-48E9-B5A6-F6BA1EFDEA31}" srcOrd="4" destOrd="0" presId="urn:microsoft.com/office/officeart/2005/8/layout/hList3"/>
    <dgm:cxn modelId="{D49F02B2-4847-43F6-8BD7-C41EABCB6F73}" type="presParOf" srcId="{E85852EA-A41D-4E45-AF28-BE56AC326EC8}" destId="{9C6EE2F0-2661-4EA3-BAFE-CCBB59CEBD15}" srcOrd="5" destOrd="0" presId="urn:microsoft.com/office/officeart/2005/8/layout/hList3"/>
    <dgm:cxn modelId="{53856EDD-0304-4768-AE89-55A0DDF6F13A}" type="presParOf" srcId="{E85852EA-A41D-4E45-AF28-BE56AC326EC8}" destId="{53AC99F1-CF7E-4BFF-AB7B-377EDE19246D}" srcOrd="6" destOrd="0" presId="urn:microsoft.com/office/officeart/2005/8/layout/hList3"/>
    <dgm:cxn modelId="{C0D7FDB7-6F64-48DE-ACD1-94A0AD3C2943}" type="presParOf" srcId="{E85852EA-A41D-4E45-AF28-BE56AC326EC8}" destId="{91C8C717-A78B-4D8D-A3E6-43959A5524F9}" srcOrd="7" destOrd="0" presId="urn:microsoft.com/office/officeart/2005/8/layout/hList3"/>
    <dgm:cxn modelId="{DB3206F5-4E49-40B2-87B6-3BFA10F72A7E}" type="presParOf" srcId="{AF636191-F78B-43A6-9B5F-5151F70C100B}" destId="{AEE179FE-EA09-4F3E-BC20-7AB4B24A35D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81E8D4-EC1A-49BE-92DA-35BB3B9579D7}" type="doc">
      <dgm:prSet loTypeId="urn:microsoft.com/office/officeart/2005/8/layout/lProcess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DC950D4A-035C-4B1C-AC4E-D0F9640CB3E3}">
      <dgm:prSet phldrT="[텍스트]" custT="1"/>
      <dgm:spPr/>
      <dgm:t>
        <a:bodyPr/>
        <a:lstStyle/>
        <a:p>
          <a:pPr latinLnBrk="1"/>
          <a:r>
            <a:rPr lang="ko-KR" altLang="en-US" sz="2800" dirty="0">
              <a:latin typeface="+mj-ea"/>
              <a:ea typeface="+mj-ea"/>
            </a:rPr>
            <a:t>기획 및 사전제작 단계</a:t>
          </a:r>
        </a:p>
      </dgm:t>
    </dgm:pt>
    <dgm:pt modelId="{43F43F3F-68F6-46DD-ACB0-EB7096CFB50E}" type="parTrans" cxnId="{F4D4557E-BE8E-4EB9-AD65-5322E8A3D138}">
      <dgm:prSet/>
      <dgm:spPr/>
      <dgm:t>
        <a:bodyPr/>
        <a:lstStyle/>
        <a:p>
          <a:pPr latinLnBrk="1"/>
          <a:endParaRPr lang="ko-KR" altLang="en-US"/>
        </a:p>
      </dgm:t>
    </dgm:pt>
    <dgm:pt modelId="{24754914-7286-4CB8-81D6-E1039DD8A32A}" type="sibTrans" cxnId="{F4D4557E-BE8E-4EB9-AD65-5322E8A3D138}">
      <dgm:prSet/>
      <dgm:spPr/>
      <dgm:t>
        <a:bodyPr/>
        <a:lstStyle/>
        <a:p>
          <a:pPr latinLnBrk="1"/>
          <a:endParaRPr lang="ko-KR" altLang="en-US"/>
        </a:p>
      </dgm:t>
    </dgm:pt>
    <dgm:pt modelId="{5123B20B-C3FD-4322-847E-56C536B0F0A0}">
      <dgm:prSet phldrT="[텍스트]" custT="1"/>
      <dgm:spPr/>
      <dgm:t>
        <a:bodyPr/>
        <a:lstStyle/>
        <a:p>
          <a:pPr latinLnBrk="1"/>
          <a:r>
            <a:rPr lang="ko-KR" altLang="en-US" sz="3200" dirty="0">
              <a:latin typeface="+mj-ea"/>
              <a:ea typeface="+mj-ea"/>
            </a:rPr>
            <a:t>준비단계</a:t>
          </a:r>
        </a:p>
      </dgm:t>
    </dgm:pt>
    <dgm:pt modelId="{5DAA0188-F924-4FFE-9A04-397A3E5DA1F8}" type="parTrans" cxnId="{785869C2-26C2-40B3-8532-4C2952B17DCF}">
      <dgm:prSet/>
      <dgm:spPr/>
      <dgm:t>
        <a:bodyPr/>
        <a:lstStyle/>
        <a:p>
          <a:pPr latinLnBrk="1"/>
          <a:endParaRPr lang="ko-KR" altLang="en-US"/>
        </a:p>
      </dgm:t>
    </dgm:pt>
    <dgm:pt modelId="{87507914-1DAB-4289-B6A9-8B46E51BEE57}" type="sibTrans" cxnId="{785869C2-26C2-40B3-8532-4C2952B17DCF}">
      <dgm:prSet/>
      <dgm:spPr/>
      <dgm:t>
        <a:bodyPr/>
        <a:lstStyle/>
        <a:p>
          <a:pPr latinLnBrk="1"/>
          <a:endParaRPr lang="ko-KR" altLang="en-US"/>
        </a:p>
      </dgm:t>
    </dgm:pt>
    <dgm:pt modelId="{9B0B0302-AAB8-49FD-BDF1-61F9DCD55767}">
      <dgm:prSet phldrT="[텍스트]" custT="1"/>
      <dgm:spPr/>
      <dgm:t>
        <a:bodyPr/>
        <a:lstStyle/>
        <a:p>
          <a:pPr latinLnBrk="1"/>
          <a:r>
            <a:rPr lang="ko-KR" altLang="en-US" sz="3200" dirty="0">
              <a:latin typeface="+mj-ea"/>
              <a:ea typeface="+mj-ea"/>
            </a:rPr>
            <a:t>제작단계</a:t>
          </a:r>
        </a:p>
      </dgm:t>
    </dgm:pt>
    <dgm:pt modelId="{D4B46725-B80B-489D-88E2-460761CA969B}" type="parTrans" cxnId="{3EC90423-2341-4EDD-A626-726892F07108}">
      <dgm:prSet/>
      <dgm:spPr/>
      <dgm:t>
        <a:bodyPr/>
        <a:lstStyle/>
        <a:p>
          <a:pPr latinLnBrk="1"/>
          <a:endParaRPr lang="ko-KR" altLang="en-US"/>
        </a:p>
      </dgm:t>
    </dgm:pt>
    <dgm:pt modelId="{C72FDCBF-4114-4A78-B515-EADF5D909AC0}" type="sibTrans" cxnId="{3EC90423-2341-4EDD-A626-726892F07108}">
      <dgm:prSet/>
      <dgm:spPr/>
      <dgm:t>
        <a:bodyPr/>
        <a:lstStyle/>
        <a:p>
          <a:pPr latinLnBrk="1"/>
          <a:endParaRPr lang="ko-KR" altLang="en-US"/>
        </a:p>
      </dgm:t>
    </dgm:pt>
    <dgm:pt modelId="{170573BB-48FA-48EE-BF6E-0487A3C9474B}" type="pres">
      <dgm:prSet presAssocID="{5181E8D4-EC1A-49BE-92DA-35BB3B9579D7}" presName="theList" presStyleCnt="0">
        <dgm:presLayoutVars>
          <dgm:dir/>
          <dgm:animLvl val="lvl"/>
          <dgm:resizeHandles val="exact"/>
        </dgm:presLayoutVars>
      </dgm:prSet>
      <dgm:spPr/>
    </dgm:pt>
    <dgm:pt modelId="{E919B5E2-3A86-43ED-9C19-F97F19B29EAE}" type="pres">
      <dgm:prSet presAssocID="{DC950D4A-035C-4B1C-AC4E-D0F9640CB3E3}" presName="compNode" presStyleCnt="0"/>
      <dgm:spPr/>
    </dgm:pt>
    <dgm:pt modelId="{30EC59DD-6FF2-466F-BD6D-ED41DEEE52B2}" type="pres">
      <dgm:prSet presAssocID="{DC950D4A-035C-4B1C-AC4E-D0F9640CB3E3}" presName="aNode" presStyleLbl="bgShp" presStyleIdx="0" presStyleCnt="3"/>
      <dgm:spPr/>
    </dgm:pt>
    <dgm:pt modelId="{8923DE25-5586-4C03-B66D-D7A4B5D4A341}" type="pres">
      <dgm:prSet presAssocID="{DC950D4A-035C-4B1C-AC4E-D0F9640CB3E3}" presName="textNode" presStyleLbl="bgShp" presStyleIdx="0" presStyleCnt="3"/>
      <dgm:spPr/>
    </dgm:pt>
    <dgm:pt modelId="{C00F5D83-1E3A-4792-B177-A72EC7BD8A7A}" type="pres">
      <dgm:prSet presAssocID="{DC950D4A-035C-4B1C-AC4E-D0F9640CB3E3}" presName="compChildNode" presStyleCnt="0"/>
      <dgm:spPr/>
    </dgm:pt>
    <dgm:pt modelId="{0197D0AC-1A71-4188-9E15-B41E5AA8DE31}" type="pres">
      <dgm:prSet presAssocID="{DC950D4A-035C-4B1C-AC4E-D0F9640CB3E3}" presName="theInnerList" presStyleCnt="0"/>
      <dgm:spPr/>
    </dgm:pt>
    <dgm:pt modelId="{00D6C49F-C49F-49AA-B358-D0FD1080A3D1}" type="pres">
      <dgm:prSet presAssocID="{DC950D4A-035C-4B1C-AC4E-D0F9640CB3E3}" presName="aSpace" presStyleCnt="0"/>
      <dgm:spPr/>
    </dgm:pt>
    <dgm:pt modelId="{2606DB02-772D-44A1-A31F-78A50704CA1B}" type="pres">
      <dgm:prSet presAssocID="{5123B20B-C3FD-4322-847E-56C536B0F0A0}" presName="compNode" presStyleCnt="0"/>
      <dgm:spPr/>
    </dgm:pt>
    <dgm:pt modelId="{6E48F630-5A1F-48B8-94DA-D6EB0FB10C8E}" type="pres">
      <dgm:prSet presAssocID="{5123B20B-C3FD-4322-847E-56C536B0F0A0}" presName="aNode" presStyleLbl="bgShp" presStyleIdx="1" presStyleCnt="3"/>
      <dgm:spPr/>
    </dgm:pt>
    <dgm:pt modelId="{DAA003A3-4E2B-4800-A970-C835B9C0FDB2}" type="pres">
      <dgm:prSet presAssocID="{5123B20B-C3FD-4322-847E-56C536B0F0A0}" presName="textNode" presStyleLbl="bgShp" presStyleIdx="1" presStyleCnt="3"/>
      <dgm:spPr/>
    </dgm:pt>
    <dgm:pt modelId="{EB2275AE-6EB2-4689-B6F0-B7F2CB317F37}" type="pres">
      <dgm:prSet presAssocID="{5123B20B-C3FD-4322-847E-56C536B0F0A0}" presName="compChildNode" presStyleCnt="0"/>
      <dgm:spPr/>
    </dgm:pt>
    <dgm:pt modelId="{24F08720-7DA6-4661-B20D-03F37D1C6D82}" type="pres">
      <dgm:prSet presAssocID="{5123B20B-C3FD-4322-847E-56C536B0F0A0}" presName="theInnerList" presStyleCnt="0"/>
      <dgm:spPr/>
    </dgm:pt>
    <dgm:pt modelId="{5ADCF9D4-C27F-412B-9719-2546D71A3C19}" type="pres">
      <dgm:prSet presAssocID="{5123B20B-C3FD-4322-847E-56C536B0F0A0}" presName="aSpace" presStyleCnt="0"/>
      <dgm:spPr/>
    </dgm:pt>
    <dgm:pt modelId="{87AEDC59-5016-4103-825E-C2100CED513E}" type="pres">
      <dgm:prSet presAssocID="{9B0B0302-AAB8-49FD-BDF1-61F9DCD55767}" presName="compNode" presStyleCnt="0"/>
      <dgm:spPr/>
    </dgm:pt>
    <dgm:pt modelId="{725BA369-8963-4A92-B5B5-5CE6A6FB21CE}" type="pres">
      <dgm:prSet presAssocID="{9B0B0302-AAB8-49FD-BDF1-61F9DCD55767}" presName="aNode" presStyleLbl="bgShp" presStyleIdx="2" presStyleCnt="3"/>
      <dgm:spPr/>
    </dgm:pt>
    <dgm:pt modelId="{187639F0-17AB-4FE6-9731-52D5EAE12796}" type="pres">
      <dgm:prSet presAssocID="{9B0B0302-AAB8-49FD-BDF1-61F9DCD55767}" presName="textNode" presStyleLbl="bgShp" presStyleIdx="2" presStyleCnt="3"/>
      <dgm:spPr/>
    </dgm:pt>
    <dgm:pt modelId="{72B2C8AC-41E3-4166-90DD-C0F3F3694BF5}" type="pres">
      <dgm:prSet presAssocID="{9B0B0302-AAB8-49FD-BDF1-61F9DCD55767}" presName="compChildNode" presStyleCnt="0"/>
      <dgm:spPr/>
    </dgm:pt>
    <dgm:pt modelId="{86ADE2C0-229B-4F51-85A7-D46EFB79AC93}" type="pres">
      <dgm:prSet presAssocID="{9B0B0302-AAB8-49FD-BDF1-61F9DCD55767}" presName="theInnerList" presStyleCnt="0"/>
      <dgm:spPr/>
    </dgm:pt>
  </dgm:ptLst>
  <dgm:cxnLst>
    <dgm:cxn modelId="{C626AA21-1B9C-4177-8984-671F133E4F1D}" type="presOf" srcId="{DC950D4A-035C-4B1C-AC4E-D0F9640CB3E3}" destId="{8923DE25-5586-4C03-B66D-D7A4B5D4A341}" srcOrd="1" destOrd="0" presId="urn:microsoft.com/office/officeart/2005/8/layout/lProcess2"/>
    <dgm:cxn modelId="{3EC90423-2341-4EDD-A626-726892F07108}" srcId="{5181E8D4-EC1A-49BE-92DA-35BB3B9579D7}" destId="{9B0B0302-AAB8-49FD-BDF1-61F9DCD55767}" srcOrd="2" destOrd="0" parTransId="{D4B46725-B80B-489D-88E2-460761CA969B}" sibTransId="{C72FDCBF-4114-4A78-B515-EADF5D909AC0}"/>
    <dgm:cxn modelId="{6159FD34-D80F-4100-9D5F-D9517CD32AE9}" type="presOf" srcId="{DC950D4A-035C-4B1C-AC4E-D0F9640CB3E3}" destId="{30EC59DD-6FF2-466F-BD6D-ED41DEEE52B2}" srcOrd="0" destOrd="0" presId="urn:microsoft.com/office/officeart/2005/8/layout/lProcess2"/>
    <dgm:cxn modelId="{9E1B184E-E314-489E-BDB9-D794EBAD4DE7}" type="presOf" srcId="{9B0B0302-AAB8-49FD-BDF1-61F9DCD55767}" destId="{725BA369-8963-4A92-B5B5-5CE6A6FB21CE}" srcOrd="0" destOrd="0" presId="urn:microsoft.com/office/officeart/2005/8/layout/lProcess2"/>
    <dgm:cxn modelId="{D5530772-E0C0-4C96-AA85-99653823D46D}" type="presOf" srcId="{5181E8D4-EC1A-49BE-92DA-35BB3B9579D7}" destId="{170573BB-48FA-48EE-BF6E-0487A3C9474B}" srcOrd="0" destOrd="0" presId="urn:microsoft.com/office/officeart/2005/8/layout/lProcess2"/>
    <dgm:cxn modelId="{F4D4557E-BE8E-4EB9-AD65-5322E8A3D138}" srcId="{5181E8D4-EC1A-49BE-92DA-35BB3B9579D7}" destId="{DC950D4A-035C-4B1C-AC4E-D0F9640CB3E3}" srcOrd="0" destOrd="0" parTransId="{43F43F3F-68F6-46DD-ACB0-EB7096CFB50E}" sibTransId="{24754914-7286-4CB8-81D6-E1039DD8A32A}"/>
    <dgm:cxn modelId="{E45D9F94-1C43-4638-8A96-1F87D785CB50}" type="presOf" srcId="{5123B20B-C3FD-4322-847E-56C536B0F0A0}" destId="{DAA003A3-4E2B-4800-A970-C835B9C0FDB2}" srcOrd="1" destOrd="0" presId="urn:microsoft.com/office/officeart/2005/8/layout/lProcess2"/>
    <dgm:cxn modelId="{785869C2-26C2-40B3-8532-4C2952B17DCF}" srcId="{5181E8D4-EC1A-49BE-92DA-35BB3B9579D7}" destId="{5123B20B-C3FD-4322-847E-56C536B0F0A0}" srcOrd="1" destOrd="0" parTransId="{5DAA0188-F924-4FFE-9A04-397A3E5DA1F8}" sibTransId="{87507914-1DAB-4289-B6A9-8B46E51BEE57}"/>
    <dgm:cxn modelId="{BDC0A0E7-5EDD-422D-8473-38ACAEDCEFD7}" type="presOf" srcId="{9B0B0302-AAB8-49FD-BDF1-61F9DCD55767}" destId="{187639F0-17AB-4FE6-9731-52D5EAE12796}" srcOrd="1" destOrd="0" presId="urn:microsoft.com/office/officeart/2005/8/layout/lProcess2"/>
    <dgm:cxn modelId="{C7DCD9FC-CF91-40E2-B965-835B45BA6621}" type="presOf" srcId="{5123B20B-C3FD-4322-847E-56C536B0F0A0}" destId="{6E48F630-5A1F-48B8-94DA-D6EB0FB10C8E}" srcOrd="0" destOrd="0" presId="urn:microsoft.com/office/officeart/2005/8/layout/lProcess2"/>
    <dgm:cxn modelId="{33E4D581-88C1-4BEB-9E81-9BA196C8EE42}" type="presParOf" srcId="{170573BB-48FA-48EE-BF6E-0487A3C9474B}" destId="{E919B5E2-3A86-43ED-9C19-F97F19B29EAE}" srcOrd="0" destOrd="0" presId="urn:microsoft.com/office/officeart/2005/8/layout/lProcess2"/>
    <dgm:cxn modelId="{35F5C802-7201-44E7-AFE8-9CE96A057C0A}" type="presParOf" srcId="{E919B5E2-3A86-43ED-9C19-F97F19B29EAE}" destId="{30EC59DD-6FF2-466F-BD6D-ED41DEEE52B2}" srcOrd="0" destOrd="0" presId="urn:microsoft.com/office/officeart/2005/8/layout/lProcess2"/>
    <dgm:cxn modelId="{86F768F8-E9E8-45B0-A899-3D46127B6396}" type="presParOf" srcId="{E919B5E2-3A86-43ED-9C19-F97F19B29EAE}" destId="{8923DE25-5586-4C03-B66D-D7A4B5D4A341}" srcOrd="1" destOrd="0" presId="urn:microsoft.com/office/officeart/2005/8/layout/lProcess2"/>
    <dgm:cxn modelId="{6D26E73E-75F6-4E2C-B2EA-A6BD84D5D858}" type="presParOf" srcId="{E919B5E2-3A86-43ED-9C19-F97F19B29EAE}" destId="{C00F5D83-1E3A-4792-B177-A72EC7BD8A7A}" srcOrd="2" destOrd="0" presId="urn:microsoft.com/office/officeart/2005/8/layout/lProcess2"/>
    <dgm:cxn modelId="{7F8CFD43-F698-4356-8D51-4BE2099707C5}" type="presParOf" srcId="{C00F5D83-1E3A-4792-B177-A72EC7BD8A7A}" destId="{0197D0AC-1A71-4188-9E15-B41E5AA8DE31}" srcOrd="0" destOrd="0" presId="urn:microsoft.com/office/officeart/2005/8/layout/lProcess2"/>
    <dgm:cxn modelId="{8308012A-E5C2-4C55-864D-C390040E516F}" type="presParOf" srcId="{170573BB-48FA-48EE-BF6E-0487A3C9474B}" destId="{00D6C49F-C49F-49AA-B358-D0FD1080A3D1}" srcOrd="1" destOrd="0" presId="urn:microsoft.com/office/officeart/2005/8/layout/lProcess2"/>
    <dgm:cxn modelId="{9C908777-B643-48C4-B4D0-DD3C1B4FD9D3}" type="presParOf" srcId="{170573BB-48FA-48EE-BF6E-0487A3C9474B}" destId="{2606DB02-772D-44A1-A31F-78A50704CA1B}" srcOrd="2" destOrd="0" presId="urn:microsoft.com/office/officeart/2005/8/layout/lProcess2"/>
    <dgm:cxn modelId="{29013F77-D1F8-431D-9719-248EE95552F1}" type="presParOf" srcId="{2606DB02-772D-44A1-A31F-78A50704CA1B}" destId="{6E48F630-5A1F-48B8-94DA-D6EB0FB10C8E}" srcOrd="0" destOrd="0" presId="urn:microsoft.com/office/officeart/2005/8/layout/lProcess2"/>
    <dgm:cxn modelId="{CAA8F14B-3E5B-4978-9225-FDEFACA0BCBB}" type="presParOf" srcId="{2606DB02-772D-44A1-A31F-78A50704CA1B}" destId="{DAA003A3-4E2B-4800-A970-C835B9C0FDB2}" srcOrd="1" destOrd="0" presId="urn:microsoft.com/office/officeart/2005/8/layout/lProcess2"/>
    <dgm:cxn modelId="{45FEA88D-F374-42CE-8C72-516E6FD287E8}" type="presParOf" srcId="{2606DB02-772D-44A1-A31F-78A50704CA1B}" destId="{EB2275AE-6EB2-4689-B6F0-B7F2CB317F37}" srcOrd="2" destOrd="0" presId="urn:microsoft.com/office/officeart/2005/8/layout/lProcess2"/>
    <dgm:cxn modelId="{F6C8CD78-1E70-45B6-829E-F0EC19C78049}" type="presParOf" srcId="{EB2275AE-6EB2-4689-B6F0-B7F2CB317F37}" destId="{24F08720-7DA6-4661-B20D-03F37D1C6D82}" srcOrd="0" destOrd="0" presId="urn:microsoft.com/office/officeart/2005/8/layout/lProcess2"/>
    <dgm:cxn modelId="{9B4FD8C3-BD53-4A14-A617-EFAFDBAAD0BE}" type="presParOf" srcId="{170573BB-48FA-48EE-BF6E-0487A3C9474B}" destId="{5ADCF9D4-C27F-412B-9719-2546D71A3C19}" srcOrd="3" destOrd="0" presId="urn:microsoft.com/office/officeart/2005/8/layout/lProcess2"/>
    <dgm:cxn modelId="{4F9571B8-D167-453B-8A8C-109771764CDB}" type="presParOf" srcId="{170573BB-48FA-48EE-BF6E-0487A3C9474B}" destId="{87AEDC59-5016-4103-825E-C2100CED513E}" srcOrd="4" destOrd="0" presId="urn:microsoft.com/office/officeart/2005/8/layout/lProcess2"/>
    <dgm:cxn modelId="{BCAA92A6-E05C-456B-96FE-445D3C7EFF21}" type="presParOf" srcId="{87AEDC59-5016-4103-825E-C2100CED513E}" destId="{725BA369-8963-4A92-B5B5-5CE6A6FB21CE}" srcOrd="0" destOrd="0" presId="urn:microsoft.com/office/officeart/2005/8/layout/lProcess2"/>
    <dgm:cxn modelId="{E34DF233-4138-404D-81E0-DD500BF81DAF}" type="presParOf" srcId="{87AEDC59-5016-4103-825E-C2100CED513E}" destId="{187639F0-17AB-4FE6-9731-52D5EAE12796}" srcOrd="1" destOrd="0" presId="urn:microsoft.com/office/officeart/2005/8/layout/lProcess2"/>
    <dgm:cxn modelId="{17FB9586-790C-4F1A-A64F-F32455148DC4}" type="presParOf" srcId="{87AEDC59-5016-4103-825E-C2100CED513E}" destId="{72B2C8AC-41E3-4166-90DD-C0F3F3694BF5}" srcOrd="2" destOrd="0" presId="urn:microsoft.com/office/officeart/2005/8/layout/lProcess2"/>
    <dgm:cxn modelId="{CD7A4916-FA08-4E1B-B037-479D1C1AC2EF}" type="presParOf" srcId="{72B2C8AC-41E3-4166-90DD-C0F3F3694BF5}" destId="{86ADE2C0-229B-4F51-85A7-D46EFB79AC9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81E8D4-EC1A-49BE-92DA-35BB3B9579D7}" type="doc">
      <dgm:prSet loTypeId="urn:microsoft.com/office/officeart/2005/8/layout/lProcess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DC950D4A-035C-4B1C-AC4E-D0F9640CB3E3}">
      <dgm:prSet phldrT="[텍스트]" custT="1"/>
      <dgm:spPr/>
      <dgm:t>
        <a:bodyPr/>
        <a:lstStyle/>
        <a:p>
          <a:pPr latinLnBrk="1"/>
          <a:r>
            <a:rPr lang="ko-KR" altLang="en-US" sz="2800" dirty="0">
              <a:latin typeface="+mj-ea"/>
              <a:ea typeface="+mj-ea"/>
            </a:rPr>
            <a:t>편집 및 내레이션 작성단계</a:t>
          </a:r>
        </a:p>
      </dgm:t>
    </dgm:pt>
    <dgm:pt modelId="{43F43F3F-68F6-46DD-ACB0-EB7096CFB50E}" type="parTrans" cxnId="{F4D4557E-BE8E-4EB9-AD65-5322E8A3D138}">
      <dgm:prSet/>
      <dgm:spPr/>
      <dgm:t>
        <a:bodyPr/>
        <a:lstStyle/>
        <a:p>
          <a:pPr latinLnBrk="1"/>
          <a:endParaRPr lang="ko-KR" altLang="en-US"/>
        </a:p>
      </dgm:t>
    </dgm:pt>
    <dgm:pt modelId="{24754914-7286-4CB8-81D6-E1039DD8A32A}" type="sibTrans" cxnId="{F4D4557E-BE8E-4EB9-AD65-5322E8A3D138}">
      <dgm:prSet/>
      <dgm:spPr/>
      <dgm:t>
        <a:bodyPr/>
        <a:lstStyle/>
        <a:p>
          <a:pPr latinLnBrk="1"/>
          <a:endParaRPr lang="ko-KR" altLang="en-US"/>
        </a:p>
      </dgm:t>
    </dgm:pt>
    <dgm:pt modelId="{5123B20B-C3FD-4322-847E-56C536B0F0A0}">
      <dgm:prSet phldrT="[텍스트]" custT="1"/>
      <dgm:spPr/>
      <dgm:t>
        <a:bodyPr/>
        <a:lstStyle/>
        <a:p>
          <a:pPr latinLnBrk="1"/>
          <a:r>
            <a:rPr lang="ko-KR" altLang="en-US" sz="3200" dirty="0" err="1">
              <a:latin typeface="+mj-ea"/>
              <a:ea typeface="+mj-ea"/>
            </a:rPr>
            <a:t>종편</a:t>
          </a:r>
          <a:r>
            <a:rPr lang="ko-KR" altLang="en-US" sz="3200" dirty="0">
              <a:latin typeface="+mj-ea"/>
              <a:ea typeface="+mj-ea"/>
            </a:rPr>
            <a:t> 및 완성단계</a:t>
          </a:r>
        </a:p>
      </dgm:t>
    </dgm:pt>
    <dgm:pt modelId="{5DAA0188-F924-4FFE-9A04-397A3E5DA1F8}" type="parTrans" cxnId="{785869C2-26C2-40B3-8532-4C2952B17DCF}">
      <dgm:prSet/>
      <dgm:spPr/>
      <dgm:t>
        <a:bodyPr/>
        <a:lstStyle/>
        <a:p>
          <a:pPr latinLnBrk="1"/>
          <a:endParaRPr lang="ko-KR" altLang="en-US"/>
        </a:p>
      </dgm:t>
    </dgm:pt>
    <dgm:pt modelId="{87507914-1DAB-4289-B6A9-8B46E51BEE57}" type="sibTrans" cxnId="{785869C2-26C2-40B3-8532-4C2952B17DCF}">
      <dgm:prSet/>
      <dgm:spPr/>
      <dgm:t>
        <a:bodyPr/>
        <a:lstStyle/>
        <a:p>
          <a:pPr latinLnBrk="1"/>
          <a:endParaRPr lang="ko-KR" altLang="en-US"/>
        </a:p>
      </dgm:t>
    </dgm:pt>
    <dgm:pt modelId="{170573BB-48FA-48EE-BF6E-0487A3C9474B}" type="pres">
      <dgm:prSet presAssocID="{5181E8D4-EC1A-49BE-92DA-35BB3B9579D7}" presName="theList" presStyleCnt="0">
        <dgm:presLayoutVars>
          <dgm:dir/>
          <dgm:animLvl val="lvl"/>
          <dgm:resizeHandles val="exact"/>
        </dgm:presLayoutVars>
      </dgm:prSet>
      <dgm:spPr/>
    </dgm:pt>
    <dgm:pt modelId="{E919B5E2-3A86-43ED-9C19-F97F19B29EAE}" type="pres">
      <dgm:prSet presAssocID="{DC950D4A-035C-4B1C-AC4E-D0F9640CB3E3}" presName="compNode" presStyleCnt="0"/>
      <dgm:spPr/>
    </dgm:pt>
    <dgm:pt modelId="{30EC59DD-6FF2-466F-BD6D-ED41DEEE52B2}" type="pres">
      <dgm:prSet presAssocID="{DC950D4A-035C-4B1C-AC4E-D0F9640CB3E3}" presName="aNode" presStyleLbl="bgShp" presStyleIdx="0" presStyleCnt="2"/>
      <dgm:spPr/>
    </dgm:pt>
    <dgm:pt modelId="{8923DE25-5586-4C03-B66D-D7A4B5D4A341}" type="pres">
      <dgm:prSet presAssocID="{DC950D4A-035C-4B1C-AC4E-D0F9640CB3E3}" presName="textNode" presStyleLbl="bgShp" presStyleIdx="0" presStyleCnt="2"/>
      <dgm:spPr/>
    </dgm:pt>
    <dgm:pt modelId="{C00F5D83-1E3A-4792-B177-A72EC7BD8A7A}" type="pres">
      <dgm:prSet presAssocID="{DC950D4A-035C-4B1C-AC4E-D0F9640CB3E3}" presName="compChildNode" presStyleCnt="0"/>
      <dgm:spPr/>
    </dgm:pt>
    <dgm:pt modelId="{0197D0AC-1A71-4188-9E15-B41E5AA8DE31}" type="pres">
      <dgm:prSet presAssocID="{DC950D4A-035C-4B1C-AC4E-D0F9640CB3E3}" presName="theInnerList" presStyleCnt="0"/>
      <dgm:spPr/>
    </dgm:pt>
    <dgm:pt modelId="{00D6C49F-C49F-49AA-B358-D0FD1080A3D1}" type="pres">
      <dgm:prSet presAssocID="{DC950D4A-035C-4B1C-AC4E-D0F9640CB3E3}" presName="aSpace" presStyleCnt="0"/>
      <dgm:spPr/>
    </dgm:pt>
    <dgm:pt modelId="{2606DB02-772D-44A1-A31F-78A50704CA1B}" type="pres">
      <dgm:prSet presAssocID="{5123B20B-C3FD-4322-847E-56C536B0F0A0}" presName="compNode" presStyleCnt="0"/>
      <dgm:spPr/>
    </dgm:pt>
    <dgm:pt modelId="{6E48F630-5A1F-48B8-94DA-D6EB0FB10C8E}" type="pres">
      <dgm:prSet presAssocID="{5123B20B-C3FD-4322-847E-56C536B0F0A0}" presName="aNode" presStyleLbl="bgShp" presStyleIdx="1" presStyleCnt="2"/>
      <dgm:spPr/>
    </dgm:pt>
    <dgm:pt modelId="{DAA003A3-4E2B-4800-A970-C835B9C0FDB2}" type="pres">
      <dgm:prSet presAssocID="{5123B20B-C3FD-4322-847E-56C536B0F0A0}" presName="textNode" presStyleLbl="bgShp" presStyleIdx="1" presStyleCnt="2"/>
      <dgm:spPr/>
    </dgm:pt>
    <dgm:pt modelId="{EB2275AE-6EB2-4689-B6F0-B7F2CB317F37}" type="pres">
      <dgm:prSet presAssocID="{5123B20B-C3FD-4322-847E-56C536B0F0A0}" presName="compChildNode" presStyleCnt="0"/>
      <dgm:spPr/>
    </dgm:pt>
    <dgm:pt modelId="{24F08720-7DA6-4661-B20D-03F37D1C6D82}" type="pres">
      <dgm:prSet presAssocID="{5123B20B-C3FD-4322-847E-56C536B0F0A0}" presName="theInnerList" presStyleCnt="0"/>
      <dgm:spPr/>
    </dgm:pt>
  </dgm:ptLst>
  <dgm:cxnLst>
    <dgm:cxn modelId="{A728B519-EE40-4F0A-AACC-DC0A7AD362DC}" type="presOf" srcId="{DC950D4A-035C-4B1C-AC4E-D0F9640CB3E3}" destId="{8923DE25-5586-4C03-B66D-D7A4B5D4A341}" srcOrd="1" destOrd="0" presId="urn:microsoft.com/office/officeart/2005/8/layout/lProcess2"/>
    <dgm:cxn modelId="{B219C834-14CE-46D7-95D5-8CEF572C3759}" type="presOf" srcId="{DC950D4A-035C-4B1C-AC4E-D0F9640CB3E3}" destId="{30EC59DD-6FF2-466F-BD6D-ED41DEEE52B2}" srcOrd="0" destOrd="0" presId="urn:microsoft.com/office/officeart/2005/8/layout/lProcess2"/>
    <dgm:cxn modelId="{D380BD6A-42BA-431B-8F4F-8A660EBCB8FE}" type="presOf" srcId="{5123B20B-C3FD-4322-847E-56C536B0F0A0}" destId="{6E48F630-5A1F-48B8-94DA-D6EB0FB10C8E}" srcOrd="0" destOrd="0" presId="urn:microsoft.com/office/officeart/2005/8/layout/lProcess2"/>
    <dgm:cxn modelId="{F4D4557E-BE8E-4EB9-AD65-5322E8A3D138}" srcId="{5181E8D4-EC1A-49BE-92DA-35BB3B9579D7}" destId="{DC950D4A-035C-4B1C-AC4E-D0F9640CB3E3}" srcOrd="0" destOrd="0" parTransId="{43F43F3F-68F6-46DD-ACB0-EB7096CFB50E}" sibTransId="{24754914-7286-4CB8-81D6-E1039DD8A32A}"/>
    <dgm:cxn modelId="{9F602CA4-A029-4802-A028-BDC8A98890EC}" type="presOf" srcId="{5181E8D4-EC1A-49BE-92DA-35BB3B9579D7}" destId="{170573BB-48FA-48EE-BF6E-0487A3C9474B}" srcOrd="0" destOrd="0" presId="urn:microsoft.com/office/officeart/2005/8/layout/lProcess2"/>
    <dgm:cxn modelId="{D6D8FDA9-938A-49B4-B349-5B7F9A2D3242}" type="presOf" srcId="{5123B20B-C3FD-4322-847E-56C536B0F0A0}" destId="{DAA003A3-4E2B-4800-A970-C835B9C0FDB2}" srcOrd="1" destOrd="0" presId="urn:microsoft.com/office/officeart/2005/8/layout/lProcess2"/>
    <dgm:cxn modelId="{785869C2-26C2-40B3-8532-4C2952B17DCF}" srcId="{5181E8D4-EC1A-49BE-92DA-35BB3B9579D7}" destId="{5123B20B-C3FD-4322-847E-56C536B0F0A0}" srcOrd="1" destOrd="0" parTransId="{5DAA0188-F924-4FFE-9A04-397A3E5DA1F8}" sibTransId="{87507914-1DAB-4289-B6A9-8B46E51BEE57}"/>
    <dgm:cxn modelId="{B2E1607F-5220-4DA3-86E7-21C824EC001C}" type="presParOf" srcId="{170573BB-48FA-48EE-BF6E-0487A3C9474B}" destId="{E919B5E2-3A86-43ED-9C19-F97F19B29EAE}" srcOrd="0" destOrd="0" presId="urn:microsoft.com/office/officeart/2005/8/layout/lProcess2"/>
    <dgm:cxn modelId="{4648D5A4-E6F2-4AE8-BED8-B7C2C9D012A7}" type="presParOf" srcId="{E919B5E2-3A86-43ED-9C19-F97F19B29EAE}" destId="{30EC59DD-6FF2-466F-BD6D-ED41DEEE52B2}" srcOrd="0" destOrd="0" presId="urn:microsoft.com/office/officeart/2005/8/layout/lProcess2"/>
    <dgm:cxn modelId="{8DA6E965-2030-40AD-BCD4-3B80707E3BBC}" type="presParOf" srcId="{E919B5E2-3A86-43ED-9C19-F97F19B29EAE}" destId="{8923DE25-5586-4C03-B66D-D7A4B5D4A341}" srcOrd="1" destOrd="0" presId="urn:microsoft.com/office/officeart/2005/8/layout/lProcess2"/>
    <dgm:cxn modelId="{EA99EAEA-4CFA-44F5-AD1B-AF3265543333}" type="presParOf" srcId="{E919B5E2-3A86-43ED-9C19-F97F19B29EAE}" destId="{C00F5D83-1E3A-4792-B177-A72EC7BD8A7A}" srcOrd="2" destOrd="0" presId="urn:microsoft.com/office/officeart/2005/8/layout/lProcess2"/>
    <dgm:cxn modelId="{F5EBE342-310B-409A-9F77-28078900FC6F}" type="presParOf" srcId="{C00F5D83-1E3A-4792-B177-A72EC7BD8A7A}" destId="{0197D0AC-1A71-4188-9E15-B41E5AA8DE31}" srcOrd="0" destOrd="0" presId="urn:microsoft.com/office/officeart/2005/8/layout/lProcess2"/>
    <dgm:cxn modelId="{80AAEC72-2B78-4ED0-A426-1D639F6596CF}" type="presParOf" srcId="{170573BB-48FA-48EE-BF6E-0487A3C9474B}" destId="{00D6C49F-C49F-49AA-B358-D0FD1080A3D1}" srcOrd="1" destOrd="0" presId="urn:microsoft.com/office/officeart/2005/8/layout/lProcess2"/>
    <dgm:cxn modelId="{E27410E8-3943-4F52-9950-3B5480C49116}" type="presParOf" srcId="{170573BB-48FA-48EE-BF6E-0487A3C9474B}" destId="{2606DB02-772D-44A1-A31F-78A50704CA1B}" srcOrd="2" destOrd="0" presId="urn:microsoft.com/office/officeart/2005/8/layout/lProcess2"/>
    <dgm:cxn modelId="{FF7B3874-D3E4-4D80-A803-6095756A08A7}" type="presParOf" srcId="{2606DB02-772D-44A1-A31F-78A50704CA1B}" destId="{6E48F630-5A1F-48B8-94DA-D6EB0FB10C8E}" srcOrd="0" destOrd="0" presId="urn:microsoft.com/office/officeart/2005/8/layout/lProcess2"/>
    <dgm:cxn modelId="{8E477067-20BA-4B00-85DC-746EB76ECA33}" type="presParOf" srcId="{2606DB02-772D-44A1-A31F-78A50704CA1B}" destId="{DAA003A3-4E2B-4800-A970-C835B9C0FDB2}" srcOrd="1" destOrd="0" presId="urn:microsoft.com/office/officeart/2005/8/layout/lProcess2"/>
    <dgm:cxn modelId="{EA8F43A2-338D-430C-8D8B-B9D296BCD8B5}" type="presParOf" srcId="{2606DB02-772D-44A1-A31F-78A50704CA1B}" destId="{EB2275AE-6EB2-4689-B6F0-B7F2CB317F37}" srcOrd="2" destOrd="0" presId="urn:microsoft.com/office/officeart/2005/8/layout/lProcess2"/>
    <dgm:cxn modelId="{FDB19B64-8858-40FE-B10F-6DCD2DC67E34}" type="presParOf" srcId="{EB2275AE-6EB2-4689-B6F0-B7F2CB317F37}" destId="{24F08720-7DA6-4661-B20D-03F37D1C6D8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DC1F6-920E-432D-933A-2863CF3AEBD0}">
      <dsp:nvSpPr>
        <dsp:cNvPr id="0" name=""/>
        <dsp:cNvSpPr/>
      </dsp:nvSpPr>
      <dsp:spPr>
        <a:xfrm>
          <a:off x="1711007" y="1914051"/>
          <a:ext cx="4429799" cy="273248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FF66A-7321-4E4C-8795-518CAFAAF633}">
      <dsp:nvSpPr>
        <dsp:cNvPr id="0" name=""/>
        <dsp:cNvSpPr/>
      </dsp:nvSpPr>
      <dsp:spPr>
        <a:xfrm>
          <a:off x="1928015" y="2120462"/>
          <a:ext cx="4002858" cy="2303283"/>
        </a:xfrm>
        <a:prstGeom prst="rect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9AD9A-22F5-41BA-805B-782C56E6AD38}">
      <dsp:nvSpPr>
        <dsp:cNvPr id="0" name=""/>
        <dsp:cNvSpPr/>
      </dsp:nvSpPr>
      <dsp:spPr>
        <a:xfrm>
          <a:off x="1928015" y="3731778"/>
          <a:ext cx="4002858" cy="6965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25400" rIns="76200" bIns="0" numCol="1" spcCol="1270" anchor="b" anchorCtr="0">
          <a:noAutofit/>
        </a:bodyPr>
        <a:lstStyle/>
        <a:p>
          <a:pPr marL="0" lvl="0" indent="0" algn="r" defTabSz="1778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4000" kern="1200" dirty="0"/>
        </a:p>
      </dsp:txBody>
      <dsp:txXfrm>
        <a:off x="1928015" y="3731778"/>
        <a:ext cx="4002858" cy="696554"/>
      </dsp:txXfrm>
    </dsp:sp>
    <dsp:sp modelId="{386B75D6-80A7-453B-8C0B-E722466AA9AD}">
      <dsp:nvSpPr>
        <dsp:cNvPr id="0" name=""/>
        <dsp:cNvSpPr/>
      </dsp:nvSpPr>
      <dsp:spPr>
        <a:xfrm>
          <a:off x="4420465" y="0"/>
          <a:ext cx="1733707" cy="17685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1AD16-3E0E-498E-9331-879F53BCE135}">
      <dsp:nvSpPr>
        <dsp:cNvPr id="0" name=""/>
        <dsp:cNvSpPr/>
      </dsp:nvSpPr>
      <dsp:spPr>
        <a:xfrm>
          <a:off x="4527396" y="107464"/>
          <a:ext cx="1519057" cy="1553651"/>
        </a:xfrm>
        <a:prstGeom prst="rect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97379-9E0B-4010-830F-BAA625F4B6ED}">
      <dsp:nvSpPr>
        <dsp:cNvPr id="0" name=""/>
        <dsp:cNvSpPr/>
      </dsp:nvSpPr>
      <dsp:spPr>
        <a:xfrm>
          <a:off x="4525824" y="1196528"/>
          <a:ext cx="1519057" cy="4645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18415" rIns="55245" bIns="0" numCol="1" spcCol="1270" anchor="b" anchorCtr="0">
          <a:noAutofit/>
        </a:bodyPr>
        <a:lstStyle/>
        <a:p>
          <a:pPr marL="0" lvl="0" indent="0" algn="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 dirty="0"/>
        </a:p>
      </dsp:txBody>
      <dsp:txXfrm>
        <a:off x="4525824" y="1196528"/>
        <a:ext cx="1519057" cy="464588"/>
      </dsp:txXfrm>
    </dsp:sp>
    <dsp:sp modelId="{3E08D015-BE6A-49C3-89B7-1418A3A620F3}">
      <dsp:nvSpPr>
        <dsp:cNvPr id="0" name=""/>
        <dsp:cNvSpPr/>
      </dsp:nvSpPr>
      <dsp:spPr>
        <a:xfrm>
          <a:off x="6287050" y="2972317"/>
          <a:ext cx="2108754" cy="13033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12BB7-B790-47D4-AB01-4AB972C4F6E7}">
      <dsp:nvSpPr>
        <dsp:cNvPr id="0" name=""/>
        <dsp:cNvSpPr/>
      </dsp:nvSpPr>
      <dsp:spPr>
        <a:xfrm>
          <a:off x="6394768" y="3080437"/>
          <a:ext cx="1894104" cy="1089063"/>
        </a:xfrm>
        <a:prstGeom prst="rect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7A65A-DECB-4B52-A293-AEADBEFBFFCE}">
      <dsp:nvSpPr>
        <dsp:cNvPr id="0" name=""/>
        <dsp:cNvSpPr/>
      </dsp:nvSpPr>
      <dsp:spPr>
        <a:xfrm>
          <a:off x="6394768" y="3705567"/>
          <a:ext cx="1894104" cy="4645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18415" rIns="55245" bIns="0" numCol="1" spcCol="1270" anchor="b" anchorCtr="0">
          <a:noAutofit/>
        </a:bodyPr>
        <a:lstStyle/>
        <a:p>
          <a:pPr marL="0" lvl="0" indent="0" algn="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>
        <a:off x="6394768" y="3705567"/>
        <a:ext cx="1894104" cy="464588"/>
      </dsp:txXfrm>
    </dsp:sp>
    <dsp:sp modelId="{F04E58D7-DE9E-4B18-99FC-9F43DB833457}">
      <dsp:nvSpPr>
        <dsp:cNvPr id="0" name=""/>
        <dsp:cNvSpPr/>
      </dsp:nvSpPr>
      <dsp:spPr>
        <a:xfrm>
          <a:off x="533186" y="3531920"/>
          <a:ext cx="1034720" cy="105105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66541-2787-4097-A768-B2EF977BB222}">
      <dsp:nvSpPr>
        <dsp:cNvPr id="0" name=""/>
        <dsp:cNvSpPr/>
      </dsp:nvSpPr>
      <dsp:spPr>
        <a:xfrm>
          <a:off x="640118" y="3642661"/>
          <a:ext cx="821643" cy="839404"/>
        </a:xfrm>
        <a:prstGeom prst="rect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63C5F-FAB6-4173-8999-B6923B7EFC36}">
      <dsp:nvSpPr>
        <dsp:cNvPr id="0" name=""/>
        <dsp:cNvSpPr/>
      </dsp:nvSpPr>
      <dsp:spPr>
        <a:xfrm>
          <a:off x="640118" y="4018132"/>
          <a:ext cx="821643" cy="4645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10795" rIns="32385" bIns="0" numCol="1" spcCol="1270" anchor="b" anchorCtr="0">
          <a:noAutofit/>
        </a:bodyPr>
        <a:lstStyle/>
        <a:p>
          <a:pPr marL="0" lvl="0" indent="0" algn="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700" kern="1200"/>
        </a:p>
      </dsp:txBody>
      <dsp:txXfrm>
        <a:off x="640118" y="4018132"/>
        <a:ext cx="821643" cy="464588"/>
      </dsp:txXfrm>
    </dsp:sp>
    <dsp:sp modelId="{5908837A-2BBB-4647-A60B-2A7930B1DBAF}">
      <dsp:nvSpPr>
        <dsp:cNvPr id="0" name=""/>
        <dsp:cNvSpPr/>
      </dsp:nvSpPr>
      <dsp:spPr>
        <a:xfrm>
          <a:off x="5476414" y="4784146"/>
          <a:ext cx="1822554" cy="17685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E59FF-2E3E-44F3-8557-C33493F9C873}">
      <dsp:nvSpPr>
        <dsp:cNvPr id="0" name=""/>
        <dsp:cNvSpPr/>
      </dsp:nvSpPr>
      <dsp:spPr>
        <a:xfrm>
          <a:off x="5580987" y="4892921"/>
          <a:ext cx="1607905" cy="1553651"/>
        </a:xfrm>
        <a:prstGeom prst="rect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8CEDD-94E0-4E32-A0DD-BD6C0D8D0E42}">
      <dsp:nvSpPr>
        <dsp:cNvPr id="0" name=""/>
        <dsp:cNvSpPr/>
      </dsp:nvSpPr>
      <dsp:spPr>
        <a:xfrm>
          <a:off x="5580987" y="5981985"/>
          <a:ext cx="1607905" cy="4645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18415" rIns="55245" bIns="0" numCol="1" spcCol="1270" anchor="b" anchorCtr="0">
          <a:noAutofit/>
        </a:bodyPr>
        <a:lstStyle/>
        <a:p>
          <a:pPr marL="0" lvl="0" indent="0" algn="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>
        <a:off x="5580987" y="5981985"/>
        <a:ext cx="1607905" cy="464588"/>
      </dsp:txXfrm>
    </dsp:sp>
    <dsp:sp modelId="{DA804A16-5C6A-49B0-9469-477A36681547}">
      <dsp:nvSpPr>
        <dsp:cNvPr id="0" name=""/>
        <dsp:cNvSpPr/>
      </dsp:nvSpPr>
      <dsp:spPr>
        <a:xfrm>
          <a:off x="1720442" y="4784146"/>
          <a:ext cx="1856364" cy="105105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4EFF3-B6AB-4959-9CF9-96FABF251DE9}">
      <dsp:nvSpPr>
        <dsp:cNvPr id="0" name=""/>
        <dsp:cNvSpPr/>
      </dsp:nvSpPr>
      <dsp:spPr>
        <a:xfrm>
          <a:off x="1828946" y="4892921"/>
          <a:ext cx="1644073" cy="839404"/>
        </a:xfrm>
        <a:prstGeom prst="rect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58830-A086-4651-99CB-A7217174C66F}">
      <dsp:nvSpPr>
        <dsp:cNvPr id="0" name=""/>
        <dsp:cNvSpPr/>
      </dsp:nvSpPr>
      <dsp:spPr>
        <a:xfrm>
          <a:off x="1828946" y="5267738"/>
          <a:ext cx="1644073" cy="4645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18415" rIns="55245" bIns="0" numCol="1" spcCol="1270" anchor="b" anchorCtr="0">
          <a:noAutofit/>
        </a:bodyPr>
        <a:lstStyle/>
        <a:p>
          <a:pPr marL="0" lvl="0" indent="0" algn="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 dirty="0"/>
        </a:p>
      </dsp:txBody>
      <dsp:txXfrm>
        <a:off x="1828946" y="5267738"/>
        <a:ext cx="1644073" cy="464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C40A2-57AE-4236-B7F4-BD89DC121FD3}">
      <dsp:nvSpPr>
        <dsp:cNvPr id="0" name=""/>
        <dsp:cNvSpPr/>
      </dsp:nvSpPr>
      <dsp:spPr>
        <a:xfrm>
          <a:off x="200936" y="592523"/>
          <a:ext cx="5120883" cy="3644078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03EA0-677A-41D6-8642-C2FCA55DE8A1}">
      <dsp:nvSpPr>
        <dsp:cNvPr id="0" name=""/>
        <dsp:cNvSpPr/>
      </dsp:nvSpPr>
      <dsp:spPr>
        <a:xfrm>
          <a:off x="4043" y="155886"/>
          <a:ext cx="4923990" cy="3446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69C3B-D2CB-4CFE-86E1-EDC8865E6F61}">
      <dsp:nvSpPr>
        <dsp:cNvPr id="0" name=""/>
        <dsp:cNvSpPr/>
      </dsp:nvSpPr>
      <dsp:spPr>
        <a:xfrm>
          <a:off x="401139" y="3604090"/>
          <a:ext cx="4723787" cy="43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Robert J. Flaherty</a:t>
          </a:r>
          <a:endParaRPr lang="ko-KR" altLang="en-US" sz="2000" kern="1200" dirty="0"/>
        </a:p>
      </dsp:txBody>
      <dsp:txXfrm>
        <a:off x="401139" y="3604090"/>
        <a:ext cx="4723787" cy="432555"/>
      </dsp:txXfrm>
    </dsp:sp>
    <dsp:sp modelId="{1AC04C2B-01FE-4BA4-970E-C15243222838}">
      <dsp:nvSpPr>
        <dsp:cNvPr id="0" name=""/>
        <dsp:cNvSpPr/>
      </dsp:nvSpPr>
      <dsp:spPr>
        <a:xfrm>
          <a:off x="5124926" y="592523"/>
          <a:ext cx="3151950" cy="3644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C40A2-57AE-4236-B7F4-BD89DC121FD3}">
      <dsp:nvSpPr>
        <dsp:cNvPr id="0" name=""/>
        <dsp:cNvSpPr/>
      </dsp:nvSpPr>
      <dsp:spPr>
        <a:xfrm>
          <a:off x="200936" y="592523"/>
          <a:ext cx="5120883" cy="3644078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03EA0-677A-41D6-8642-C2FCA55DE8A1}">
      <dsp:nvSpPr>
        <dsp:cNvPr id="0" name=""/>
        <dsp:cNvSpPr/>
      </dsp:nvSpPr>
      <dsp:spPr>
        <a:xfrm>
          <a:off x="4043" y="155886"/>
          <a:ext cx="4923990" cy="3446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69C3B-D2CB-4CFE-86E1-EDC8865E6F61}">
      <dsp:nvSpPr>
        <dsp:cNvPr id="0" name=""/>
        <dsp:cNvSpPr/>
      </dsp:nvSpPr>
      <dsp:spPr>
        <a:xfrm>
          <a:off x="401139" y="3604090"/>
          <a:ext cx="4723787" cy="43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John Grierson</a:t>
          </a:r>
          <a:endParaRPr lang="ko-KR" altLang="en-US" sz="2000" kern="1200" dirty="0"/>
        </a:p>
      </dsp:txBody>
      <dsp:txXfrm>
        <a:off x="401139" y="3604090"/>
        <a:ext cx="4723787" cy="432555"/>
      </dsp:txXfrm>
    </dsp:sp>
    <dsp:sp modelId="{1AC04C2B-01FE-4BA4-970E-C15243222838}">
      <dsp:nvSpPr>
        <dsp:cNvPr id="0" name=""/>
        <dsp:cNvSpPr/>
      </dsp:nvSpPr>
      <dsp:spPr>
        <a:xfrm>
          <a:off x="5124926" y="592523"/>
          <a:ext cx="3151950" cy="3644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3DC25-354E-4514-9FB4-B14A9E17250E}">
      <dsp:nvSpPr>
        <dsp:cNvPr id="0" name=""/>
        <dsp:cNvSpPr/>
      </dsp:nvSpPr>
      <dsp:spPr>
        <a:xfrm>
          <a:off x="8037" y="1311294"/>
          <a:ext cx="2402352" cy="14414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+mj-ea"/>
              <a:ea typeface="+mj-ea"/>
            </a:rPr>
            <a:t>조사분석단계</a:t>
          </a:r>
        </a:p>
      </dsp:txBody>
      <dsp:txXfrm>
        <a:off x="50254" y="1353511"/>
        <a:ext cx="2317918" cy="1356977"/>
      </dsp:txXfrm>
    </dsp:sp>
    <dsp:sp modelId="{C403E8A5-6DAE-4711-A89A-99915427F0CF}">
      <dsp:nvSpPr>
        <dsp:cNvPr id="0" name=""/>
        <dsp:cNvSpPr/>
      </dsp:nvSpPr>
      <dsp:spPr>
        <a:xfrm>
          <a:off x="2650625" y="1734108"/>
          <a:ext cx="509298" cy="595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700" kern="1200"/>
        </a:p>
      </dsp:txBody>
      <dsp:txXfrm>
        <a:off x="2650625" y="1853265"/>
        <a:ext cx="356509" cy="357469"/>
      </dsp:txXfrm>
    </dsp:sp>
    <dsp:sp modelId="{A6DBF046-CEA2-4D04-B9CF-9B9FA8948590}">
      <dsp:nvSpPr>
        <dsp:cNvPr id="0" name=""/>
        <dsp:cNvSpPr/>
      </dsp:nvSpPr>
      <dsp:spPr>
        <a:xfrm>
          <a:off x="3371331" y="1311294"/>
          <a:ext cx="2402352" cy="14414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+mj-ea"/>
              <a:ea typeface="+mj-ea"/>
            </a:rPr>
            <a:t>기획단계</a:t>
          </a:r>
        </a:p>
      </dsp:txBody>
      <dsp:txXfrm>
        <a:off x="3413548" y="1353511"/>
        <a:ext cx="2317918" cy="1356977"/>
      </dsp:txXfrm>
    </dsp:sp>
    <dsp:sp modelId="{D99EE203-509D-4330-9BE7-EE114616CFED}">
      <dsp:nvSpPr>
        <dsp:cNvPr id="0" name=""/>
        <dsp:cNvSpPr/>
      </dsp:nvSpPr>
      <dsp:spPr>
        <a:xfrm>
          <a:off x="6013919" y="1734108"/>
          <a:ext cx="509298" cy="595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5325"/>
            <a:satOff val="-8925"/>
            <a:lumOff val="4037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700" kern="1200"/>
        </a:p>
      </dsp:txBody>
      <dsp:txXfrm>
        <a:off x="6013919" y="1853265"/>
        <a:ext cx="356509" cy="357469"/>
      </dsp:txXfrm>
    </dsp:sp>
    <dsp:sp modelId="{76531E90-65F1-4F06-9656-C76865028067}">
      <dsp:nvSpPr>
        <dsp:cNvPr id="0" name=""/>
        <dsp:cNvSpPr/>
      </dsp:nvSpPr>
      <dsp:spPr>
        <a:xfrm>
          <a:off x="6734625" y="1311294"/>
          <a:ext cx="2402352" cy="14414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+mj-ea"/>
              <a:ea typeface="+mj-ea"/>
            </a:rPr>
            <a:t>구성연출단계</a:t>
          </a:r>
        </a:p>
      </dsp:txBody>
      <dsp:txXfrm>
        <a:off x="6776842" y="1353511"/>
        <a:ext cx="2317918" cy="13569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786A1-973F-476C-91C7-06317289E498}">
      <dsp:nvSpPr>
        <dsp:cNvPr id="0" name=""/>
        <dsp:cNvSpPr/>
      </dsp:nvSpPr>
      <dsp:spPr>
        <a:xfrm>
          <a:off x="0" y="0"/>
          <a:ext cx="8640960" cy="147369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+mj-ea"/>
              <a:ea typeface="+mj-ea"/>
            </a:rPr>
            <a:t>기획단계</a:t>
          </a:r>
        </a:p>
      </dsp:txBody>
      <dsp:txXfrm>
        <a:off x="0" y="0"/>
        <a:ext cx="8640960" cy="1473696"/>
      </dsp:txXfrm>
    </dsp:sp>
    <dsp:sp modelId="{9DCCF277-44BE-4820-9942-C45F8FCEC6EF}">
      <dsp:nvSpPr>
        <dsp:cNvPr id="0" name=""/>
        <dsp:cNvSpPr/>
      </dsp:nvSpPr>
      <dsp:spPr>
        <a:xfrm>
          <a:off x="1054" y="1473696"/>
          <a:ext cx="1234121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기획</a:t>
          </a:r>
          <a:endParaRPr lang="en-US" altLang="ko-KR" sz="2400" kern="1200" dirty="0">
            <a:latin typeface="+mj-ea"/>
            <a:ea typeface="+mj-ea"/>
          </a:endParaRP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의도</a:t>
          </a:r>
        </a:p>
      </dsp:txBody>
      <dsp:txXfrm>
        <a:off x="1054" y="1473696"/>
        <a:ext cx="1234121" cy="3094761"/>
      </dsp:txXfrm>
    </dsp:sp>
    <dsp:sp modelId="{237F7022-2C0C-4255-B3AB-8DE9C4684B86}">
      <dsp:nvSpPr>
        <dsp:cNvPr id="0" name=""/>
        <dsp:cNvSpPr/>
      </dsp:nvSpPr>
      <dsp:spPr>
        <a:xfrm>
          <a:off x="1235176" y="1473696"/>
          <a:ext cx="1234121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주제</a:t>
          </a:r>
        </a:p>
      </dsp:txBody>
      <dsp:txXfrm>
        <a:off x="1235176" y="1473696"/>
        <a:ext cx="1234121" cy="3094761"/>
      </dsp:txXfrm>
    </dsp:sp>
    <dsp:sp modelId="{939E1807-6CC9-4413-8CD8-85410058413C}">
      <dsp:nvSpPr>
        <dsp:cNvPr id="0" name=""/>
        <dsp:cNvSpPr/>
      </dsp:nvSpPr>
      <dsp:spPr>
        <a:xfrm>
          <a:off x="2469297" y="1473696"/>
          <a:ext cx="1234121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소재</a:t>
          </a:r>
        </a:p>
      </dsp:txBody>
      <dsp:txXfrm>
        <a:off x="2469297" y="1473696"/>
        <a:ext cx="1234121" cy="3094761"/>
      </dsp:txXfrm>
    </dsp:sp>
    <dsp:sp modelId="{9BE788C1-F7A1-4DD3-92B7-6C61FE7A168A}">
      <dsp:nvSpPr>
        <dsp:cNvPr id="0" name=""/>
        <dsp:cNvSpPr/>
      </dsp:nvSpPr>
      <dsp:spPr>
        <a:xfrm>
          <a:off x="3703419" y="1473696"/>
          <a:ext cx="1234121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시청</a:t>
          </a:r>
          <a:endParaRPr lang="en-US" altLang="ko-KR" sz="2400" kern="1200" dirty="0">
            <a:latin typeface="+mj-ea"/>
            <a:ea typeface="+mj-ea"/>
          </a:endParaRP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대상</a:t>
          </a:r>
        </a:p>
      </dsp:txBody>
      <dsp:txXfrm>
        <a:off x="3703419" y="1473696"/>
        <a:ext cx="1234121" cy="3094761"/>
      </dsp:txXfrm>
    </dsp:sp>
    <dsp:sp modelId="{BC3EACF9-A3BF-48E9-B5A6-F6BA1EFDEA31}">
      <dsp:nvSpPr>
        <dsp:cNvPr id="0" name=""/>
        <dsp:cNvSpPr/>
      </dsp:nvSpPr>
      <dsp:spPr>
        <a:xfrm>
          <a:off x="4937540" y="1473696"/>
          <a:ext cx="1234121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심도</a:t>
          </a:r>
        </a:p>
      </dsp:txBody>
      <dsp:txXfrm>
        <a:off x="4937540" y="1473696"/>
        <a:ext cx="1234121" cy="3094761"/>
      </dsp:txXfrm>
    </dsp:sp>
    <dsp:sp modelId="{9C6EE2F0-2661-4EA3-BAFE-CCBB59CEBD15}">
      <dsp:nvSpPr>
        <dsp:cNvPr id="0" name=""/>
        <dsp:cNvSpPr/>
      </dsp:nvSpPr>
      <dsp:spPr>
        <a:xfrm>
          <a:off x="6171662" y="1473696"/>
          <a:ext cx="1234121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포지</a:t>
          </a:r>
          <a:endParaRPr lang="en-US" altLang="ko-KR" sz="2400" kern="1200" dirty="0">
            <a:latin typeface="+mj-ea"/>
            <a:ea typeface="+mj-ea"/>
          </a:endParaRP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 err="1">
              <a:latin typeface="+mj-ea"/>
              <a:ea typeface="+mj-ea"/>
            </a:rPr>
            <a:t>셔닝</a:t>
          </a:r>
          <a:endParaRPr lang="ko-KR" altLang="en-US" sz="2400" kern="1200" dirty="0">
            <a:latin typeface="+mj-ea"/>
            <a:ea typeface="+mj-ea"/>
          </a:endParaRPr>
        </a:p>
      </dsp:txBody>
      <dsp:txXfrm>
        <a:off x="6171662" y="1473696"/>
        <a:ext cx="1234121" cy="3094761"/>
      </dsp:txXfrm>
    </dsp:sp>
    <dsp:sp modelId="{53AC99F1-CF7E-4BFF-AB7B-377EDE19246D}">
      <dsp:nvSpPr>
        <dsp:cNvPr id="0" name=""/>
        <dsp:cNvSpPr/>
      </dsp:nvSpPr>
      <dsp:spPr>
        <a:xfrm>
          <a:off x="7405783" y="1473696"/>
          <a:ext cx="1234121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캠페인라인</a:t>
          </a:r>
        </a:p>
      </dsp:txBody>
      <dsp:txXfrm>
        <a:off x="7405783" y="1473696"/>
        <a:ext cx="1234121" cy="3094761"/>
      </dsp:txXfrm>
    </dsp:sp>
    <dsp:sp modelId="{AEE179FE-EA09-4F3E-BC20-7AB4B24A35D1}">
      <dsp:nvSpPr>
        <dsp:cNvPr id="0" name=""/>
        <dsp:cNvSpPr/>
      </dsp:nvSpPr>
      <dsp:spPr>
        <a:xfrm>
          <a:off x="0" y="4568457"/>
          <a:ext cx="8640960" cy="3438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786A1-973F-476C-91C7-06317289E498}">
      <dsp:nvSpPr>
        <dsp:cNvPr id="0" name=""/>
        <dsp:cNvSpPr/>
      </dsp:nvSpPr>
      <dsp:spPr>
        <a:xfrm>
          <a:off x="0" y="0"/>
          <a:ext cx="8640960" cy="147369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kern="1200" dirty="0">
              <a:latin typeface="+mj-ea"/>
              <a:ea typeface="+mj-ea"/>
            </a:rPr>
            <a:t>구성</a:t>
          </a:r>
          <a:r>
            <a:rPr lang="en-US" altLang="ko-KR" sz="3600" kern="1200" dirty="0">
              <a:latin typeface="+mj-ea"/>
              <a:ea typeface="+mj-ea"/>
            </a:rPr>
            <a:t>/</a:t>
          </a:r>
          <a:r>
            <a:rPr lang="ko-KR" altLang="en-US" sz="3600" kern="1200" dirty="0">
              <a:latin typeface="+mj-ea"/>
              <a:ea typeface="+mj-ea"/>
            </a:rPr>
            <a:t>연출 단계</a:t>
          </a:r>
        </a:p>
      </dsp:txBody>
      <dsp:txXfrm>
        <a:off x="0" y="0"/>
        <a:ext cx="8640960" cy="1473696"/>
      </dsp:txXfrm>
    </dsp:sp>
    <dsp:sp modelId="{9DCCF277-44BE-4820-9942-C45F8FCEC6EF}">
      <dsp:nvSpPr>
        <dsp:cNvPr id="0" name=""/>
        <dsp:cNvSpPr/>
      </dsp:nvSpPr>
      <dsp:spPr>
        <a:xfrm>
          <a:off x="0" y="1473696"/>
          <a:ext cx="1080120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형식</a:t>
          </a:r>
          <a:endParaRPr lang="en-US" altLang="ko-KR" sz="2400" kern="1200" dirty="0">
            <a:latin typeface="+mj-ea"/>
            <a:ea typeface="+mj-ea"/>
          </a:endParaRPr>
        </a:p>
      </dsp:txBody>
      <dsp:txXfrm>
        <a:off x="0" y="1473696"/>
        <a:ext cx="1080120" cy="3094761"/>
      </dsp:txXfrm>
    </dsp:sp>
    <dsp:sp modelId="{237F7022-2C0C-4255-B3AB-8DE9C4684B86}">
      <dsp:nvSpPr>
        <dsp:cNvPr id="0" name=""/>
        <dsp:cNvSpPr/>
      </dsp:nvSpPr>
      <dsp:spPr>
        <a:xfrm>
          <a:off x="1080120" y="1473696"/>
          <a:ext cx="1080120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메인</a:t>
          </a:r>
          <a:endParaRPr lang="en-US" altLang="ko-KR" sz="2400" kern="1200" dirty="0">
            <a:latin typeface="+mj-ea"/>
            <a:ea typeface="+mj-ea"/>
          </a:endParaRP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 err="1">
              <a:latin typeface="+mj-ea"/>
              <a:ea typeface="+mj-ea"/>
            </a:rPr>
            <a:t>스트림</a:t>
          </a:r>
          <a:endParaRPr lang="ko-KR" altLang="en-US" sz="2400" kern="1200" dirty="0">
            <a:latin typeface="+mj-ea"/>
            <a:ea typeface="+mj-ea"/>
          </a:endParaRPr>
        </a:p>
      </dsp:txBody>
      <dsp:txXfrm>
        <a:off x="1080120" y="1473696"/>
        <a:ext cx="1080120" cy="3094761"/>
      </dsp:txXfrm>
    </dsp:sp>
    <dsp:sp modelId="{939E1807-6CC9-4413-8CD8-85410058413C}">
      <dsp:nvSpPr>
        <dsp:cNvPr id="0" name=""/>
        <dsp:cNvSpPr/>
      </dsp:nvSpPr>
      <dsp:spPr>
        <a:xfrm>
          <a:off x="2160240" y="1473696"/>
          <a:ext cx="1080120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차별화</a:t>
          </a:r>
        </a:p>
      </dsp:txBody>
      <dsp:txXfrm>
        <a:off x="2160240" y="1473696"/>
        <a:ext cx="1080120" cy="3094761"/>
      </dsp:txXfrm>
    </dsp:sp>
    <dsp:sp modelId="{9BE788C1-F7A1-4DD3-92B7-6C61FE7A168A}">
      <dsp:nvSpPr>
        <dsp:cNvPr id="0" name=""/>
        <dsp:cNvSpPr/>
      </dsp:nvSpPr>
      <dsp:spPr>
        <a:xfrm>
          <a:off x="3240360" y="1473696"/>
          <a:ext cx="1080120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 err="1">
              <a:latin typeface="+mj-ea"/>
              <a:ea typeface="+mj-ea"/>
            </a:rPr>
            <a:t>소구점</a:t>
          </a:r>
          <a:endParaRPr lang="en-US" altLang="ko-KR" sz="2400" kern="1200" dirty="0">
            <a:latin typeface="+mj-ea"/>
            <a:ea typeface="+mj-ea"/>
          </a:endParaRPr>
        </a:p>
      </dsp:txBody>
      <dsp:txXfrm>
        <a:off x="3240360" y="1473696"/>
        <a:ext cx="1080120" cy="3094761"/>
      </dsp:txXfrm>
    </dsp:sp>
    <dsp:sp modelId="{BC3EACF9-A3BF-48E9-B5A6-F6BA1EFDEA31}">
      <dsp:nvSpPr>
        <dsp:cNvPr id="0" name=""/>
        <dsp:cNvSpPr/>
      </dsp:nvSpPr>
      <dsp:spPr>
        <a:xfrm>
          <a:off x="4320480" y="1473696"/>
          <a:ext cx="1080120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아이</a:t>
          </a:r>
          <a:endParaRPr lang="en-US" altLang="ko-KR" sz="2400" kern="1200" dirty="0">
            <a:latin typeface="+mj-ea"/>
            <a:ea typeface="+mj-ea"/>
          </a:endParaRP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캐처</a:t>
          </a:r>
        </a:p>
      </dsp:txBody>
      <dsp:txXfrm>
        <a:off x="4320480" y="1473696"/>
        <a:ext cx="1080120" cy="3094761"/>
      </dsp:txXfrm>
    </dsp:sp>
    <dsp:sp modelId="{9C6EE2F0-2661-4EA3-BAFE-CCBB59CEBD15}">
      <dsp:nvSpPr>
        <dsp:cNvPr id="0" name=""/>
        <dsp:cNvSpPr/>
      </dsp:nvSpPr>
      <dsp:spPr>
        <a:xfrm>
          <a:off x="5400599" y="1473696"/>
          <a:ext cx="1080120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캠페인 </a:t>
          </a:r>
          <a:endParaRPr lang="en-US" altLang="ko-KR" sz="2400" kern="1200" dirty="0">
            <a:latin typeface="+mj-ea"/>
            <a:ea typeface="+mj-ea"/>
          </a:endParaRP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슬로건</a:t>
          </a:r>
          <a:endParaRPr lang="en-US" altLang="ko-KR" sz="2400" kern="1200" dirty="0">
            <a:latin typeface="+mj-ea"/>
            <a:ea typeface="+mj-ea"/>
          </a:endParaRPr>
        </a:p>
      </dsp:txBody>
      <dsp:txXfrm>
        <a:off x="5400599" y="1473696"/>
        <a:ext cx="1080120" cy="3094761"/>
      </dsp:txXfrm>
    </dsp:sp>
    <dsp:sp modelId="{53AC99F1-CF7E-4BFF-AB7B-377EDE19246D}">
      <dsp:nvSpPr>
        <dsp:cNvPr id="0" name=""/>
        <dsp:cNvSpPr/>
      </dsp:nvSpPr>
      <dsp:spPr>
        <a:xfrm>
          <a:off x="6480719" y="1473696"/>
          <a:ext cx="1080120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키워드</a:t>
          </a:r>
        </a:p>
      </dsp:txBody>
      <dsp:txXfrm>
        <a:off x="6480719" y="1473696"/>
        <a:ext cx="1080120" cy="3094761"/>
      </dsp:txXfrm>
    </dsp:sp>
    <dsp:sp modelId="{91C8C717-A78B-4D8D-A3E6-43959A5524F9}">
      <dsp:nvSpPr>
        <dsp:cNvPr id="0" name=""/>
        <dsp:cNvSpPr/>
      </dsp:nvSpPr>
      <dsp:spPr>
        <a:xfrm>
          <a:off x="7560839" y="1473696"/>
          <a:ext cx="1080120" cy="309476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+mj-ea"/>
              <a:ea typeface="+mj-ea"/>
            </a:rPr>
            <a:t>증언</a:t>
          </a:r>
        </a:p>
      </dsp:txBody>
      <dsp:txXfrm>
        <a:off x="7560839" y="1473696"/>
        <a:ext cx="1080120" cy="3094761"/>
      </dsp:txXfrm>
    </dsp:sp>
    <dsp:sp modelId="{AEE179FE-EA09-4F3E-BC20-7AB4B24A35D1}">
      <dsp:nvSpPr>
        <dsp:cNvPr id="0" name=""/>
        <dsp:cNvSpPr/>
      </dsp:nvSpPr>
      <dsp:spPr>
        <a:xfrm>
          <a:off x="0" y="4568457"/>
          <a:ext cx="8640960" cy="3438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C59DD-6FF2-466F-BD6D-ED41DEEE52B2}">
      <dsp:nvSpPr>
        <dsp:cNvPr id="0" name=""/>
        <dsp:cNvSpPr/>
      </dsp:nvSpPr>
      <dsp:spPr>
        <a:xfrm>
          <a:off x="975" y="0"/>
          <a:ext cx="2536805" cy="48691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>
              <a:latin typeface="+mj-ea"/>
              <a:ea typeface="+mj-ea"/>
            </a:rPr>
            <a:t>기획 및 사전제작 단계</a:t>
          </a:r>
        </a:p>
      </dsp:txBody>
      <dsp:txXfrm>
        <a:off x="975" y="0"/>
        <a:ext cx="2536805" cy="1460748"/>
      </dsp:txXfrm>
    </dsp:sp>
    <dsp:sp modelId="{6E48F630-5A1F-48B8-94DA-D6EB0FB10C8E}">
      <dsp:nvSpPr>
        <dsp:cNvPr id="0" name=""/>
        <dsp:cNvSpPr/>
      </dsp:nvSpPr>
      <dsp:spPr>
        <a:xfrm>
          <a:off x="2728041" y="0"/>
          <a:ext cx="2536805" cy="48691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>
              <a:latin typeface="+mj-ea"/>
              <a:ea typeface="+mj-ea"/>
            </a:rPr>
            <a:t>준비단계</a:t>
          </a:r>
        </a:p>
      </dsp:txBody>
      <dsp:txXfrm>
        <a:off x="2728041" y="0"/>
        <a:ext cx="2536805" cy="1460748"/>
      </dsp:txXfrm>
    </dsp:sp>
    <dsp:sp modelId="{725BA369-8963-4A92-B5B5-5CE6A6FB21CE}">
      <dsp:nvSpPr>
        <dsp:cNvPr id="0" name=""/>
        <dsp:cNvSpPr/>
      </dsp:nvSpPr>
      <dsp:spPr>
        <a:xfrm>
          <a:off x="5455107" y="0"/>
          <a:ext cx="2536805" cy="48691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>
              <a:latin typeface="+mj-ea"/>
              <a:ea typeface="+mj-ea"/>
            </a:rPr>
            <a:t>제작단계</a:t>
          </a:r>
        </a:p>
      </dsp:txBody>
      <dsp:txXfrm>
        <a:off x="5455107" y="0"/>
        <a:ext cx="2536805" cy="14607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C59DD-6FF2-466F-BD6D-ED41DEEE52B2}">
      <dsp:nvSpPr>
        <dsp:cNvPr id="0" name=""/>
        <dsp:cNvSpPr/>
      </dsp:nvSpPr>
      <dsp:spPr>
        <a:xfrm>
          <a:off x="4000" y="0"/>
          <a:ext cx="3848138" cy="48691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>
              <a:latin typeface="+mj-ea"/>
              <a:ea typeface="+mj-ea"/>
            </a:rPr>
            <a:t>편집 및 내레이션 작성단계</a:t>
          </a:r>
        </a:p>
      </dsp:txBody>
      <dsp:txXfrm>
        <a:off x="4000" y="0"/>
        <a:ext cx="3848138" cy="1460748"/>
      </dsp:txXfrm>
    </dsp:sp>
    <dsp:sp modelId="{6E48F630-5A1F-48B8-94DA-D6EB0FB10C8E}">
      <dsp:nvSpPr>
        <dsp:cNvPr id="0" name=""/>
        <dsp:cNvSpPr/>
      </dsp:nvSpPr>
      <dsp:spPr>
        <a:xfrm>
          <a:off x="4140749" y="0"/>
          <a:ext cx="3848138" cy="48691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 err="1">
              <a:latin typeface="+mj-ea"/>
              <a:ea typeface="+mj-ea"/>
            </a:rPr>
            <a:t>종편</a:t>
          </a:r>
          <a:r>
            <a:rPr lang="ko-KR" altLang="en-US" sz="3200" kern="1200" dirty="0">
              <a:latin typeface="+mj-ea"/>
              <a:ea typeface="+mj-ea"/>
            </a:rPr>
            <a:t> 및 완성단계</a:t>
          </a:r>
        </a:p>
      </dsp:txBody>
      <dsp:txXfrm>
        <a:off x="4140749" y="0"/>
        <a:ext cx="3848138" cy="146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테마 그림 강조형"/>
  <dgm:desc val="그림 그룹(가장 큰 그림이 첫 번째/가운데)을 표시합니다. 수준 1 그림을 6개까지 포함할 수 있습니다. 사용하지 않는 그림은 표시되지 않지만 레이아웃을 전환할 경우 사용 가능합니다.  텍스트 양이 적은 경우 가장 적합합니다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nhapnews.co.kr/culture/2011/09/26/0901000000AKR20110926122400005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/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755576" y="4725144"/>
            <a:ext cx="7272808" cy="990600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dirty="0">
                <a:latin typeface="+mj-ea"/>
                <a:ea typeface="+mj-ea"/>
              </a:rPr>
              <a:t>7</a:t>
            </a:r>
            <a:r>
              <a:rPr lang="ko-KR" altLang="en-US" sz="3200" dirty="0">
                <a:latin typeface="+mj-ea"/>
                <a:ea typeface="+mj-ea"/>
              </a:rPr>
              <a:t>장 다큐멘터리 프로그램</a:t>
            </a:r>
            <a:endParaRPr lang="en-US" altLang="ko-KR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3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3200" b="1" dirty="0"/>
          </a:p>
        </p:txBody>
      </p:sp>
      <p:sp>
        <p:nvSpPr>
          <p:cNvPr id="6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기획 단계</a:t>
            </a: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2335925819"/>
              </p:ext>
            </p:extLst>
          </p:nvPr>
        </p:nvGraphicFramePr>
        <p:xfrm>
          <a:off x="107504" y="1397000"/>
          <a:ext cx="86409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1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3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3200" b="1" dirty="0"/>
          </a:p>
        </p:txBody>
      </p:sp>
      <p:sp>
        <p:nvSpPr>
          <p:cNvPr id="6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7. </a:t>
            </a:r>
            <a:r>
              <a:rPr lang="ko-KR" altLang="en-US" dirty="0"/>
              <a:t>구성</a:t>
            </a:r>
            <a:r>
              <a:rPr lang="en-US" altLang="ko-KR" dirty="0"/>
              <a:t>/</a:t>
            </a:r>
            <a:r>
              <a:rPr lang="ko-KR" altLang="en-US" dirty="0"/>
              <a:t>연출  단계</a:t>
            </a: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1760292892"/>
              </p:ext>
            </p:extLst>
          </p:nvPr>
        </p:nvGraphicFramePr>
        <p:xfrm>
          <a:off x="107504" y="1397000"/>
          <a:ext cx="86409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95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8. </a:t>
            </a:r>
            <a:r>
              <a:rPr lang="ko-KR" altLang="en-US" dirty="0"/>
              <a:t>제작 </a:t>
            </a:r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28" name="다이어그램 27"/>
          <p:cNvGraphicFramePr/>
          <p:nvPr>
            <p:extLst>
              <p:ext uri="{D42A27DB-BD31-4B8C-83A1-F6EECF244321}">
                <p14:modId xmlns:p14="http://schemas.microsoft.com/office/powerpoint/2010/main" val="3308977963"/>
              </p:ext>
            </p:extLst>
          </p:nvPr>
        </p:nvGraphicFramePr>
        <p:xfrm>
          <a:off x="611560" y="1772816"/>
          <a:ext cx="7992888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1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8. </a:t>
            </a:r>
            <a:r>
              <a:rPr lang="ko-KR" altLang="en-US" dirty="0"/>
              <a:t>제작 </a:t>
            </a:r>
            <a:r>
              <a:rPr lang="en-US" altLang="ko-KR" dirty="0"/>
              <a:t>II</a:t>
            </a:r>
            <a:endParaRPr lang="ko-KR" altLang="en-US" dirty="0"/>
          </a:p>
        </p:txBody>
      </p:sp>
      <p:graphicFrame>
        <p:nvGraphicFramePr>
          <p:cNvPr id="28" name="다이어그램 27"/>
          <p:cNvGraphicFramePr/>
          <p:nvPr>
            <p:extLst>
              <p:ext uri="{D42A27DB-BD31-4B8C-83A1-F6EECF244321}">
                <p14:modId xmlns:p14="http://schemas.microsoft.com/office/powerpoint/2010/main" val="921041304"/>
              </p:ext>
            </p:extLst>
          </p:nvPr>
        </p:nvGraphicFramePr>
        <p:xfrm>
          <a:off x="611560" y="1772816"/>
          <a:ext cx="7992888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6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9. </a:t>
            </a:r>
            <a:r>
              <a:rPr lang="ko-KR" altLang="en-US" dirty="0"/>
              <a:t>  내레이션 대본 작성</a:t>
            </a:r>
          </a:p>
        </p:txBody>
      </p:sp>
    </p:spTree>
    <p:extLst>
      <p:ext uri="{BB962C8B-B14F-4D97-AF65-F5344CB8AC3E}">
        <p14:creationId xmlns:p14="http://schemas.microsoft.com/office/powerpoint/2010/main" val="28447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7427" y="985170"/>
            <a:ext cx="267487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MBC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다큐멘터리 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아마존의 눈물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4" y="1988840"/>
            <a:ext cx="8285163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2388"/>
            <a:ext cx="7751763" cy="675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580112" y="620688"/>
            <a:ext cx="267487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MBC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다큐멘터리 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북극의 눈물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661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55171" y="5852315"/>
            <a:ext cx="267487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MBC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다큐멘터리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남극의 눈물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71" y="861215"/>
            <a:ext cx="6112429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16723"/>
            <a:ext cx="4905548" cy="264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613173" y="6363506"/>
            <a:ext cx="3530827" cy="49449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다양한 다큐멘터리 프로그램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762375" cy="215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056"/>
            <a:ext cx="3762375" cy="179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534"/>
            <a:ext cx="3761792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916045"/>
            <a:ext cx="4655910" cy="326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3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556792"/>
            <a:ext cx="3025419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다큐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수출 관련 기사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2011/9/26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연합뉴스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72641"/>
            <a:ext cx="5431309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실행 단추: 앞으로 또는 다음 2">
            <a:hlinkClick r:id="rId3" highlightClick="1"/>
          </p:cNvPr>
          <p:cNvSpPr/>
          <p:nvPr/>
        </p:nvSpPr>
        <p:spPr>
          <a:xfrm>
            <a:off x="2411760" y="2852936"/>
            <a:ext cx="792629" cy="720080"/>
          </a:xfrm>
          <a:prstGeom prst="actionButtonForwardNex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translucentPowder">
            <a:bevelT w="127000" h="254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02890"/>
              <a:satOff val="-2850"/>
              <a:lumOff val="-23529"/>
              <a:alphaOff val="0"/>
            </a:schemeClr>
          </a:fillRef>
          <a:effectRef idx="0">
            <a:schemeClr val="accent4">
              <a:hueOff val="-502890"/>
              <a:satOff val="-2850"/>
              <a:lumOff val="-23529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4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730021166"/>
              </p:ext>
            </p:extLst>
          </p:nvPr>
        </p:nvGraphicFramePr>
        <p:xfrm>
          <a:off x="0" y="288082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다큐멘터리의 역사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39" y="126876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latin typeface="맑은 고딕" pitchFamily="50" charset="-127"/>
                <a:ea typeface="맑은 고딕" pitchFamily="50" charset="-127"/>
              </a:rPr>
              <a:t>다큐의</a:t>
            </a:r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 시작은 </a:t>
            </a:r>
          </a:p>
        </p:txBody>
      </p:sp>
    </p:spTree>
    <p:extLst>
      <p:ext uri="{BB962C8B-B14F-4D97-AF65-F5344CB8AC3E}">
        <p14:creationId xmlns:p14="http://schemas.microsoft.com/office/powerpoint/2010/main" val="3505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3903"/>
            <a:ext cx="49625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89040"/>
            <a:ext cx="49625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11560" y="1039598"/>
            <a:ext cx="7632848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방송콘텐츠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수출입 현황과 전망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한국콘텐츠진흥원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724128" y="2581161"/>
            <a:ext cx="3096344" cy="3108543"/>
            <a:chOff x="5724128" y="2581161"/>
            <a:chExt cx="3096344" cy="3108543"/>
          </a:xfrm>
        </p:grpSpPr>
        <p:sp>
          <p:nvSpPr>
            <p:cNvPr id="4" name="TextBox 3"/>
            <p:cNvSpPr txBox="1"/>
            <p:nvPr/>
          </p:nvSpPr>
          <p:spPr>
            <a:xfrm>
              <a:off x="5724128" y="2581161"/>
              <a:ext cx="309634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+mj-ea"/>
                  <a:ea typeface="+mj-ea"/>
                </a:rPr>
                <a:t>다큐멘터리 </a:t>
              </a:r>
              <a:endParaRPr lang="en-US" altLang="ko-KR" sz="2800" dirty="0">
                <a:latin typeface="+mj-ea"/>
                <a:ea typeface="+mj-ea"/>
              </a:endParaRPr>
            </a:p>
            <a:p>
              <a:r>
                <a:rPr lang="en-US" altLang="ko-KR" sz="2800" dirty="0">
                  <a:latin typeface="+mj-ea"/>
                  <a:ea typeface="+mj-ea"/>
                </a:rPr>
                <a:t>         </a:t>
              </a:r>
              <a:r>
                <a:rPr lang="ko-KR" altLang="en-US" sz="2800" dirty="0">
                  <a:latin typeface="+mj-ea"/>
                  <a:ea typeface="+mj-ea"/>
                </a:rPr>
                <a:t>수출 비율</a:t>
              </a:r>
              <a:r>
                <a:rPr lang="en-US" altLang="ko-KR" sz="2800" dirty="0">
                  <a:latin typeface="+mj-ea"/>
                  <a:ea typeface="+mj-ea"/>
                </a:rPr>
                <a:t>:</a:t>
              </a:r>
            </a:p>
            <a:p>
              <a:r>
                <a:rPr lang="en-US" altLang="ko-KR" sz="2800" dirty="0">
                  <a:latin typeface="+mj-ea"/>
                  <a:ea typeface="+mj-ea"/>
                </a:rPr>
                <a:t>2008</a:t>
              </a:r>
              <a:r>
                <a:rPr lang="ko-KR" altLang="en-US" sz="2800" dirty="0">
                  <a:latin typeface="+mj-ea"/>
                  <a:ea typeface="+mj-ea"/>
                </a:rPr>
                <a:t>년 </a:t>
              </a:r>
              <a:r>
                <a:rPr lang="en-US" altLang="ko-KR" sz="2800" dirty="0">
                  <a:latin typeface="+mj-ea"/>
                  <a:ea typeface="+mj-ea"/>
                </a:rPr>
                <a:t>0.5% </a:t>
              </a:r>
            </a:p>
            <a:p>
              <a:endParaRPr lang="en-US" altLang="ko-KR" sz="2800" dirty="0">
                <a:latin typeface="+mj-ea"/>
                <a:ea typeface="+mj-ea"/>
              </a:endParaRPr>
            </a:p>
            <a:p>
              <a:r>
                <a:rPr lang="en-US" altLang="ko-KR" sz="2800" dirty="0">
                  <a:latin typeface="+mj-ea"/>
                  <a:ea typeface="+mj-ea"/>
                </a:rPr>
                <a:t>2009</a:t>
              </a:r>
              <a:r>
                <a:rPr lang="ko-KR" altLang="en-US" sz="2800" dirty="0">
                  <a:latin typeface="+mj-ea"/>
                  <a:ea typeface="+mj-ea"/>
                </a:rPr>
                <a:t>년 </a:t>
              </a:r>
              <a:r>
                <a:rPr lang="en-US" altLang="ko-KR" sz="2800" dirty="0">
                  <a:latin typeface="+mj-ea"/>
                  <a:ea typeface="+mj-ea"/>
                </a:rPr>
                <a:t>0.8% </a:t>
              </a:r>
            </a:p>
            <a:p>
              <a:endParaRPr lang="en-US" altLang="ko-KR" sz="2800" dirty="0">
                <a:latin typeface="+mj-ea"/>
                <a:ea typeface="+mj-ea"/>
              </a:endParaRPr>
            </a:p>
            <a:p>
              <a:r>
                <a:rPr lang="en-US" altLang="ko-KR" sz="2800" dirty="0">
                  <a:latin typeface="+mj-ea"/>
                  <a:ea typeface="+mj-ea"/>
                </a:rPr>
                <a:t>2010</a:t>
              </a:r>
              <a:r>
                <a:rPr lang="ko-KR" altLang="en-US" sz="2800" dirty="0">
                  <a:latin typeface="+mj-ea"/>
                  <a:ea typeface="+mj-ea"/>
                </a:rPr>
                <a:t>년 </a:t>
              </a:r>
              <a:r>
                <a:rPr lang="en-US" altLang="ko-KR" sz="2800" dirty="0">
                  <a:latin typeface="+mj-ea"/>
                  <a:ea typeface="+mj-ea"/>
                </a:rPr>
                <a:t>6.5%</a:t>
              </a:r>
            </a:p>
          </p:txBody>
        </p:sp>
        <p:sp>
          <p:nvSpPr>
            <p:cNvPr id="5" name="아래쪽 화살표 4"/>
            <p:cNvSpPr/>
            <p:nvPr/>
          </p:nvSpPr>
          <p:spPr>
            <a:xfrm>
              <a:off x="6876256" y="4005064"/>
              <a:ext cx="288032" cy="288032"/>
            </a:xfrm>
            <a:prstGeom prst="downArrow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02890"/>
                <a:satOff val="-2850"/>
                <a:lumOff val="-23529"/>
                <a:alphaOff val="0"/>
              </a:schemeClr>
            </a:fillRef>
            <a:effectRef idx="0">
              <a:schemeClr val="accent4">
                <a:hueOff val="-502890"/>
                <a:satOff val="-2850"/>
                <a:lumOff val="-23529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아래쪽 화살표 8"/>
            <p:cNvSpPr/>
            <p:nvPr/>
          </p:nvSpPr>
          <p:spPr>
            <a:xfrm>
              <a:off x="6884640" y="4849936"/>
              <a:ext cx="288032" cy="288032"/>
            </a:xfrm>
            <a:prstGeom prst="downArrow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02890"/>
                <a:satOff val="-2850"/>
                <a:lumOff val="-23529"/>
                <a:alphaOff val="0"/>
              </a:schemeClr>
            </a:fillRef>
            <a:effectRef idx="0">
              <a:schemeClr val="accent4">
                <a:hueOff val="-502890"/>
                <a:satOff val="-2850"/>
                <a:lumOff val="-23529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41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b="1" dirty="0"/>
              <a:t>감사합니다</a:t>
            </a:r>
            <a:endParaRPr lang="en-US" altLang="ko-KR" sz="6000" b="1" dirty="0"/>
          </a:p>
        </p:txBody>
      </p:sp>
    </p:spTree>
    <p:extLst>
      <p:ext uri="{BB962C8B-B14F-4D97-AF65-F5344CB8AC3E}">
        <p14:creationId xmlns:p14="http://schemas.microsoft.com/office/powerpoint/2010/main" val="8324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다큐멘터리의 정의</a:t>
            </a: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520214187"/>
              </p:ext>
            </p:extLst>
          </p:nvPr>
        </p:nvGraphicFramePr>
        <p:xfrm>
          <a:off x="611560" y="1772816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0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다큐멘터리의 정의</a:t>
            </a: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543598524"/>
              </p:ext>
            </p:extLst>
          </p:nvPr>
        </p:nvGraphicFramePr>
        <p:xfrm>
          <a:off x="611560" y="1772816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2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다큐멘터리의 정의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064896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800" dirty="0">
                <a:latin typeface="+mj-ea"/>
                <a:ea typeface="+mj-ea"/>
              </a:rPr>
              <a:t>1948</a:t>
            </a:r>
            <a:r>
              <a:rPr lang="ko-KR" altLang="en-US" sz="2800" dirty="0">
                <a:latin typeface="+mj-ea"/>
                <a:ea typeface="+mj-ea"/>
              </a:rPr>
              <a:t>년 개최된 다큐멘터리연맹 정의 </a:t>
            </a:r>
            <a:endParaRPr lang="en-US" altLang="ko-KR" sz="28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en-US" altLang="ko-KR" sz="2800" dirty="0">
                <a:latin typeface="산돌고딕 L" pitchFamily="50" charset="-127"/>
                <a:ea typeface="산돌고딕 L" pitchFamily="50" charset="-127"/>
              </a:rPr>
              <a:t>:</a:t>
            </a: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97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국내 방송사의 다큐멘터리 역사</a:t>
            </a:r>
          </a:p>
        </p:txBody>
      </p:sp>
    </p:spTree>
    <p:extLst>
      <p:ext uri="{BB962C8B-B14F-4D97-AF65-F5344CB8AC3E}">
        <p14:creationId xmlns:p14="http://schemas.microsoft.com/office/powerpoint/2010/main" val="23428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다큐멘터리의 종류</a:t>
            </a:r>
          </a:p>
        </p:txBody>
      </p:sp>
    </p:spTree>
    <p:extLst>
      <p:ext uri="{BB962C8B-B14F-4D97-AF65-F5344CB8AC3E}">
        <p14:creationId xmlns:p14="http://schemas.microsoft.com/office/powerpoint/2010/main" val="33233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다큐멘터리의 종류</a:t>
            </a:r>
          </a:p>
        </p:txBody>
      </p:sp>
    </p:spTree>
    <p:extLst>
      <p:ext uri="{BB962C8B-B14F-4D97-AF65-F5344CB8AC3E}">
        <p14:creationId xmlns:p14="http://schemas.microsoft.com/office/powerpoint/2010/main" val="27732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3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3200" b="1" dirty="0"/>
          </a:p>
        </p:txBody>
      </p:sp>
      <p:sp>
        <p:nvSpPr>
          <p:cNvPr id="6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다큐멘터리 기획과 구성</a:t>
            </a: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2355769548"/>
              </p:ext>
            </p:extLst>
          </p:nvPr>
        </p:nvGraphicFramePr>
        <p:xfrm>
          <a:off x="-180528" y="1397000"/>
          <a:ext cx="9145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6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sp3d prstMaterial="translucentPowder">
          <a:bevelT w="127000" h="25400" prst="softRound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4">
            <a:hueOff val="-502890"/>
            <a:satOff val="-2850"/>
            <a:lumOff val="-23529"/>
            <a:alphaOff val="0"/>
          </a:schemeClr>
        </a:fillRef>
        <a:effectRef idx="0">
          <a:schemeClr val="accent4">
            <a:hueOff val="-502890"/>
            <a:satOff val="-2850"/>
            <a:lumOff val="-23529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1109</TotalTime>
  <Words>173</Words>
  <Application>Microsoft Office PowerPoint</Application>
  <PresentationFormat>화면 슬라이드 쇼(4:3)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HY견고딕</vt:lpstr>
      <vt:lpstr>맑은 고딕</vt:lpstr>
      <vt:lpstr>산돌고딕 L</vt:lpstr>
      <vt:lpstr>Arial</vt:lpstr>
      <vt:lpstr>Impact</vt:lpstr>
      <vt:lpstr>Times New Roman</vt:lpstr>
      <vt:lpstr>Wingdings</vt:lpstr>
      <vt:lpstr>신문</vt:lpstr>
      <vt:lpstr>방송기획론 </vt:lpstr>
      <vt:lpstr>1. 다큐멘터리의 역사</vt:lpstr>
      <vt:lpstr>2. 다큐멘터리의 정의</vt:lpstr>
      <vt:lpstr>2. 다큐멘터리의 정의</vt:lpstr>
      <vt:lpstr>2. 다큐멘터리의 정의</vt:lpstr>
      <vt:lpstr>3. 국내 방송사의 다큐멘터리 역사</vt:lpstr>
      <vt:lpstr>4. 다큐멘터리의 종류</vt:lpstr>
      <vt:lpstr>4. 다큐멘터리의 종류</vt:lpstr>
      <vt:lpstr>5. 다큐멘터리 기획과 구성</vt:lpstr>
      <vt:lpstr>6. 기획 단계</vt:lpstr>
      <vt:lpstr>7. 구성/연출  단계</vt:lpstr>
      <vt:lpstr>8. 제작 I</vt:lpstr>
      <vt:lpstr>8. 제작 II</vt:lpstr>
      <vt:lpstr>9.   내레이션 대본 작성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85</cp:revision>
  <dcterms:created xsi:type="dcterms:W3CDTF">2012-01-03T02:46:39Z</dcterms:created>
  <dcterms:modified xsi:type="dcterms:W3CDTF">2023-04-11T12:44:41Z</dcterms:modified>
</cp:coreProperties>
</file>