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85" r:id="rId4"/>
    <p:sldId id="290" r:id="rId5"/>
    <p:sldId id="291" r:id="rId6"/>
    <p:sldId id="292" r:id="rId7"/>
    <p:sldId id="293" r:id="rId8"/>
    <p:sldId id="294" r:id="rId9"/>
    <p:sldId id="265" r:id="rId10"/>
    <p:sldId id="295" r:id="rId11"/>
    <p:sldId id="286" r:id="rId12"/>
    <p:sldId id="296" r:id="rId13"/>
    <p:sldId id="287" r:id="rId14"/>
    <p:sldId id="297" r:id="rId15"/>
    <p:sldId id="288" r:id="rId16"/>
    <p:sldId id="298" r:id="rId17"/>
    <p:sldId id="289" r:id="rId18"/>
    <p:sldId id="299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57555-A972-4077-A89B-43196FB7C81C}" type="doc">
      <dgm:prSet loTypeId="urn:microsoft.com/office/officeart/2005/8/layout/process1" loCatId="process" qsTypeId="urn:microsoft.com/office/officeart/2005/8/quickstyle/3d6" qsCatId="3D" csTypeId="urn:microsoft.com/office/officeart/2005/8/colors/accent1_2" csCatId="accent1" phldr="1"/>
      <dgm:spPr/>
    </dgm:pt>
    <dgm:pt modelId="{F0306ADD-E55B-44DC-9B9B-ED96F61FFF15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사전제작과 기획단계</a:t>
          </a:r>
        </a:p>
      </dgm:t>
    </dgm:pt>
    <dgm:pt modelId="{51833CD8-DC6F-487A-837C-67AC531BA041}" type="parTrans" cxnId="{44F5D026-8010-413D-80D1-8B9853055976}">
      <dgm:prSet/>
      <dgm:spPr/>
      <dgm:t>
        <a:bodyPr/>
        <a:lstStyle/>
        <a:p>
          <a:pPr latinLnBrk="1"/>
          <a:endParaRPr lang="ko-KR" altLang="en-US"/>
        </a:p>
      </dgm:t>
    </dgm:pt>
    <dgm:pt modelId="{BD8F599C-53CB-4206-B73C-FA7B1FC871DC}" type="sibTrans" cxnId="{44F5D026-8010-413D-80D1-8B9853055976}">
      <dgm:prSet/>
      <dgm:spPr/>
      <dgm:t>
        <a:bodyPr/>
        <a:lstStyle/>
        <a:p>
          <a:pPr latinLnBrk="1"/>
          <a:endParaRPr lang="ko-KR" altLang="en-US"/>
        </a:p>
      </dgm:t>
    </dgm:pt>
    <dgm:pt modelId="{3E5F02B5-20E4-41A5-8DAB-E1F2F0FA049D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준비 및 </a:t>
          </a:r>
          <a:endParaRPr lang="en-US" altLang="ko-KR" sz="2000" b="1" dirty="0">
            <a:latin typeface="맑은 고딕" pitchFamily="50" charset="-127"/>
            <a:ea typeface="맑은 고딕" pitchFamily="50" charset="-127"/>
          </a:endParaRPr>
        </a:p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연습단계</a:t>
          </a:r>
        </a:p>
      </dgm:t>
    </dgm:pt>
    <dgm:pt modelId="{098F5FFB-FC10-4681-ADC2-465DE4819C23}" type="parTrans" cxnId="{EA6658A0-DB1C-4C66-AEEA-05FC4880836F}">
      <dgm:prSet/>
      <dgm:spPr/>
      <dgm:t>
        <a:bodyPr/>
        <a:lstStyle/>
        <a:p>
          <a:pPr latinLnBrk="1"/>
          <a:endParaRPr lang="ko-KR" altLang="en-US"/>
        </a:p>
      </dgm:t>
    </dgm:pt>
    <dgm:pt modelId="{E7313AD8-2069-496D-875A-89F1EA2C5A6F}" type="sibTrans" cxnId="{EA6658A0-DB1C-4C66-AEEA-05FC4880836F}">
      <dgm:prSet/>
      <dgm:spPr/>
      <dgm:t>
        <a:bodyPr/>
        <a:lstStyle/>
        <a:p>
          <a:pPr latinLnBrk="1"/>
          <a:endParaRPr lang="ko-KR" altLang="en-US"/>
        </a:p>
      </dgm:t>
    </dgm:pt>
    <dgm:pt modelId="{AF7B7784-218C-4F43-BDDE-E7D426E70368}">
      <dgm:prSet phldrT="[텍스트]"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제작단계</a:t>
          </a:r>
        </a:p>
      </dgm:t>
    </dgm:pt>
    <dgm:pt modelId="{521F052D-A17A-41B0-BBC8-228E337345B1}" type="parTrans" cxnId="{4A950B1F-9084-4C6C-9CD2-196FE1CEF66B}">
      <dgm:prSet/>
      <dgm:spPr/>
      <dgm:t>
        <a:bodyPr/>
        <a:lstStyle/>
        <a:p>
          <a:pPr latinLnBrk="1"/>
          <a:endParaRPr lang="ko-KR" altLang="en-US"/>
        </a:p>
      </dgm:t>
    </dgm:pt>
    <dgm:pt modelId="{E316368A-B912-476B-A473-3F4B2032936E}" type="sibTrans" cxnId="{4A950B1F-9084-4C6C-9CD2-196FE1CEF66B}">
      <dgm:prSet/>
      <dgm:spPr/>
      <dgm:t>
        <a:bodyPr/>
        <a:lstStyle/>
        <a:p>
          <a:pPr latinLnBrk="1"/>
          <a:endParaRPr lang="ko-KR" altLang="en-US"/>
        </a:p>
      </dgm:t>
    </dgm:pt>
    <dgm:pt modelId="{FEAC9091-6223-4756-B4A5-CBF2C4727CA3}">
      <dgm:prSet custT="1"/>
      <dgm:spPr/>
      <dgm:t>
        <a:bodyPr/>
        <a:lstStyle/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사후</a:t>
          </a:r>
          <a:endParaRPr lang="en-US" altLang="ko-KR" sz="2000" b="1" dirty="0">
            <a:latin typeface="맑은 고딕" pitchFamily="50" charset="-127"/>
            <a:ea typeface="맑은 고딕" pitchFamily="50" charset="-127"/>
          </a:endParaRPr>
        </a:p>
        <a:p>
          <a:pPr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제작단계</a:t>
          </a:r>
        </a:p>
      </dgm:t>
    </dgm:pt>
    <dgm:pt modelId="{AE96F366-4D17-4F39-BD1F-2EB5A129C2CB}" type="parTrans" cxnId="{D716DDC7-9881-4CE5-8C9D-3E807246BD38}">
      <dgm:prSet/>
      <dgm:spPr/>
      <dgm:t>
        <a:bodyPr/>
        <a:lstStyle/>
        <a:p>
          <a:pPr latinLnBrk="1"/>
          <a:endParaRPr lang="ko-KR" altLang="en-US"/>
        </a:p>
      </dgm:t>
    </dgm:pt>
    <dgm:pt modelId="{D4C86127-2F05-47FF-BB34-4485516845A2}" type="sibTrans" cxnId="{D716DDC7-9881-4CE5-8C9D-3E807246BD38}">
      <dgm:prSet/>
      <dgm:spPr/>
      <dgm:t>
        <a:bodyPr/>
        <a:lstStyle/>
        <a:p>
          <a:pPr latinLnBrk="1"/>
          <a:endParaRPr lang="ko-KR" altLang="en-US"/>
        </a:p>
      </dgm:t>
    </dgm:pt>
    <dgm:pt modelId="{345ECD85-17EE-4C3E-87E0-9FB1DF912A33}" type="pres">
      <dgm:prSet presAssocID="{4A757555-A972-4077-A89B-43196FB7C81C}" presName="Name0" presStyleCnt="0">
        <dgm:presLayoutVars>
          <dgm:dir/>
          <dgm:resizeHandles val="exact"/>
        </dgm:presLayoutVars>
      </dgm:prSet>
      <dgm:spPr/>
    </dgm:pt>
    <dgm:pt modelId="{571F0E76-9DE1-42A2-AB3E-7C3C6254A410}" type="pres">
      <dgm:prSet presAssocID="{F0306ADD-E55B-44DC-9B9B-ED96F61FFF15}" presName="node" presStyleLbl="node1" presStyleIdx="0" presStyleCnt="4">
        <dgm:presLayoutVars>
          <dgm:bulletEnabled val="1"/>
        </dgm:presLayoutVars>
      </dgm:prSet>
      <dgm:spPr/>
    </dgm:pt>
    <dgm:pt modelId="{74B9308C-8965-499C-B646-1EA02A27C5B5}" type="pres">
      <dgm:prSet presAssocID="{BD8F599C-53CB-4206-B73C-FA7B1FC871DC}" presName="sibTrans" presStyleLbl="sibTrans2D1" presStyleIdx="0" presStyleCnt="3"/>
      <dgm:spPr/>
    </dgm:pt>
    <dgm:pt modelId="{A644F6E4-ED27-47EF-BB5F-E687457F7D27}" type="pres">
      <dgm:prSet presAssocID="{BD8F599C-53CB-4206-B73C-FA7B1FC871DC}" presName="connectorText" presStyleLbl="sibTrans2D1" presStyleIdx="0" presStyleCnt="3"/>
      <dgm:spPr/>
    </dgm:pt>
    <dgm:pt modelId="{03201877-865E-47E2-9A69-A886CFCFE390}" type="pres">
      <dgm:prSet presAssocID="{3E5F02B5-20E4-41A5-8DAB-E1F2F0FA049D}" presName="node" presStyleLbl="node1" presStyleIdx="1" presStyleCnt="4">
        <dgm:presLayoutVars>
          <dgm:bulletEnabled val="1"/>
        </dgm:presLayoutVars>
      </dgm:prSet>
      <dgm:spPr/>
    </dgm:pt>
    <dgm:pt modelId="{559B8D49-9F0D-4FDB-8945-8959FC99DA18}" type="pres">
      <dgm:prSet presAssocID="{E7313AD8-2069-496D-875A-89F1EA2C5A6F}" presName="sibTrans" presStyleLbl="sibTrans2D1" presStyleIdx="1" presStyleCnt="3"/>
      <dgm:spPr/>
    </dgm:pt>
    <dgm:pt modelId="{87DCF9AD-9587-42F4-B1C6-3CC3CDB10034}" type="pres">
      <dgm:prSet presAssocID="{E7313AD8-2069-496D-875A-89F1EA2C5A6F}" presName="connectorText" presStyleLbl="sibTrans2D1" presStyleIdx="1" presStyleCnt="3"/>
      <dgm:spPr/>
    </dgm:pt>
    <dgm:pt modelId="{E75BBFA7-81CB-4161-BB18-89BF9D455E61}" type="pres">
      <dgm:prSet presAssocID="{AF7B7784-218C-4F43-BDDE-E7D426E70368}" presName="node" presStyleLbl="node1" presStyleIdx="2" presStyleCnt="4">
        <dgm:presLayoutVars>
          <dgm:bulletEnabled val="1"/>
        </dgm:presLayoutVars>
      </dgm:prSet>
      <dgm:spPr/>
    </dgm:pt>
    <dgm:pt modelId="{A24BCE82-4DB7-4B66-9384-BA0AB758E706}" type="pres">
      <dgm:prSet presAssocID="{E316368A-B912-476B-A473-3F4B2032936E}" presName="sibTrans" presStyleLbl="sibTrans2D1" presStyleIdx="2" presStyleCnt="3"/>
      <dgm:spPr/>
    </dgm:pt>
    <dgm:pt modelId="{EB1A1C5A-0232-4B30-BD99-B08BC4CCB1E4}" type="pres">
      <dgm:prSet presAssocID="{E316368A-B912-476B-A473-3F4B2032936E}" presName="connectorText" presStyleLbl="sibTrans2D1" presStyleIdx="2" presStyleCnt="3"/>
      <dgm:spPr/>
    </dgm:pt>
    <dgm:pt modelId="{B1610D5A-94D7-4532-9417-A16A2CE6C5D0}" type="pres">
      <dgm:prSet presAssocID="{FEAC9091-6223-4756-B4A5-CBF2C4727CA3}" presName="node" presStyleLbl="node1" presStyleIdx="3" presStyleCnt="4" custLinFactNeighborX="-910" custLinFactNeighborY="6872">
        <dgm:presLayoutVars>
          <dgm:bulletEnabled val="1"/>
        </dgm:presLayoutVars>
      </dgm:prSet>
      <dgm:spPr/>
    </dgm:pt>
  </dgm:ptLst>
  <dgm:cxnLst>
    <dgm:cxn modelId="{09791D0D-B1D2-4792-8A1F-ED5F4872A215}" type="presOf" srcId="{E7313AD8-2069-496D-875A-89F1EA2C5A6F}" destId="{87DCF9AD-9587-42F4-B1C6-3CC3CDB10034}" srcOrd="1" destOrd="0" presId="urn:microsoft.com/office/officeart/2005/8/layout/process1"/>
    <dgm:cxn modelId="{4A950B1F-9084-4C6C-9CD2-196FE1CEF66B}" srcId="{4A757555-A972-4077-A89B-43196FB7C81C}" destId="{AF7B7784-218C-4F43-BDDE-E7D426E70368}" srcOrd="2" destOrd="0" parTransId="{521F052D-A17A-41B0-BBC8-228E337345B1}" sibTransId="{E316368A-B912-476B-A473-3F4B2032936E}"/>
    <dgm:cxn modelId="{44F5D026-8010-413D-80D1-8B9853055976}" srcId="{4A757555-A972-4077-A89B-43196FB7C81C}" destId="{F0306ADD-E55B-44DC-9B9B-ED96F61FFF15}" srcOrd="0" destOrd="0" parTransId="{51833CD8-DC6F-487A-837C-67AC531BA041}" sibTransId="{BD8F599C-53CB-4206-B73C-FA7B1FC871DC}"/>
    <dgm:cxn modelId="{FC10B731-B2AA-4259-93D3-F56046030208}" type="presOf" srcId="{F0306ADD-E55B-44DC-9B9B-ED96F61FFF15}" destId="{571F0E76-9DE1-42A2-AB3E-7C3C6254A410}" srcOrd="0" destOrd="0" presId="urn:microsoft.com/office/officeart/2005/8/layout/process1"/>
    <dgm:cxn modelId="{5267DC36-ADD4-4D11-A0F6-1D84C7F02E6D}" type="presOf" srcId="{E316368A-B912-476B-A473-3F4B2032936E}" destId="{A24BCE82-4DB7-4B66-9384-BA0AB758E706}" srcOrd="0" destOrd="0" presId="urn:microsoft.com/office/officeart/2005/8/layout/process1"/>
    <dgm:cxn modelId="{10F1845C-6C20-4129-B3C1-445D31925B8B}" type="presOf" srcId="{4A757555-A972-4077-A89B-43196FB7C81C}" destId="{345ECD85-17EE-4C3E-87E0-9FB1DF912A33}" srcOrd="0" destOrd="0" presId="urn:microsoft.com/office/officeart/2005/8/layout/process1"/>
    <dgm:cxn modelId="{017D395D-162D-4216-B79A-55EDA154DAFD}" type="presOf" srcId="{E7313AD8-2069-496D-875A-89F1EA2C5A6F}" destId="{559B8D49-9F0D-4FDB-8945-8959FC99DA18}" srcOrd="0" destOrd="0" presId="urn:microsoft.com/office/officeart/2005/8/layout/process1"/>
    <dgm:cxn modelId="{ADE51B4D-B5B1-41BF-B7D5-5A093A319318}" type="presOf" srcId="{BD8F599C-53CB-4206-B73C-FA7B1FC871DC}" destId="{74B9308C-8965-499C-B646-1EA02A27C5B5}" srcOrd="0" destOrd="0" presId="urn:microsoft.com/office/officeart/2005/8/layout/process1"/>
    <dgm:cxn modelId="{BA071188-8967-4A28-AA5D-6CEB426D1816}" type="presOf" srcId="{E316368A-B912-476B-A473-3F4B2032936E}" destId="{EB1A1C5A-0232-4B30-BD99-B08BC4CCB1E4}" srcOrd="1" destOrd="0" presId="urn:microsoft.com/office/officeart/2005/8/layout/process1"/>
    <dgm:cxn modelId="{C36EE492-25EF-4F49-89ED-DFC331002BB2}" type="presOf" srcId="{AF7B7784-218C-4F43-BDDE-E7D426E70368}" destId="{E75BBFA7-81CB-4161-BB18-89BF9D455E61}" srcOrd="0" destOrd="0" presId="urn:microsoft.com/office/officeart/2005/8/layout/process1"/>
    <dgm:cxn modelId="{EA6658A0-DB1C-4C66-AEEA-05FC4880836F}" srcId="{4A757555-A972-4077-A89B-43196FB7C81C}" destId="{3E5F02B5-20E4-41A5-8DAB-E1F2F0FA049D}" srcOrd="1" destOrd="0" parTransId="{098F5FFB-FC10-4681-ADC2-465DE4819C23}" sibTransId="{E7313AD8-2069-496D-875A-89F1EA2C5A6F}"/>
    <dgm:cxn modelId="{0E37CABA-790A-4D59-970D-2D80412DCEFA}" type="presOf" srcId="{3E5F02B5-20E4-41A5-8DAB-E1F2F0FA049D}" destId="{03201877-865E-47E2-9A69-A886CFCFE390}" srcOrd="0" destOrd="0" presId="urn:microsoft.com/office/officeart/2005/8/layout/process1"/>
    <dgm:cxn modelId="{D716DDC7-9881-4CE5-8C9D-3E807246BD38}" srcId="{4A757555-A972-4077-A89B-43196FB7C81C}" destId="{FEAC9091-6223-4756-B4A5-CBF2C4727CA3}" srcOrd="3" destOrd="0" parTransId="{AE96F366-4D17-4F39-BD1F-2EB5A129C2CB}" sibTransId="{D4C86127-2F05-47FF-BB34-4485516845A2}"/>
    <dgm:cxn modelId="{3141A9E5-87D3-4631-A6B8-30931DD0DFEE}" type="presOf" srcId="{FEAC9091-6223-4756-B4A5-CBF2C4727CA3}" destId="{B1610D5A-94D7-4532-9417-A16A2CE6C5D0}" srcOrd="0" destOrd="0" presId="urn:microsoft.com/office/officeart/2005/8/layout/process1"/>
    <dgm:cxn modelId="{447524F7-FDF2-42F2-B408-F781FADBC0D7}" type="presOf" srcId="{BD8F599C-53CB-4206-B73C-FA7B1FC871DC}" destId="{A644F6E4-ED27-47EF-BB5F-E687457F7D27}" srcOrd="1" destOrd="0" presId="urn:microsoft.com/office/officeart/2005/8/layout/process1"/>
    <dgm:cxn modelId="{4A5720CF-A95E-4429-BFFE-E71FBAEAADB8}" type="presParOf" srcId="{345ECD85-17EE-4C3E-87E0-9FB1DF912A33}" destId="{571F0E76-9DE1-42A2-AB3E-7C3C6254A410}" srcOrd="0" destOrd="0" presId="urn:microsoft.com/office/officeart/2005/8/layout/process1"/>
    <dgm:cxn modelId="{9FF7FD08-3A34-4468-83C3-15AF20E9D888}" type="presParOf" srcId="{345ECD85-17EE-4C3E-87E0-9FB1DF912A33}" destId="{74B9308C-8965-499C-B646-1EA02A27C5B5}" srcOrd="1" destOrd="0" presId="urn:microsoft.com/office/officeart/2005/8/layout/process1"/>
    <dgm:cxn modelId="{2041573F-9B0B-4D4B-9ED0-760C84943A99}" type="presParOf" srcId="{74B9308C-8965-499C-B646-1EA02A27C5B5}" destId="{A644F6E4-ED27-47EF-BB5F-E687457F7D27}" srcOrd="0" destOrd="0" presId="urn:microsoft.com/office/officeart/2005/8/layout/process1"/>
    <dgm:cxn modelId="{652ACE60-1559-47E7-ABC9-301262B16288}" type="presParOf" srcId="{345ECD85-17EE-4C3E-87E0-9FB1DF912A33}" destId="{03201877-865E-47E2-9A69-A886CFCFE390}" srcOrd="2" destOrd="0" presId="urn:microsoft.com/office/officeart/2005/8/layout/process1"/>
    <dgm:cxn modelId="{4A63E231-7A7E-43AD-9E20-9CFBABC6DB43}" type="presParOf" srcId="{345ECD85-17EE-4C3E-87E0-9FB1DF912A33}" destId="{559B8D49-9F0D-4FDB-8945-8959FC99DA18}" srcOrd="3" destOrd="0" presId="urn:microsoft.com/office/officeart/2005/8/layout/process1"/>
    <dgm:cxn modelId="{2EE3097D-9CB4-4C7E-8931-4239B46D35B0}" type="presParOf" srcId="{559B8D49-9F0D-4FDB-8945-8959FC99DA18}" destId="{87DCF9AD-9587-42F4-B1C6-3CC3CDB10034}" srcOrd="0" destOrd="0" presId="urn:microsoft.com/office/officeart/2005/8/layout/process1"/>
    <dgm:cxn modelId="{F621F234-CB2A-4057-B417-AC3B5A5FC0C3}" type="presParOf" srcId="{345ECD85-17EE-4C3E-87E0-9FB1DF912A33}" destId="{E75BBFA7-81CB-4161-BB18-89BF9D455E61}" srcOrd="4" destOrd="0" presId="urn:microsoft.com/office/officeart/2005/8/layout/process1"/>
    <dgm:cxn modelId="{F6D0FECA-99EF-4283-A002-1FDC6E3B32A0}" type="presParOf" srcId="{345ECD85-17EE-4C3E-87E0-9FB1DF912A33}" destId="{A24BCE82-4DB7-4B66-9384-BA0AB758E706}" srcOrd="5" destOrd="0" presId="urn:microsoft.com/office/officeart/2005/8/layout/process1"/>
    <dgm:cxn modelId="{A44EBA7D-338D-44BD-A9EB-C93061F4C129}" type="presParOf" srcId="{A24BCE82-4DB7-4B66-9384-BA0AB758E706}" destId="{EB1A1C5A-0232-4B30-BD99-B08BC4CCB1E4}" srcOrd="0" destOrd="0" presId="urn:microsoft.com/office/officeart/2005/8/layout/process1"/>
    <dgm:cxn modelId="{7E2C9133-B3BF-4292-B571-FF9DD7BDF47B}" type="presParOf" srcId="{345ECD85-17EE-4C3E-87E0-9FB1DF912A33}" destId="{B1610D5A-94D7-4532-9417-A16A2CE6C5D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F0E76-9DE1-42A2-AB3E-7C3C6254A410}">
      <dsp:nvSpPr>
        <dsp:cNvPr id="0" name=""/>
        <dsp:cNvSpPr/>
      </dsp:nvSpPr>
      <dsp:spPr>
        <a:xfrm>
          <a:off x="3765" y="949261"/>
          <a:ext cx="1646427" cy="1213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사전제작과 기획단계</a:t>
          </a:r>
        </a:p>
      </dsp:txBody>
      <dsp:txXfrm>
        <a:off x="39310" y="984806"/>
        <a:ext cx="1575337" cy="1142506"/>
      </dsp:txXfrm>
    </dsp:sp>
    <dsp:sp modelId="{74B9308C-8965-499C-B646-1EA02A27C5B5}">
      <dsp:nvSpPr>
        <dsp:cNvPr id="0" name=""/>
        <dsp:cNvSpPr/>
      </dsp:nvSpPr>
      <dsp:spPr>
        <a:xfrm>
          <a:off x="1814835" y="1351903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1814835" y="1433566"/>
        <a:ext cx="244329" cy="244987"/>
      </dsp:txXfrm>
    </dsp:sp>
    <dsp:sp modelId="{03201877-865E-47E2-9A69-A886CFCFE390}">
      <dsp:nvSpPr>
        <dsp:cNvPr id="0" name=""/>
        <dsp:cNvSpPr/>
      </dsp:nvSpPr>
      <dsp:spPr>
        <a:xfrm>
          <a:off x="2308763" y="949261"/>
          <a:ext cx="1646427" cy="1213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준비 및 </a:t>
          </a:r>
          <a:endParaRPr lang="en-US" altLang="ko-KR" sz="2000" b="1" kern="1200" dirty="0"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연습단계</a:t>
          </a:r>
        </a:p>
      </dsp:txBody>
      <dsp:txXfrm>
        <a:off x="2344308" y="984806"/>
        <a:ext cx="1575337" cy="1142506"/>
      </dsp:txXfrm>
    </dsp:sp>
    <dsp:sp modelId="{559B8D49-9F0D-4FDB-8945-8959FC99DA18}">
      <dsp:nvSpPr>
        <dsp:cNvPr id="0" name=""/>
        <dsp:cNvSpPr/>
      </dsp:nvSpPr>
      <dsp:spPr>
        <a:xfrm>
          <a:off x="4119833" y="1351903"/>
          <a:ext cx="349042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4119833" y="1433566"/>
        <a:ext cx="244329" cy="244987"/>
      </dsp:txXfrm>
    </dsp:sp>
    <dsp:sp modelId="{E75BBFA7-81CB-4161-BB18-89BF9D455E61}">
      <dsp:nvSpPr>
        <dsp:cNvPr id="0" name=""/>
        <dsp:cNvSpPr/>
      </dsp:nvSpPr>
      <dsp:spPr>
        <a:xfrm>
          <a:off x="4613761" y="949261"/>
          <a:ext cx="1646427" cy="1213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제작단계</a:t>
          </a:r>
        </a:p>
      </dsp:txBody>
      <dsp:txXfrm>
        <a:off x="4649306" y="984806"/>
        <a:ext cx="1575337" cy="1142506"/>
      </dsp:txXfrm>
    </dsp:sp>
    <dsp:sp modelId="{A24BCE82-4DB7-4B66-9384-BA0AB758E706}">
      <dsp:nvSpPr>
        <dsp:cNvPr id="0" name=""/>
        <dsp:cNvSpPr/>
      </dsp:nvSpPr>
      <dsp:spPr>
        <a:xfrm rot="124653">
          <a:off x="6423219" y="1393957"/>
          <a:ext cx="346093" cy="408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6423253" y="1473738"/>
        <a:ext cx="242265" cy="244987"/>
      </dsp:txXfrm>
    </dsp:sp>
    <dsp:sp modelId="{B1610D5A-94D7-4532-9417-A16A2CE6C5D0}">
      <dsp:nvSpPr>
        <dsp:cNvPr id="0" name=""/>
        <dsp:cNvSpPr/>
      </dsp:nvSpPr>
      <dsp:spPr>
        <a:xfrm>
          <a:off x="6912766" y="1032659"/>
          <a:ext cx="1646427" cy="1213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사후</a:t>
          </a:r>
          <a:endParaRPr lang="en-US" altLang="ko-KR" sz="2000" b="1" kern="1200" dirty="0">
            <a:latin typeface="맑은 고딕" pitchFamily="50" charset="-127"/>
            <a:ea typeface="맑은 고딕" pitchFamily="50" charset="-127"/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제작단계</a:t>
          </a:r>
        </a:p>
      </dsp:txBody>
      <dsp:txXfrm>
        <a:off x="6948311" y="1068204"/>
        <a:ext cx="1575337" cy="114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pPr/>
              <a:t>2023-03-20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725144"/>
            <a:ext cx="7272808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3200" dirty="0"/>
              <a:t>김 준 모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52673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09" y="340618"/>
            <a:ext cx="6561137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29" y="5172075"/>
            <a:ext cx="4181971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32" y="3356992"/>
            <a:ext cx="3921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25" y="1961431"/>
            <a:ext cx="485182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 방송 프로그램 유형별 특성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28596" y="1071546"/>
            <a:ext cx="6069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교양 프로그램 종류</a:t>
            </a:r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/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특성</a:t>
            </a:r>
            <a:endParaRPr lang="ko-KR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75645BD-60A3-83D9-CEBA-D5C22B831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6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4202"/>
            <a:ext cx="71231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26" y="3416822"/>
            <a:ext cx="5155282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197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9" y="301973"/>
            <a:ext cx="3557389" cy="29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7118"/>
            <a:ext cx="4472359" cy="172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 방송 프로그램 유형별 특성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85786" y="1285860"/>
            <a:ext cx="5304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다큐멘터리 종류</a:t>
            </a:r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/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특성</a:t>
            </a:r>
            <a:endParaRPr lang="ko-KR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C44AAD08-A0A5-22C3-D23E-4ABEA0180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8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" y="3648075"/>
            <a:ext cx="56388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" y="1066800"/>
            <a:ext cx="5644181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79" y="548680"/>
            <a:ext cx="3361117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93" y="3256236"/>
            <a:ext cx="4202410" cy="360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 방송 프로그램 유형별 특성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14348" y="1285860"/>
            <a:ext cx="6069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오락 프로그램 종류</a:t>
            </a:r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/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특성</a:t>
            </a:r>
            <a:endParaRPr lang="ko-KR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F16D6088-F7FD-1041-98F5-0D9E3F5FB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1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6805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39604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71652"/>
            <a:ext cx="4104456" cy="36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1" y="465039"/>
            <a:ext cx="3432795" cy="27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177728" cy="265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 방송 프로그램 유형별 특성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14348" y="1142984"/>
            <a:ext cx="47916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드라마의 종류</a:t>
            </a:r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/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특성</a:t>
            </a:r>
            <a:endParaRPr lang="ko-KR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001C253-5FD3-8DCB-532E-24E00F950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0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6975"/>
            <a:ext cx="51244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4902"/>
            <a:ext cx="3761978" cy="30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63" y="3253755"/>
            <a:ext cx="4087737" cy="36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81" y="245997"/>
            <a:ext cx="4067944" cy="30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방송 프로그램의 제작 단계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3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3200" b="1" dirty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3464857710"/>
              </p:ext>
            </p:extLst>
          </p:nvPr>
        </p:nvGraphicFramePr>
        <p:xfrm>
          <a:off x="395536" y="1397000"/>
          <a:ext cx="8568952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9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방송 프로그램의 종류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3568" y="126876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장르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14348" y="4286256"/>
            <a:ext cx="7929618" cy="175432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뉴스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다큐멘터리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대화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/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토론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드라마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코미디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영화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어린이 프로그램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 err="1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버라이어티쇼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토크쇼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퀴즈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/</a:t>
            </a:r>
            <a:r>
              <a:rPr lang="ko-KR" altLang="en-US" sz="2400" b="1" dirty="0" err="1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게임쇼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스포츠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생활정보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학습</a:t>
            </a:r>
            <a:r>
              <a:rPr lang="en-US" altLang="ko-KR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산돌고딕 L" pitchFamily="50" charset="-127"/>
                <a:ea typeface="산돌고딕 L" pitchFamily="50" charset="-127"/>
              </a:rPr>
              <a:t>문화예술 등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방송 프로그램의 분류기준</a:t>
            </a:r>
          </a:p>
        </p:txBody>
      </p:sp>
    </p:spTree>
    <p:extLst>
      <p:ext uri="{BB962C8B-B14F-4D97-AF65-F5344CB8AC3E}">
        <p14:creationId xmlns:p14="http://schemas.microsoft.com/office/powerpoint/2010/main" val="1979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16" y="2060848"/>
            <a:ext cx="7632848" cy="239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정규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/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algn="just"/>
            <a:endParaRPr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드라마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: 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04143" y="921494"/>
            <a:ext cx="404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편성상의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구분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77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2816" y="2060848"/>
            <a:ext cx="7632848" cy="254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 err="1">
                <a:latin typeface="+mj-ea"/>
                <a:ea typeface="+mj-ea"/>
              </a:rPr>
              <a:t>비드라마</a:t>
            </a:r>
            <a:r>
              <a:rPr lang="ko-KR" altLang="en-US" sz="2800" dirty="0">
                <a:latin typeface="+mj-ea"/>
                <a:ea typeface="+mj-ea"/>
              </a:rPr>
              <a:t>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/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800" dirty="0">
                <a:latin typeface="+mj-ea"/>
                <a:ea typeface="+mj-ea"/>
              </a:rPr>
              <a:t>드라마 프로그램</a:t>
            </a:r>
            <a:endParaRPr lang="en-US" altLang="ko-KR" sz="2800" dirty="0"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400" dirty="0">
                <a:latin typeface="산돌고딕 L" pitchFamily="50" charset="-127"/>
                <a:ea typeface="산돌고딕 L" pitchFamily="50" charset="-127"/>
              </a:rPr>
              <a:t>: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02593" y="921494"/>
            <a:ext cx="4852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포맷에 의한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0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383159"/>
            <a:ext cx="8208912" cy="3621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>
                <a:latin typeface="+mj-ea"/>
                <a:ea typeface="+mj-ea"/>
              </a:rPr>
              <a:t>   보도방송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2800" dirty="0">
                <a:latin typeface="+mj-ea"/>
                <a:ea typeface="+mj-ea"/>
              </a:rPr>
              <a:t>   교양방송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dirty="0">
                <a:latin typeface="+mj-ea"/>
                <a:ea typeface="+mj-ea"/>
              </a:rPr>
              <a:t>오락방송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맑은 고딕" pitchFamily="50" charset="-127"/>
                <a:ea typeface="맑은 고딕" pitchFamily="50" charset="-127"/>
              </a:rPr>
              <a:t>: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6021" y="459829"/>
            <a:ext cx="4852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기능에 의한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50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63" y="486136"/>
            <a:ext cx="6689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제작자 관점에서의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47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38378" y="486136"/>
            <a:ext cx="6458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산돌고딕 L" pitchFamily="50" charset="-127"/>
                <a:ea typeface="산돌고딕 L" pitchFamily="50" charset="-127"/>
              </a:rPr>
              <a:t>제작 형태에 의한 </a:t>
            </a:r>
            <a:r>
              <a:rPr lang="ko-KR" alt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산돌고딕 L" pitchFamily="50" charset="-127"/>
                <a:ea typeface="산돌고딕 L" pitchFamily="50" charset="-127"/>
              </a:rPr>
              <a:t> 분류</a:t>
            </a:r>
            <a:endParaRPr lang="ko-KR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33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 방송 프로그램 유형별 특성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57224" y="1285860"/>
            <a:ext cx="6069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보도 프로그램 종류</a:t>
            </a:r>
            <a:r>
              <a:rPr lang="en-US" altLang="ko-K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/</a:t>
            </a:r>
            <a:r>
              <a:rPr lang="ko-KR" alt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돋움체" pitchFamily="49" charset="-127"/>
                <a:ea typeface="돋움체" pitchFamily="49" charset="-127"/>
              </a:rPr>
              <a:t>특성</a:t>
            </a:r>
            <a:endParaRPr lang="ko-KR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4E880AF-AC69-5DE6-E094-BE44614B9B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9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686</TotalTime>
  <Words>151</Words>
  <Application>Microsoft Office PowerPoint</Application>
  <PresentationFormat>화면 슬라이드 쇼(4:3)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HY견고딕</vt:lpstr>
      <vt:lpstr>돋움체</vt:lpstr>
      <vt:lpstr>맑은 고딕</vt:lpstr>
      <vt:lpstr>산돌고딕 L</vt:lpstr>
      <vt:lpstr>Arial</vt:lpstr>
      <vt:lpstr>Impact</vt:lpstr>
      <vt:lpstr>Times New Roman</vt:lpstr>
      <vt:lpstr>Wingdings</vt:lpstr>
      <vt:lpstr>신문</vt:lpstr>
      <vt:lpstr>방송기획론 </vt:lpstr>
      <vt:lpstr>1. 방송 프로그램의 종류</vt:lpstr>
      <vt:lpstr>2. 방송 프로그램의 분류기준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 방송 프로그램 유형별 특성</vt:lpstr>
      <vt:lpstr>PowerPoint 프레젠테이션</vt:lpstr>
      <vt:lpstr>3.  방송 프로그램 유형별 특성</vt:lpstr>
      <vt:lpstr>PowerPoint 프레젠테이션</vt:lpstr>
      <vt:lpstr>3.  방송 프로그램 유형별 특성</vt:lpstr>
      <vt:lpstr>PowerPoint 프레젠테이션</vt:lpstr>
      <vt:lpstr>3.  방송 프로그램 유형별 특성</vt:lpstr>
      <vt:lpstr>PowerPoint 프레젠테이션</vt:lpstr>
      <vt:lpstr>3.  방송 프로그램 유형별 특성</vt:lpstr>
      <vt:lpstr>PowerPoint 프레젠테이션</vt:lpstr>
      <vt:lpstr>4. 방송 프로그램의 제작 단계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53</cp:revision>
  <dcterms:created xsi:type="dcterms:W3CDTF">2012-01-03T02:46:39Z</dcterms:created>
  <dcterms:modified xsi:type="dcterms:W3CDTF">2023-03-20T13:11:43Z</dcterms:modified>
</cp:coreProperties>
</file>