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2020-10-27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okwon.jobstart.co.k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169621" y="2177935"/>
            <a:ext cx="7730836" cy="16957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341716"/>
            <a:ext cx="9008225" cy="1730577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제출서류 </a:t>
            </a:r>
            <a:r>
              <a:rPr lang="ko-KR" altLang="en-US" dirty="0" smtClean="0"/>
              <a:t>및 진행방법 </a:t>
            </a:r>
            <a:r>
              <a:rPr lang="ko-KR" altLang="en-US" dirty="0" smtClean="0"/>
              <a:t>안내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 delayfive@mokwon.ac.kr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946730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65194"/>
              </p:ext>
            </p:extLst>
          </p:nvPr>
        </p:nvGraphicFramePr>
        <p:xfrm>
          <a:off x="6548755" y="2940685"/>
          <a:ext cx="4447540" cy="309589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(6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이수한 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916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28059" y="6184805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 직무교육 수료증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*</a:t>
            </a: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약정서는 </a:t>
            </a:r>
            <a:r>
              <a:rPr lang="ko-KR" altLang="en-US" sz="1800" dirty="0" err="1" smtClean="0"/>
              <a:t>학생사인</a:t>
            </a:r>
            <a:r>
              <a:rPr lang="ko-KR" altLang="en-US" sz="1800" dirty="0" smtClean="0"/>
              <a:t> 후 센터에 제출 </a:t>
            </a:r>
            <a:r>
              <a:rPr lang="en-US" altLang="ko-KR" sz="1800" dirty="0" smtClean="0"/>
              <a:t>,</a:t>
            </a:r>
          </a:p>
          <a:p>
            <a:pPr marL="0" indent="0">
              <a:buNone/>
            </a:pPr>
            <a:r>
              <a:rPr lang="ko-KR" altLang="en-US" sz="1800" dirty="0" smtClean="0"/>
              <a:t>   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근태 </a:t>
            </a:r>
            <a:r>
              <a:rPr lang="ko-KR" altLang="en-US" sz="1900" dirty="0" err="1" smtClean="0"/>
              <a:t>상황부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연수 기관 평가서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873573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근태 </a:t>
                      </a:r>
                      <a:r>
                        <a:rPr lang="ko-KR" altLang="en-US" dirty="0" err="1" smtClean="0"/>
                        <a:t>상황부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ea typeface="+mj-ea"/>
              </a:rPr>
              <a:t>1) </a:t>
            </a:r>
            <a:r>
              <a:rPr lang="ko-KR" altLang="en-US" sz="2000" dirty="0" smtClean="0">
                <a:ea typeface="+mj-ea"/>
              </a:rPr>
              <a:t>참여 학생 대상으로 </a:t>
            </a:r>
            <a:r>
              <a:rPr lang="ko-KR" altLang="en-US" sz="2000" dirty="0" smtClean="0">
                <a:ea typeface="+mj-ea"/>
              </a:rPr>
              <a:t>인턴 실습 </a:t>
            </a:r>
            <a:r>
              <a:rPr lang="ko-KR" altLang="en-US" sz="2000" dirty="0" smtClean="0">
                <a:ea typeface="+mj-ea"/>
              </a:rPr>
              <a:t>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2) </a:t>
            </a:r>
            <a:r>
              <a:rPr lang="ko-KR" altLang="en-US" sz="2000" kern="0" dirty="0" smtClean="0">
                <a:ea typeface="+mj-ea"/>
              </a:rPr>
              <a:t>온라인 </a:t>
            </a:r>
            <a:r>
              <a:rPr lang="ko-KR" altLang="en-US" sz="2000" kern="0" dirty="0">
                <a:ea typeface="+mj-ea"/>
              </a:rPr>
              <a:t>직무교육 홈페이지 </a:t>
            </a:r>
            <a:r>
              <a:rPr lang="en-US" altLang="ko-KR" sz="2000" kern="0" dirty="0">
                <a:ea typeface="+mj-ea"/>
              </a:rPr>
              <a:t>: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hlinkClick r:id="rId2"/>
              </a:rPr>
              <a:t>http://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  <a:hlinkClick r:id="rId2"/>
              </a:rPr>
              <a:t>mokwon.jobstart.co.kr</a:t>
            </a:r>
            <a:endParaRPr lang="en-US" altLang="ko-KR" sz="20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3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방법 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ko-KR" altLang="en-US" sz="2000" dirty="0" smtClean="0">
                <a:ea typeface="+mj-ea"/>
              </a:rPr>
              <a:t>  홈페이지 로그인 후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 (ID: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학번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/ PW: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생년월일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8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자리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000" dirty="0" smtClean="0">
                <a:ea typeface="+mj-ea"/>
              </a:rPr>
              <a:t> </a:t>
            </a:r>
            <a:r>
              <a:rPr lang="en-US" altLang="ko-KR" sz="2000" dirty="0">
                <a:ea typeface="+mj-ea"/>
              </a:rPr>
              <a:t>- </a:t>
            </a:r>
            <a:r>
              <a:rPr lang="ko-KR" altLang="en-US" sz="2000" dirty="0">
                <a:ea typeface="+mj-ea"/>
              </a:rPr>
              <a:t>화면 </a:t>
            </a:r>
            <a:r>
              <a:rPr lang="ko-KR" altLang="en-US" sz="2000" dirty="0" smtClean="0">
                <a:ea typeface="+mj-ea"/>
              </a:rPr>
              <a:t>상단</a:t>
            </a:r>
            <a:r>
              <a:rPr lang="ko-KR" altLang="en-US" sz="2000" dirty="0">
                <a:ea typeface="+mj-ea"/>
              </a:rPr>
              <a:t> “온라인 </a:t>
            </a:r>
            <a:r>
              <a:rPr lang="ko-KR" altLang="en-US" sz="2000" dirty="0" smtClean="0">
                <a:ea typeface="+mj-ea"/>
              </a:rPr>
              <a:t>교육” 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   </a:t>
            </a:r>
            <a:r>
              <a:rPr lang="ko-KR" altLang="en-US" sz="2000" dirty="0" smtClean="0">
                <a:ea typeface="+mj-ea"/>
              </a:rPr>
              <a:t>→ 수강신청 </a:t>
            </a:r>
            <a:r>
              <a:rPr lang="ko-KR" altLang="en-US" sz="2000" dirty="0">
                <a:ea typeface="+mj-ea"/>
              </a:rPr>
              <a:t>후 </a:t>
            </a:r>
            <a:r>
              <a:rPr lang="ko-KR" altLang="en-US" sz="2000" dirty="0" smtClean="0">
                <a:ea typeface="+mj-ea"/>
              </a:rPr>
              <a:t>강의 이수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4) </a:t>
            </a:r>
            <a:r>
              <a:rPr lang="ko-KR" altLang="en-US" sz="2000" dirty="0" smtClean="0">
                <a:ea typeface="+mj-ea"/>
              </a:rPr>
              <a:t>총 </a:t>
            </a:r>
            <a:r>
              <a:rPr lang="en-US" altLang="ko-KR" sz="2000" dirty="0" smtClean="0">
                <a:ea typeface="+mj-ea"/>
              </a:rPr>
              <a:t>8</a:t>
            </a:r>
            <a:r>
              <a:rPr lang="ko-KR" altLang="en-US" sz="2000" dirty="0" smtClean="0">
                <a:ea typeface="+mj-ea"/>
              </a:rPr>
              <a:t>시간 수료 → 수료증 </a:t>
            </a:r>
            <a:r>
              <a:rPr lang="en-US" altLang="ko-KR" sz="2000" dirty="0" smtClean="0">
                <a:ea typeface="+mj-ea"/>
              </a:rPr>
              <a:t>2</a:t>
            </a:r>
            <a:r>
              <a:rPr lang="ko-KR" altLang="en-US" sz="2000" dirty="0" smtClean="0">
                <a:ea typeface="+mj-ea"/>
              </a:rPr>
              <a:t>장 학과 </a:t>
            </a:r>
            <a:r>
              <a:rPr lang="ko-KR" altLang="en-US" sz="2000" dirty="0" smtClean="0">
                <a:ea typeface="+mj-ea"/>
              </a:rPr>
              <a:t>제출 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 </a:t>
            </a:r>
            <a:r>
              <a:rPr lang="ko-KR" altLang="en-US" sz="2000" dirty="0" smtClean="0">
                <a:ea typeface="+mj-ea"/>
              </a:rPr>
              <a:t>강의</a:t>
            </a:r>
            <a:r>
              <a:rPr lang="ko-KR" altLang="en-US" sz="2000" dirty="0" smtClean="0">
                <a:ea typeface="+mj-ea"/>
              </a:rPr>
              <a:t>① </a:t>
            </a:r>
            <a:r>
              <a:rPr lang="ko-KR" altLang="en-US" sz="2000" dirty="0" smtClean="0">
                <a:solidFill>
                  <a:srgbClr val="0070C0"/>
                </a:solidFill>
                <a:ea typeface="+mj-ea"/>
              </a:rPr>
              <a:t>인턴십 이해와 활용</a:t>
            </a:r>
            <a:r>
              <a:rPr lang="en-US" altLang="ko-KR" sz="2000" dirty="0" smtClean="0">
                <a:solidFill>
                  <a:srgbClr val="0070C0"/>
                </a:solidFill>
                <a:ea typeface="+mj-ea"/>
              </a:rPr>
              <a:t>(4</a:t>
            </a:r>
            <a:r>
              <a:rPr lang="ko-KR" altLang="en-US" sz="2000" dirty="0" smtClean="0">
                <a:solidFill>
                  <a:srgbClr val="0070C0"/>
                </a:solidFill>
                <a:ea typeface="+mj-ea"/>
              </a:rPr>
              <a:t>시간</a:t>
            </a:r>
            <a:r>
              <a:rPr lang="en-US" altLang="ko-KR" sz="2000" dirty="0" smtClean="0">
                <a:solidFill>
                  <a:srgbClr val="0070C0"/>
                </a:solidFill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   - </a:t>
            </a:r>
            <a:r>
              <a:rPr lang="ko-KR" altLang="en-US" sz="2000" dirty="0" smtClean="0">
                <a:ea typeface="+mj-ea"/>
              </a:rPr>
              <a:t>강의② </a:t>
            </a:r>
            <a:r>
              <a:rPr lang="ko-KR" altLang="en-US" sz="2000" dirty="0" err="1" smtClean="0">
                <a:solidFill>
                  <a:srgbClr val="0070C0"/>
                </a:solidFill>
                <a:ea typeface="+mj-ea"/>
              </a:rPr>
              <a:t>누구나알면</a:t>
            </a:r>
            <a:r>
              <a:rPr lang="ko-KR" altLang="en-US" sz="2000" dirty="0" smtClean="0">
                <a:solidFill>
                  <a:srgbClr val="0070C0"/>
                </a:solidFill>
                <a:ea typeface="+mj-ea"/>
              </a:rPr>
              <a:t> 좋은 노동법 상식</a:t>
            </a:r>
            <a:r>
              <a:rPr lang="en-US" altLang="ko-KR" sz="2000" dirty="0" smtClean="0">
                <a:solidFill>
                  <a:srgbClr val="0070C0"/>
                </a:solidFill>
                <a:ea typeface="+mj-ea"/>
              </a:rPr>
              <a:t>(4</a:t>
            </a:r>
            <a:r>
              <a:rPr lang="ko-KR" altLang="en-US" sz="2000" dirty="0" smtClean="0">
                <a:solidFill>
                  <a:srgbClr val="0070C0"/>
                </a:solidFill>
                <a:ea typeface="+mj-ea"/>
              </a:rPr>
              <a:t>시간</a:t>
            </a:r>
            <a:r>
              <a:rPr lang="en-US" altLang="ko-KR" sz="2000" dirty="0" smtClean="0">
                <a:solidFill>
                  <a:srgbClr val="0070C0"/>
                </a:solidFill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kern="0" dirty="0">
                <a:ea typeface="+mj-ea"/>
              </a:rPr>
              <a:t> </a:t>
            </a:r>
            <a:r>
              <a:rPr lang="en-US" altLang="ko-KR" sz="2000" kern="0" dirty="0" smtClean="0">
                <a:ea typeface="+mj-ea"/>
              </a:rPr>
              <a:t>       </a:t>
            </a:r>
            <a:r>
              <a:rPr lang="en-US" altLang="ko-KR" sz="1700" kern="0" dirty="0" smtClean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- </a:t>
            </a:r>
            <a:r>
              <a:rPr lang="ko-KR" altLang="en-US" sz="1700" kern="0" dirty="0" smtClean="0">
                <a:ea typeface="+mj-ea"/>
              </a:rPr>
              <a:t>총 </a:t>
            </a:r>
            <a:r>
              <a:rPr lang="en-US" altLang="ko-KR" sz="1700" kern="0" dirty="0" smtClean="0">
                <a:ea typeface="+mj-ea"/>
              </a:rPr>
              <a:t>8</a:t>
            </a:r>
            <a:r>
              <a:rPr lang="ko-KR" altLang="en-US" sz="1700" kern="0" dirty="0" smtClean="0">
                <a:ea typeface="+mj-ea"/>
              </a:rPr>
              <a:t>시간을 듣고 수료증 학과사무실로 </a:t>
            </a:r>
            <a:r>
              <a:rPr lang="ko-KR" altLang="en-US" sz="1700" kern="0" dirty="0" smtClean="0">
                <a:ea typeface="+mj-ea"/>
              </a:rPr>
              <a:t>제출 </a:t>
            </a:r>
            <a:r>
              <a:rPr lang="en-US" altLang="ko-KR" sz="1700" kern="0" dirty="0" smtClean="0">
                <a:ea typeface="+mj-ea"/>
              </a:rPr>
              <a:t>– </a:t>
            </a:r>
            <a:r>
              <a:rPr lang="ko-KR" altLang="en-US" sz="1700" kern="0" dirty="0" smtClean="0">
                <a:ea typeface="+mj-ea"/>
              </a:rPr>
              <a:t>학과 </a:t>
            </a:r>
            <a:r>
              <a:rPr lang="en-US" altLang="ko-KR" sz="1700" kern="0" dirty="0" smtClean="0">
                <a:ea typeface="+mj-ea"/>
              </a:rPr>
              <a:t>: </a:t>
            </a:r>
            <a:r>
              <a:rPr lang="ko-KR" altLang="en-US" sz="1700" kern="0" dirty="0" smtClean="0">
                <a:ea typeface="+mj-ea"/>
              </a:rPr>
              <a:t>수료증 </a:t>
            </a:r>
            <a:r>
              <a:rPr lang="ko-KR" altLang="en-US" sz="1700" kern="0" dirty="0" smtClean="0">
                <a:ea typeface="+mj-ea"/>
              </a:rPr>
              <a:t>그룹웨어 제출</a:t>
            </a:r>
            <a:endParaRPr lang="en-US" altLang="ko-KR" sz="1700" kern="0" dirty="0" smtClean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r>
              <a:rPr lang="en-US" altLang="ko-KR" sz="1600" dirty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</a:t>
            </a:r>
            <a:r>
              <a:rPr lang="ko-KR" altLang="en-US" sz="1600" dirty="0" smtClean="0">
                <a:solidFill>
                  <a:srgbClr val="FF0000"/>
                </a:solidFill>
              </a:rPr>
              <a:t>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인턴십 연수 교육과정 약정서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 startAt="3"/>
            </a:pPr>
            <a:r>
              <a:rPr lang="ko-KR" altLang="en-US" sz="1900" dirty="0" smtClean="0"/>
              <a:t>학과에서 </a:t>
            </a:r>
            <a:r>
              <a:rPr lang="ko-KR" altLang="en-US" sz="1900" dirty="0" smtClean="0"/>
              <a:t>협약서 </a:t>
            </a:r>
            <a:r>
              <a:rPr lang="ko-KR" altLang="en-US" sz="1900" dirty="0"/>
              <a:t>약정서 </a:t>
            </a:r>
            <a:r>
              <a:rPr lang="ko-KR" altLang="en-US" sz="1900" dirty="0" smtClean="0"/>
              <a:t>작성 </a:t>
            </a:r>
            <a:r>
              <a:rPr lang="ko-KR" altLang="en-US" sz="1900" dirty="0"/>
              <a:t>후 </a:t>
            </a:r>
            <a:r>
              <a:rPr lang="ko-KR" altLang="en-US" sz="1900" dirty="0">
                <a:solidFill>
                  <a:srgbClr val="FF0000"/>
                </a:solidFill>
              </a:rPr>
              <a:t>센터로 </a:t>
            </a:r>
            <a:r>
              <a:rPr lang="ko-KR" altLang="en-US" sz="1900" dirty="0" smtClean="0">
                <a:solidFill>
                  <a:srgbClr val="FF0000"/>
                </a:solidFill>
              </a:rPr>
              <a:t>제출</a:t>
            </a:r>
            <a:r>
              <a:rPr lang="en-US" altLang="ko-KR" sz="1900" dirty="0" smtClean="0">
                <a:solidFill>
                  <a:srgbClr val="FF0000"/>
                </a:solidFill>
              </a:rPr>
              <a:t>(</a:t>
            </a:r>
            <a:r>
              <a:rPr lang="ko-KR" altLang="en-US" sz="1900" dirty="0" smtClean="0">
                <a:solidFill>
                  <a:srgbClr val="FF0000"/>
                </a:solidFill>
              </a:rPr>
              <a:t>협약서 </a:t>
            </a:r>
            <a:r>
              <a:rPr lang="en-US" altLang="ko-KR" sz="1900" dirty="0" smtClean="0">
                <a:solidFill>
                  <a:srgbClr val="FF0000"/>
                </a:solidFill>
              </a:rPr>
              <a:t>2</a:t>
            </a:r>
            <a:r>
              <a:rPr lang="ko-KR" altLang="en-US" sz="1900" dirty="0" smtClean="0">
                <a:solidFill>
                  <a:srgbClr val="FF0000"/>
                </a:solidFill>
              </a:rPr>
              <a:t>부</a:t>
            </a:r>
            <a:r>
              <a:rPr lang="en-US" altLang="ko-KR" sz="1900" dirty="0" smtClean="0">
                <a:solidFill>
                  <a:srgbClr val="FF0000"/>
                </a:solidFill>
              </a:rPr>
              <a:t>, </a:t>
            </a:r>
            <a:r>
              <a:rPr lang="ko-KR" altLang="en-US" sz="1900" dirty="0" smtClean="0">
                <a:solidFill>
                  <a:srgbClr val="FF0000"/>
                </a:solidFill>
              </a:rPr>
              <a:t>약정서 </a:t>
            </a:r>
            <a:r>
              <a:rPr lang="en-US" altLang="ko-KR" sz="1900" dirty="0">
                <a:solidFill>
                  <a:srgbClr val="FF0000"/>
                </a:solidFill>
              </a:rPr>
              <a:t>3</a:t>
            </a:r>
            <a:r>
              <a:rPr lang="ko-KR" altLang="en-US" sz="1900" dirty="0" smtClean="0">
                <a:solidFill>
                  <a:srgbClr val="FF0000"/>
                </a:solidFill>
              </a:rPr>
              <a:t>부</a:t>
            </a:r>
            <a:r>
              <a:rPr lang="en-US" altLang="ko-KR" sz="1900" dirty="0" smtClean="0">
                <a:solidFill>
                  <a:srgbClr val="FF0000"/>
                </a:solidFill>
              </a:rPr>
              <a:t>) </a:t>
            </a:r>
            <a:r>
              <a:rPr lang="en-US" altLang="ko-KR" sz="1600" dirty="0" smtClean="0">
                <a:solidFill>
                  <a:srgbClr val="0070C0"/>
                </a:solidFill>
              </a:rPr>
              <a:t>*</a:t>
            </a:r>
            <a:r>
              <a:rPr lang="ko-KR" altLang="en-US" sz="1600" dirty="0" smtClean="0">
                <a:solidFill>
                  <a:srgbClr val="0070C0"/>
                </a:solidFill>
              </a:rPr>
              <a:t>서명란 확인</a:t>
            </a:r>
            <a:endParaRPr lang="en-US" altLang="ko-KR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ko-KR" sz="1900" dirty="0"/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센터 내 협약 </a:t>
            </a:r>
            <a:r>
              <a:rPr lang="ko-KR" altLang="en-US" sz="1900" dirty="0"/>
              <a:t>체결 후 </a:t>
            </a:r>
            <a:r>
              <a:rPr lang="ko-KR" altLang="en-US" sz="1900" dirty="0" smtClean="0"/>
              <a:t>학과 및 기업에 </a:t>
            </a:r>
            <a:r>
              <a:rPr lang="ko-KR" altLang="en-US" sz="1900" dirty="0" smtClean="0"/>
              <a:t>발송</a:t>
            </a:r>
            <a:r>
              <a:rPr lang="en-US" altLang="ko-KR" sz="1900" dirty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600" dirty="0" smtClean="0"/>
              <a:t>기업과 </a:t>
            </a:r>
            <a:r>
              <a:rPr lang="ko-KR" altLang="en-US" sz="1600" dirty="0"/>
              <a:t>학과에서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457200" indent="-457200">
              <a:buAutoNum type="arabicParenR" startAt="4"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900" dirty="0" smtClean="0"/>
              <a:t>5)    </a:t>
            </a:r>
            <a:r>
              <a:rPr lang="ko-KR" altLang="en-US" sz="1900" dirty="0"/>
              <a:t>결과보고서 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약정서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767</Words>
  <Application>Microsoft Office PowerPoint</Application>
  <PresentationFormat>와이드스크린</PresentationFormat>
  <Paragraphs>213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굴림</vt:lpstr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※ 인턴십 시작 전 협약, 약정 진행</vt:lpstr>
      <vt:lpstr>7.주간보고서, 주간메모</vt:lpstr>
      <vt:lpstr>8.종합보고서(제출문, 요약문)</vt:lpstr>
      <vt:lpstr>9.근태상황부(출석)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63</cp:revision>
  <cp:lastPrinted>2019-07-19T04:51:13Z</cp:lastPrinted>
  <dcterms:created xsi:type="dcterms:W3CDTF">2019-06-27T01:48:55Z</dcterms:created>
  <dcterms:modified xsi:type="dcterms:W3CDTF">2020-10-27T05:47:11Z</dcterms:modified>
</cp:coreProperties>
</file>