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41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38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7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82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70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67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35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239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04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55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858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D1FD-3C42-4A3A-9EBC-EBE6B16161EF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004F-EF5A-4ECC-B7D1-1BE9234174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90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56" y="0"/>
            <a:ext cx="915515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252536" y="764704"/>
            <a:ext cx="4176464" cy="1298575"/>
          </a:xfrm>
        </p:spPr>
        <p:txBody>
          <a:bodyPr>
            <a:normAutofit fontScale="90000"/>
          </a:bodyPr>
          <a:lstStyle/>
          <a:p>
            <a:r>
              <a:rPr lang="ko-KR" altLang="en-US" sz="1600" b="1" dirty="0" smtClean="0">
                <a:latin typeface="+mn-lt"/>
                <a:ea typeface="굴림" pitchFamily="50" charset="-127"/>
              </a:rPr>
              <a:t>도서명 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>: </a:t>
            </a:r>
            <a:r>
              <a:rPr lang="ko-KR" altLang="en-US" sz="1600" b="1" dirty="0" smtClean="0">
                <a:latin typeface="+mn-lt"/>
                <a:ea typeface="굴림" pitchFamily="50" charset="-127"/>
              </a:rPr>
              <a:t>건축의 재구성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/>
            </a:r>
            <a:br>
              <a:rPr lang="en-US" altLang="ko-KR" sz="1600" b="1" dirty="0" smtClean="0">
                <a:latin typeface="+mn-lt"/>
                <a:ea typeface="굴림" pitchFamily="50" charset="-127"/>
              </a:rPr>
            </a:br>
            <a:r>
              <a:rPr lang="ko-KR" altLang="en-US" sz="1600" b="1" dirty="0" smtClean="0">
                <a:latin typeface="+mn-lt"/>
                <a:ea typeface="굴림" pitchFamily="50" charset="-127"/>
              </a:rPr>
              <a:t>저자 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>: Stephen Kieran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/>
            </a:r>
            <a:br>
              <a:rPr lang="en-US" altLang="ko-KR" sz="1600" b="1" dirty="0" smtClean="0">
                <a:latin typeface="+mn-lt"/>
                <a:ea typeface="굴림" pitchFamily="50" charset="-127"/>
              </a:rPr>
            </a:br>
            <a:r>
              <a:rPr lang="ko-KR" altLang="en-US" sz="1600" b="1" dirty="0" smtClean="0">
                <a:latin typeface="+mn-lt"/>
                <a:ea typeface="굴림" pitchFamily="50" charset="-127"/>
              </a:rPr>
              <a:t>출판사 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>: </a:t>
            </a:r>
            <a:r>
              <a:rPr lang="ko-KR" altLang="en-US" sz="1600" b="1" dirty="0" smtClean="0">
                <a:latin typeface="+mn-lt"/>
                <a:ea typeface="굴림" pitchFamily="50" charset="-127"/>
              </a:rPr>
              <a:t>시공문화사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/>
            </a:r>
            <a:br>
              <a:rPr lang="en-US" altLang="ko-KR" sz="1600" b="1" dirty="0" smtClean="0">
                <a:latin typeface="+mn-lt"/>
                <a:ea typeface="굴림" pitchFamily="50" charset="-127"/>
              </a:rPr>
            </a:br>
            <a:r>
              <a:rPr lang="ko-KR" altLang="en-US" sz="1600" b="1" dirty="0" smtClean="0">
                <a:latin typeface="+mn-lt"/>
                <a:ea typeface="굴림" pitchFamily="50" charset="-127"/>
              </a:rPr>
              <a:t>출판 년도 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>: 2006</a:t>
            </a:r>
            <a:r>
              <a:rPr lang="ko-KR" altLang="en-US" sz="1600" b="1" dirty="0" smtClean="0">
                <a:latin typeface="+mn-lt"/>
                <a:ea typeface="굴림" pitchFamily="50" charset="-127"/>
              </a:rPr>
              <a:t>년 </a:t>
            </a:r>
            <a:r>
              <a:rPr lang="en-US" altLang="ko-KR" sz="1600" b="1" dirty="0" smtClean="0">
                <a:latin typeface="+mn-lt"/>
                <a:ea typeface="굴림" pitchFamily="50" charset="-127"/>
              </a:rPr>
              <a:t>3</a:t>
            </a:r>
            <a:r>
              <a:rPr lang="ko-KR" altLang="en-US" sz="1600" b="1" dirty="0" smtClean="0">
                <a:latin typeface="+mn-lt"/>
                <a:ea typeface="굴림" pitchFamily="50" charset="-127"/>
              </a:rPr>
              <a:t>월 </a:t>
            </a:r>
            <a:r>
              <a:rPr lang="en-US" altLang="ko-KR" sz="1600" dirty="0" smtClean="0">
                <a:latin typeface="바탕체" pitchFamily="17" charset="-127"/>
                <a:ea typeface="바탕체" pitchFamily="17" charset="-127"/>
              </a:rPr>
              <a:t/>
            </a:r>
            <a:br>
              <a:rPr lang="en-US" altLang="ko-KR" sz="1600" dirty="0" smtClean="0">
                <a:latin typeface="바탕체" pitchFamily="17" charset="-127"/>
                <a:ea typeface="바탕체" pitchFamily="17" charset="-127"/>
              </a:rPr>
            </a:br>
            <a:r>
              <a:rPr lang="en-US" altLang="ko-KR" dirty="0">
                <a:latin typeface="바탕체" pitchFamily="17" charset="-127"/>
                <a:ea typeface="바탕체" pitchFamily="17" charset="-127"/>
              </a:rPr>
              <a:t/>
            </a:r>
            <a:br>
              <a:rPr lang="en-US" altLang="ko-KR" dirty="0">
                <a:latin typeface="바탕체" pitchFamily="17" charset="-127"/>
                <a:ea typeface="바탕체" pitchFamily="17" charset="-127"/>
              </a:rPr>
            </a:br>
            <a:endParaRPr lang="ko-KR" altLang="en-US" dirty="0">
              <a:latin typeface="바탕체" pitchFamily="17" charset="-127"/>
              <a:ea typeface="바탕체" pitchFamily="17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2078"/>
            <a:ext cx="1264096" cy="106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>
          <a:xfrm>
            <a:off x="395536" y="1340768"/>
            <a:ext cx="7920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35176" y="16949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과거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4343" y="171919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현재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07" y="2113892"/>
            <a:ext cx="1079601" cy="116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573" y="2113892"/>
            <a:ext cx="1079601" cy="116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48319" y="3152876"/>
            <a:ext cx="1826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마스터 </a:t>
            </a:r>
            <a:r>
              <a:rPr lang="ko-KR" altLang="en-US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빌더</a:t>
            </a:r>
            <a:endParaRPr lang="en-US" altLang="ko-K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354" y="3613246"/>
            <a:ext cx="1224136" cy="1220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413017" cy="324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직선 화살표 연결선 19"/>
          <p:cNvCxnSpPr/>
          <p:nvPr/>
        </p:nvCxnSpPr>
        <p:spPr>
          <a:xfrm>
            <a:off x="3131840" y="4653136"/>
            <a:ext cx="113256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13229"/>
            <a:ext cx="720080" cy="78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652120" y="4164467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건축가</a:t>
            </a:r>
            <a:endParaRPr lang="en-US" altLang="ko-K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333" y="3912922"/>
            <a:ext cx="720080" cy="78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455" y="3384172"/>
            <a:ext cx="720080" cy="78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270" y="5373216"/>
            <a:ext cx="720080" cy="78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007789"/>
            <a:ext cx="720080" cy="78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751739" y="6157943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재료공학자</a:t>
            </a:r>
            <a:endParaRPr lang="en-US" altLang="ko-K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91237" y="473079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제품기술자</a:t>
            </a:r>
            <a:endParaRPr lang="en-US" altLang="ko-K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82455" y="419331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시공자</a:t>
            </a:r>
            <a:endParaRPr lang="en-US" altLang="ko-K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40749" y="578787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기타 </a:t>
            </a:r>
            <a:endParaRPr lang="en-US" altLang="ko-K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4716016" y="4077072"/>
            <a:ext cx="1035723" cy="57606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>
            <a:off x="4665101" y="4622732"/>
            <a:ext cx="3435291" cy="8945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>
            <a:off x="4598642" y="4661751"/>
            <a:ext cx="1413518" cy="85548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flipV="1">
            <a:off x="4716016" y="4441466"/>
            <a:ext cx="2158327" cy="920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flipV="1">
            <a:off x="4858119" y="3774215"/>
            <a:ext cx="3242273" cy="6471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3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도서명 : 건축의 재구성 저자 : Stephen Kieran 출판사 : 시공문화사 출판 년도 : 2006년 3월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도서명 : 건축의 재구성 저자 : Stephen Kieran 출판사 : 시공문화사 출판 년도 : 2006년 3월</dc:title>
  <dc:creator>User</dc:creator>
  <cp:lastModifiedBy>User</cp:lastModifiedBy>
  <cp:revision>3</cp:revision>
  <dcterms:created xsi:type="dcterms:W3CDTF">2017-06-06T05:51:43Z</dcterms:created>
  <dcterms:modified xsi:type="dcterms:W3CDTF">2017-06-06T06:16:45Z</dcterms:modified>
</cp:coreProperties>
</file>