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4EA7C-F910-46AE-B8E7-B467FB7A441B}" type="datetimeFigureOut">
              <a:rPr lang="ko-KR" altLang="en-US" smtClean="0"/>
              <a:t>2017-11-09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EA40-D292-4D92-A05A-25703A517A2A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K-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-72008"/>
            <a:ext cx="9180512" cy="7101408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116632"/>
            <a:ext cx="3456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도서명</a:t>
            </a:r>
            <a:r>
              <a:rPr lang="en-US" altLang="ko-KR" b="1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:</a:t>
            </a:r>
            <a:r>
              <a:rPr lang="en-US" altLang="ko-KR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명견만리</a:t>
            </a:r>
            <a:endParaRPr lang="en-US" altLang="ko-KR" dirty="0">
              <a:solidFill>
                <a:srgbClr val="00B050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r>
              <a:rPr lang="ko-KR" altLang="en-US" b="1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저자</a:t>
            </a:r>
            <a:r>
              <a:rPr lang="en-US" altLang="ko-KR" b="1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: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KBS &lt;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명견만리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&gt; 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제작 팀</a:t>
            </a:r>
            <a:endParaRPr lang="en-US" altLang="ko-KR" dirty="0">
              <a:solidFill>
                <a:srgbClr val="00B050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r>
              <a:rPr lang="ko-KR" altLang="en-US" b="1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출판사</a:t>
            </a:r>
            <a:r>
              <a:rPr lang="en-US" altLang="ko-KR" b="1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:</a:t>
            </a:r>
            <a:r>
              <a:rPr lang="en-US" altLang="ko-KR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ko-KR" altLang="en-US" dirty="0" err="1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인플루엔셜</a:t>
            </a:r>
            <a:endParaRPr lang="en-US" altLang="ko-KR" dirty="0">
              <a:solidFill>
                <a:srgbClr val="00B050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r>
              <a:rPr lang="ko-KR" altLang="en-US" b="1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출판연도</a:t>
            </a:r>
            <a:r>
              <a:rPr lang="en-US" altLang="ko-KR" b="1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:</a:t>
            </a:r>
            <a:r>
              <a:rPr lang="en-US" altLang="ko-KR" dirty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 20016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년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6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월 </a:t>
            </a:r>
            <a:r>
              <a:rPr lang="en-US" altLang="ko-KR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7</a:t>
            </a:r>
            <a:r>
              <a:rPr lang="ko-KR" altLang="en-US" dirty="0" smtClean="0">
                <a:solidFill>
                  <a:srgbClr val="00B050"/>
                </a:solidFill>
                <a:latin typeface="HY그래픽" panose="02030600000101010101" pitchFamily="18" charset="-127"/>
                <a:ea typeface="HY그래픽" panose="02030600000101010101" pitchFamily="18" charset="-127"/>
              </a:rPr>
              <a:t>일</a:t>
            </a:r>
            <a:endParaRPr lang="ko-KR" altLang="en-US" dirty="0">
              <a:solidFill>
                <a:srgbClr val="00B050"/>
              </a:solidFill>
              <a:latin typeface="HY그래픽" panose="02030600000101010101" pitchFamily="18" charset="-127"/>
              <a:ea typeface="HY그래픽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-36512" y="1384633"/>
            <a:ext cx="3312368" cy="4571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15" name="웃는 얼굴 14"/>
          <p:cNvSpPr/>
          <p:nvPr/>
        </p:nvSpPr>
        <p:spPr>
          <a:xfrm rot="736338">
            <a:off x="7990543" y="4366447"/>
            <a:ext cx="864096" cy="864096"/>
          </a:xfrm>
          <a:prstGeom prst="smileyFac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5759624" y="4766910"/>
            <a:ext cx="338437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dirty="0" smtClean="0"/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친환경적인 방법을 </a:t>
            </a:r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고려 해야 한다</a:t>
            </a:r>
            <a:r>
              <a:rPr lang="en-US" altLang="ko-KR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. </a:t>
            </a:r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재활용에 주목하자</a:t>
            </a:r>
            <a:endParaRPr lang="en-US" altLang="ko-KR" sz="2000" b="1" dirty="0" smtClean="0">
              <a:latin typeface="HY그래픽" panose="02030600000101010101" pitchFamily="18" charset="-127"/>
              <a:ea typeface="HY그래픽" panose="02030600000101010101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 rot="2700000">
            <a:off x="774869" y="5406200"/>
            <a:ext cx="2036694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 rot="8405133">
            <a:off x="741685" y="5446585"/>
            <a:ext cx="2036694" cy="457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2928" y="4763717"/>
            <a:ext cx="37734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 </a:t>
            </a:r>
            <a:endParaRPr lang="en-US" altLang="ko-KR" dirty="0" smtClean="0"/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바다환경을 파괴시켜 </a:t>
            </a:r>
            <a:endParaRPr lang="en-US" altLang="ko-KR" sz="2000" b="1" dirty="0" smtClean="0"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어민의 생계에 영향을 미치는</a:t>
            </a:r>
            <a:endParaRPr lang="en-US" altLang="ko-KR" sz="2000" b="1" dirty="0" smtClean="0"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algn="ctr"/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바다모래는 이제 그만</a:t>
            </a:r>
            <a:r>
              <a:rPr lang="en-US" altLang="ko-KR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!</a:t>
            </a:r>
            <a:r>
              <a:rPr lang="ko-KR" altLang="en-US" sz="2000" b="1" dirty="0" smtClean="0">
                <a:latin typeface="HY그래픽" panose="02030600000101010101" pitchFamily="18" charset="-127"/>
                <a:ea typeface="HY그래픽" panose="02030600000101010101" pitchFamily="18" charset="-127"/>
              </a:rPr>
              <a:t> </a:t>
            </a:r>
            <a:endParaRPr lang="en-US" altLang="ko-KR" sz="2000" b="1" dirty="0" smtClean="0">
              <a:latin typeface="HY그래픽" panose="02030600000101010101" pitchFamily="18" charset="-127"/>
              <a:ea typeface="HY그래픽" panose="02030600000101010101" pitchFamily="18" charset="-127"/>
            </a:endParaRPr>
          </a:p>
          <a:p>
            <a:pPr algn="ctr"/>
            <a:endParaRPr lang="en-US" altLang="ko-KR" dirty="0" smtClean="0"/>
          </a:p>
          <a:p>
            <a:pPr algn="ctr"/>
            <a:endParaRPr lang="en-US" altLang="ko-KR" dirty="0" smtClean="0"/>
          </a:p>
          <a:p>
            <a:pPr algn="ctr"/>
            <a:r>
              <a:rPr lang="en-US" altLang="ko-KR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42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hfd</cp:lastModifiedBy>
  <cp:revision>4</cp:revision>
  <dcterms:created xsi:type="dcterms:W3CDTF">2017-11-08T19:21:35Z</dcterms:created>
  <dcterms:modified xsi:type="dcterms:W3CDTF">2017-11-09T07:08:00Z</dcterms:modified>
</cp:coreProperties>
</file>