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  <p:sldMasterId id="2147483960" r:id="rId2"/>
    <p:sldMasterId id="2147483972" r:id="rId3"/>
    <p:sldMasterId id="2147483984" r:id="rId4"/>
    <p:sldMasterId id="2147483996" r:id="rId5"/>
  </p:sldMasterIdLst>
  <p:handoutMasterIdLst>
    <p:handoutMasterId r:id="rId15"/>
  </p:handoutMasterIdLst>
  <p:sldIdLst>
    <p:sldId id="258" r:id="rId6"/>
    <p:sldId id="261" r:id="rId7"/>
    <p:sldId id="262" r:id="rId8"/>
    <p:sldId id="263" r:id="rId9"/>
    <p:sldId id="264" r:id="rId10"/>
    <p:sldId id="267" r:id="rId11"/>
    <p:sldId id="268" r:id="rId12"/>
    <p:sldId id="265" r:id="rId13"/>
    <p:sldId id="269" r:id="rId14"/>
  </p:sldIdLst>
  <p:sldSz cx="12192000" cy="6858000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09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82" autoAdjust="0"/>
    <p:restoredTop sz="94660"/>
  </p:normalViewPr>
  <p:slideViewPr>
    <p:cSldViewPr snapToGrid="0">
      <p:cViewPr varScale="1">
        <p:scale>
          <a:sx n="59" d="100"/>
          <a:sy n="59" d="100"/>
        </p:scale>
        <p:origin x="792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576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069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6"/>
          <p:cNvSpPr/>
          <p:nvPr/>
        </p:nvSpPr>
        <p:spPr bwMode="gray">
          <a:xfrm>
            <a:off x="11393716" y="5873331"/>
            <a:ext cx="798285" cy="987315"/>
          </a:xfrm>
          <a:custGeom>
            <a:avLst/>
            <a:gdLst>
              <a:gd name="connsiteX0" fmla="*/ 587828 w 598714"/>
              <a:gd name="connsiteY0" fmla="*/ 0 h 979714"/>
              <a:gd name="connsiteX1" fmla="*/ 598714 w 598714"/>
              <a:gd name="connsiteY1" fmla="*/ 979714 h 979714"/>
              <a:gd name="connsiteX2" fmla="*/ 174171 w 598714"/>
              <a:gd name="connsiteY2" fmla="*/ 968828 h 979714"/>
              <a:gd name="connsiteX3" fmla="*/ 0 w 598714"/>
              <a:gd name="connsiteY3" fmla="*/ 185057 h 979714"/>
              <a:gd name="connsiteX4" fmla="*/ 587828 w 598714"/>
              <a:gd name="connsiteY4" fmla="*/ 0 h 979714"/>
              <a:gd name="connsiteX0" fmla="*/ 595944 w 598714"/>
              <a:gd name="connsiteY0" fmla="*/ 0 h 984674"/>
              <a:gd name="connsiteX1" fmla="*/ 598714 w 598714"/>
              <a:gd name="connsiteY1" fmla="*/ 984674 h 984674"/>
              <a:gd name="connsiteX2" fmla="*/ 174171 w 598714"/>
              <a:gd name="connsiteY2" fmla="*/ 973788 h 984674"/>
              <a:gd name="connsiteX3" fmla="*/ 0 w 598714"/>
              <a:gd name="connsiteY3" fmla="*/ 190017 h 984674"/>
              <a:gd name="connsiteX4" fmla="*/ 595944 w 598714"/>
              <a:gd name="connsiteY4" fmla="*/ 0 h 984674"/>
              <a:gd name="connsiteX0" fmla="*/ 595944 w 598714"/>
              <a:gd name="connsiteY0" fmla="*/ 0 h 987315"/>
              <a:gd name="connsiteX1" fmla="*/ 598714 w 598714"/>
              <a:gd name="connsiteY1" fmla="*/ 984674 h 987315"/>
              <a:gd name="connsiteX2" fmla="*/ 179582 w 598714"/>
              <a:gd name="connsiteY2" fmla="*/ 987315 h 987315"/>
              <a:gd name="connsiteX3" fmla="*/ 0 w 598714"/>
              <a:gd name="connsiteY3" fmla="*/ 190017 h 987315"/>
              <a:gd name="connsiteX4" fmla="*/ 595944 w 598714"/>
              <a:gd name="connsiteY4" fmla="*/ 0 h 987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8714" h="987315">
                <a:moveTo>
                  <a:pt x="595944" y="0"/>
                </a:moveTo>
                <a:cubicBezTo>
                  <a:pt x="596867" y="328225"/>
                  <a:pt x="597791" y="656449"/>
                  <a:pt x="598714" y="984674"/>
                </a:cubicBezTo>
                <a:lnTo>
                  <a:pt x="179582" y="987315"/>
                </a:lnTo>
                <a:lnTo>
                  <a:pt x="0" y="190017"/>
                </a:lnTo>
                <a:lnTo>
                  <a:pt x="595944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Freeform 15"/>
          <p:cNvSpPr/>
          <p:nvPr/>
        </p:nvSpPr>
        <p:spPr bwMode="gray">
          <a:xfrm>
            <a:off x="10406746" y="2677891"/>
            <a:ext cx="1790009" cy="3298371"/>
          </a:xfrm>
          <a:custGeom>
            <a:avLst/>
            <a:gdLst>
              <a:gd name="connsiteX0" fmla="*/ 0 w 1338943"/>
              <a:gd name="connsiteY0" fmla="*/ 206828 h 3298371"/>
              <a:gd name="connsiteX1" fmla="*/ 1338943 w 1338943"/>
              <a:gd name="connsiteY1" fmla="*/ 0 h 3298371"/>
              <a:gd name="connsiteX2" fmla="*/ 1328057 w 1338943"/>
              <a:gd name="connsiteY2" fmla="*/ 3102428 h 3298371"/>
              <a:gd name="connsiteX3" fmla="*/ 718457 w 1338943"/>
              <a:gd name="connsiteY3" fmla="*/ 3298371 h 3298371"/>
              <a:gd name="connsiteX4" fmla="*/ 0 w 1338943"/>
              <a:gd name="connsiteY4" fmla="*/ 206828 h 3298371"/>
              <a:gd name="connsiteX0" fmla="*/ 0 w 1342507"/>
              <a:gd name="connsiteY0" fmla="*/ 206828 h 3298371"/>
              <a:gd name="connsiteX1" fmla="*/ 1338943 w 1342507"/>
              <a:gd name="connsiteY1" fmla="*/ 0 h 3298371"/>
              <a:gd name="connsiteX2" fmla="*/ 1338878 w 1342507"/>
              <a:gd name="connsiteY2" fmla="*/ 3097919 h 3298371"/>
              <a:gd name="connsiteX3" fmla="*/ 718457 w 1342507"/>
              <a:gd name="connsiteY3" fmla="*/ 3298371 h 3298371"/>
              <a:gd name="connsiteX4" fmla="*/ 0 w 1342507"/>
              <a:gd name="connsiteY4" fmla="*/ 206828 h 3298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2507" h="3298371">
                <a:moveTo>
                  <a:pt x="0" y="206828"/>
                </a:moveTo>
                <a:lnTo>
                  <a:pt x="1338943" y="0"/>
                </a:lnTo>
                <a:cubicBezTo>
                  <a:pt x="1335314" y="1034143"/>
                  <a:pt x="1342507" y="2063776"/>
                  <a:pt x="1338878" y="3097919"/>
                </a:cubicBezTo>
                <a:lnTo>
                  <a:pt x="718457" y="3298371"/>
                </a:lnTo>
                <a:lnTo>
                  <a:pt x="0" y="20682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5" name="Freeform 14"/>
          <p:cNvSpPr/>
          <p:nvPr/>
        </p:nvSpPr>
        <p:spPr bwMode="gray">
          <a:xfrm>
            <a:off x="-14515" y="2917376"/>
            <a:ext cx="11509829" cy="3940629"/>
          </a:xfrm>
          <a:custGeom>
            <a:avLst/>
            <a:gdLst>
              <a:gd name="connsiteX0" fmla="*/ 0 w 8632372"/>
              <a:gd name="connsiteY0" fmla="*/ 3940629 h 3940629"/>
              <a:gd name="connsiteX1" fmla="*/ 2732315 w 8632372"/>
              <a:gd name="connsiteY1" fmla="*/ 783772 h 3940629"/>
              <a:gd name="connsiteX2" fmla="*/ 7696200 w 8632372"/>
              <a:gd name="connsiteY2" fmla="*/ 0 h 3940629"/>
              <a:gd name="connsiteX3" fmla="*/ 8632372 w 8632372"/>
              <a:gd name="connsiteY3" fmla="*/ 3940629 h 3940629"/>
              <a:gd name="connsiteX4" fmla="*/ 0 w 8632372"/>
              <a:gd name="connsiteY4" fmla="*/ 3940629 h 3940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2372" h="3940629">
                <a:moveTo>
                  <a:pt x="0" y="3940629"/>
                </a:moveTo>
                <a:lnTo>
                  <a:pt x="2732315" y="783772"/>
                </a:lnTo>
                <a:lnTo>
                  <a:pt x="7696200" y="0"/>
                </a:lnTo>
                <a:lnTo>
                  <a:pt x="8632372" y="3940629"/>
                </a:lnTo>
                <a:lnTo>
                  <a:pt x="0" y="3940629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>
            <a:off x="865632" y="6419088"/>
            <a:ext cx="10460736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>
          <a:xfrm>
            <a:off x="11558016" y="6419088"/>
            <a:ext cx="633984" cy="365760"/>
          </a:xfrm>
        </p:spPr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reeform 8"/>
          <p:cNvSpPr/>
          <p:nvPr/>
        </p:nvSpPr>
        <p:spPr bwMode="gray">
          <a:xfrm>
            <a:off x="2363433" y="5"/>
            <a:ext cx="1747915" cy="1115627"/>
          </a:xfrm>
          <a:custGeom>
            <a:avLst/>
            <a:gdLst>
              <a:gd name="connsiteX0" fmla="*/ 0 w 1310936"/>
              <a:gd name="connsiteY0" fmla="*/ 0 h 1115627"/>
              <a:gd name="connsiteX1" fmla="*/ 435006 w 1310936"/>
              <a:gd name="connsiteY1" fmla="*/ 1115627 h 1115627"/>
              <a:gd name="connsiteX2" fmla="*/ 1310936 w 1310936"/>
              <a:gd name="connsiteY2" fmla="*/ 645111 h 1115627"/>
              <a:gd name="connsiteX3" fmla="*/ 1222159 w 1310936"/>
              <a:gd name="connsiteY3" fmla="*/ 0 h 1115627"/>
              <a:gd name="connsiteX4" fmla="*/ 0 w 1310936"/>
              <a:gd name="connsiteY4" fmla="*/ 0 h 1115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0936" h="1115627">
                <a:moveTo>
                  <a:pt x="0" y="0"/>
                </a:moveTo>
                <a:lnTo>
                  <a:pt x="435006" y="1115627"/>
                </a:lnTo>
                <a:lnTo>
                  <a:pt x="1310936" y="645111"/>
                </a:lnTo>
                <a:lnTo>
                  <a:pt x="1222159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Freeform 7"/>
          <p:cNvSpPr/>
          <p:nvPr/>
        </p:nvSpPr>
        <p:spPr bwMode="gray">
          <a:xfrm>
            <a:off x="-7889" y="5"/>
            <a:ext cx="2693033" cy="1452979"/>
          </a:xfrm>
          <a:custGeom>
            <a:avLst/>
            <a:gdLst>
              <a:gd name="connsiteX0" fmla="*/ 0 w 2013857"/>
              <a:gd name="connsiteY0" fmla="*/ 10886 h 1436914"/>
              <a:gd name="connsiteX1" fmla="*/ 0 w 2013857"/>
              <a:gd name="connsiteY1" fmla="*/ 1436914 h 1436914"/>
              <a:gd name="connsiteX2" fmla="*/ 2013857 w 2013857"/>
              <a:gd name="connsiteY2" fmla="*/ 794657 h 1436914"/>
              <a:gd name="connsiteX3" fmla="*/ 1687286 w 2013857"/>
              <a:gd name="connsiteY3" fmla="*/ 0 h 1436914"/>
              <a:gd name="connsiteX4" fmla="*/ 0 w 2013857"/>
              <a:gd name="connsiteY4" fmla="*/ 10886 h 1436914"/>
              <a:gd name="connsiteX0" fmla="*/ 0 w 2013857"/>
              <a:gd name="connsiteY0" fmla="*/ 2008 h 1436914"/>
              <a:gd name="connsiteX1" fmla="*/ 0 w 2013857"/>
              <a:gd name="connsiteY1" fmla="*/ 1436914 h 1436914"/>
              <a:gd name="connsiteX2" fmla="*/ 2013857 w 2013857"/>
              <a:gd name="connsiteY2" fmla="*/ 794657 h 1436914"/>
              <a:gd name="connsiteX3" fmla="*/ 1687286 w 2013857"/>
              <a:gd name="connsiteY3" fmla="*/ 0 h 1436914"/>
              <a:gd name="connsiteX4" fmla="*/ 0 w 2013857"/>
              <a:gd name="connsiteY4" fmla="*/ 2008 h 1436914"/>
              <a:gd name="connsiteX0" fmla="*/ 5918 w 2019775"/>
              <a:gd name="connsiteY0" fmla="*/ 2008 h 1452979"/>
              <a:gd name="connsiteX1" fmla="*/ 5918 w 2019775"/>
              <a:gd name="connsiteY1" fmla="*/ 1436914 h 1452979"/>
              <a:gd name="connsiteX2" fmla="*/ 0 w 2019775"/>
              <a:gd name="connsiteY2" fmla="*/ 1452979 h 1452979"/>
              <a:gd name="connsiteX3" fmla="*/ 2019775 w 2019775"/>
              <a:gd name="connsiteY3" fmla="*/ 794657 h 1452979"/>
              <a:gd name="connsiteX4" fmla="*/ 1693204 w 2019775"/>
              <a:gd name="connsiteY4" fmla="*/ 0 h 1452979"/>
              <a:gd name="connsiteX5" fmla="*/ 5918 w 2019775"/>
              <a:gd name="connsiteY5" fmla="*/ 2008 h 1452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9775" h="1452979">
                <a:moveTo>
                  <a:pt x="5918" y="2008"/>
                </a:moveTo>
                <a:lnTo>
                  <a:pt x="5918" y="1436914"/>
                </a:lnTo>
                <a:lnTo>
                  <a:pt x="0" y="1452979"/>
                </a:lnTo>
                <a:lnTo>
                  <a:pt x="2019775" y="794657"/>
                </a:lnTo>
                <a:lnTo>
                  <a:pt x="1693204" y="0"/>
                </a:lnTo>
                <a:lnTo>
                  <a:pt x="5918" y="200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Freeform 10"/>
          <p:cNvSpPr/>
          <p:nvPr/>
        </p:nvSpPr>
        <p:spPr bwMode="gray">
          <a:xfrm>
            <a:off x="-4174" y="895611"/>
            <a:ext cx="2875420" cy="1399784"/>
          </a:xfrm>
          <a:custGeom>
            <a:avLst/>
            <a:gdLst>
              <a:gd name="connsiteX0" fmla="*/ 2048006 w 2148214"/>
              <a:gd name="connsiteY0" fmla="*/ 0 h 1399784"/>
              <a:gd name="connsiteX1" fmla="*/ 2148214 w 2148214"/>
              <a:gd name="connsiteY1" fmla="*/ 253652 h 1399784"/>
              <a:gd name="connsiteX2" fmla="*/ 0 w 2148214"/>
              <a:gd name="connsiteY2" fmla="*/ 1399784 h 1399784"/>
              <a:gd name="connsiteX3" fmla="*/ 0 w 2148214"/>
              <a:gd name="connsiteY3" fmla="*/ 676405 h 1399784"/>
              <a:gd name="connsiteX4" fmla="*/ 2048006 w 2148214"/>
              <a:gd name="connsiteY4" fmla="*/ 0 h 1399784"/>
              <a:gd name="connsiteX0" fmla="*/ 2048006 w 2156565"/>
              <a:gd name="connsiteY0" fmla="*/ 0 h 1399784"/>
              <a:gd name="connsiteX1" fmla="*/ 2156565 w 2156565"/>
              <a:gd name="connsiteY1" fmla="*/ 247389 h 1399784"/>
              <a:gd name="connsiteX2" fmla="*/ 0 w 2156565"/>
              <a:gd name="connsiteY2" fmla="*/ 1399784 h 1399784"/>
              <a:gd name="connsiteX3" fmla="*/ 0 w 2156565"/>
              <a:gd name="connsiteY3" fmla="*/ 676405 h 1399784"/>
              <a:gd name="connsiteX4" fmla="*/ 2048006 w 2156565"/>
              <a:gd name="connsiteY4" fmla="*/ 0 h 1399784"/>
              <a:gd name="connsiteX0" fmla="*/ 2060532 w 2156565"/>
              <a:gd name="connsiteY0" fmla="*/ 0 h 1399784"/>
              <a:gd name="connsiteX1" fmla="*/ 2156565 w 2156565"/>
              <a:gd name="connsiteY1" fmla="*/ 247389 h 1399784"/>
              <a:gd name="connsiteX2" fmla="*/ 0 w 2156565"/>
              <a:gd name="connsiteY2" fmla="*/ 1399784 h 1399784"/>
              <a:gd name="connsiteX3" fmla="*/ 0 w 2156565"/>
              <a:gd name="connsiteY3" fmla="*/ 676405 h 1399784"/>
              <a:gd name="connsiteX4" fmla="*/ 2060532 w 2156565"/>
              <a:gd name="connsiteY4" fmla="*/ 0 h 1399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56565" h="1399784">
                <a:moveTo>
                  <a:pt x="2060532" y="0"/>
                </a:moveTo>
                <a:lnTo>
                  <a:pt x="2156565" y="247389"/>
                </a:lnTo>
                <a:lnTo>
                  <a:pt x="0" y="1399784"/>
                </a:lnTo>
                <a:lnTo>
                  <a:pt x="0" y="676405"/>
                </a:lnTo>
                <a:lnTo>
                  <a:pt x="2060532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>
          <a:xfrm>
            <a:off x="48768" y="36576"/>
            <a:ext cx="2474976" cy="365760"/>
          </a:xfrm>
        </p:spPr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18" name="Oval 17"/>
          <p:cNvSpPr/>
          <p:nvPr/>
        </p:nvSpPr>
        <p:spPr bwMode="gray">
          <a:xfrm>
            <a:off x="10119360" y="283464"/>
            <a:ext cx="377952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9" name="Oval 18"/>
          <p:cNvSpPr/>
          <p:nvPr/>
        </p:nvSpPr>
        <p:spPr bwMode="gray">
          <a:xfrm>
            <a:off x="10728960" y="283464"/>
            <a:ext cx="377952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0" name="Oval 19"/>
          <p:cNvSpPr/>
          <p:nvPr/>
        </p:nvSpPr>
        <p:spPr bwMode="gray">
          <a:xfrm>
            <a:off x="11338560" y="283464"/>
            <a:ext cx="377952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902208" y="1755648"/>
            <a:ext cx="10363200" cy="1069848"/>
          </a:xfrm>
        </p:spPr>
        <p:txBody>
          <a:bodyPr/>
          <a:lstStyle>
            <a:lvl1pPr algn="l">
              <a:defRPr b="1"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902208" y="2834640"/>
            <a:ext cx="8583168" cy="594360"/>
          </a:xfrm>
        </p:spPr>
        <p:txBody>
          <a:bodyPr>
            <a:normAutofit/>
          </a:bodyPr>
          <a:lstStyle>
            <a:lvl1pPr marL="0" indent="0" algn="l">
              <a:buNone/>
              <a:defRPr sz="150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987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9488" y="128016"/>
            <a:ext cx="8193024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527048"/>
            <a:ext cx="10972800" cy="459943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 bwMode="gray">
          <a:xfrm>
            <a:off x="4023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Oval 7"/>
          <p:cNvSpPr/>
          <p:nvPr/>
        </p:nvSpPr>
        <p:spPr bwMode="gray">
          <a:xfrm>
            <a:off x="10119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Oval 8"/>
          <p:cNvSpPr/>
          <p:nvPr/>
        </p:nvSpPr>
        <p:spPr bwMode="gray">
          <a:xfrm>
            <a:off x="16215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Oval 9"/>
          <p:cNvSpPr/>
          <p:nvPr/>
        </p:nvSpPr>
        <p:spPr bwMode="gray">
          <a:xfrm>
            <a:off x="101803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Oval 10"/>
          <p:cNvSpPr/>
          <p:nvPr/>
        </p:nvSpPr>
        <p:spPr bwMode="gray">
          <a:xfrm>
            <a:off x="107899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Oval 11"/>
          <p:cNvSpPr/>
          <p:nvPr/>
        </p:nvSpPr>
        <p:spPr bwMode="gray">
          <a:xfrm>
            <a:off x="113995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42487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/>
          <p:nvPr/>
        </p:nvSpPr>
        <p:spPr bwMode="gray">
          <a:xfrm flipH="1" flipV="1">
            <a:off x="9025832" y="6204296"/>
            <a:ext cx="1137093" cy="653704"/>
          </a:xfrm>
          <a:custGeom>
            <a:avLst/>
            <a:gdLst>
              <a:gd name="connsiteX0" fmla="*/ 0 w 1310936"/>
              <a:gd name="connsiteY0" fmla="*/ 0 h 1115627"/>
              <a:gd name="connsiteX1" fmla="*/ 435006 w 1310936"/>
              <a:gd name="connsiteY1" fmla="*/ 1115627 h 1115627"/>
              <a:gd name="connsiteX2" fmla="*/ 1310936 w 1310936"/>
              <a:gd name="connsiteY2" fmla="*/ 645111 h 1115627"/>
              <a:gd name="connsiteX3" fmla="*/ 1222159 w 1310936"/>
              <a:gd name="connsiteY3" fmla="*/ 0 h 1115627"/>
              <a:gd name="connsiteX4" fmla="*/ 0 w 1310936"/>
              <a:gd name="connsiteY4" fmla="*/ 0 h 1115627"/>
              <a:gd name="connsiteX0" fmla="*/ 0 w 1310936"/>
              <a:gd name="connsiteY0" fmla="*/ 0 h 1063415"/>
              <a:gd name="connsiteX1" fmla="*/ 414592 w 1310936"/>
              <a:gd name="connsiteY1" fmla="*/ 1063415 h 1063415"/>
              <a:gd name="connsiteX2" fmla="*/ 1310936 w 1310936"/>
              <a:gd name="connsiteY2" fmla="*/ 645111 h 1063415"/>
              <a:gd name="connsiteX3" fmla="*/ 1222159 w 1310936"/>
              <a:gd name="connsiteY3" fmla="*/ 0 h 1063415"/>
              <a:gd name="connsiteX4" fmla="*/ 0 w 1310936"/>
              <a:gd name="connsiteY4" fmla="*/ 0 h 1063415"/>
              <a:gd name="connsiteX0" fmla="*/ 0 w 1328969"/>
              <a:gd name="connsiteY0" fmla="*/ 0 h 1063415"/>
              <a:gd name="connsiteX1" fmla="*/ 414592 w 1328969"/>
              <a:gd name="connsiteY1" fmla="*/ 1063415 h 1063415"/>
              <a:gd name="connsiteX2" fmla="*/ 1328969 w 1328969"/>
              <a:gd name="connsiteY2" fmla="*/ 764808 h 1063415"/>
              <a:gd name="connsiteX3" fmla="*/ 1222159 w 1328969"/>
              <a:gd name="connsiteY3" fmla="*/ 0 h 1063415"/>
              <a:gd name="connsiteX4" fmla="*/ 0 w 1328969"/>
              <a:gd name="connsiteY4" fmla="*/ 0 h 1063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28969" h="1063415">
                <a:moveTo>
                  <a:pt x="0" y="0"/>
                </a:moveTo>
                <a:lnTo>
                  <a:pt x="414592" y="1063415"/>
                </a:lnTo>
                <a:lnTo>
                  <a:pt x="1328969" y="764808"/>
                </a:lnTo>
                <a:lnTo>
                  <a:pt x="1222159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" name="Freeform 12"/>
          <p:cNvSpPr/>
          <p:nvPr/>
        </p:nvSpPr>
        <p:spPr bwMode="gray">
          <a:xfrm flipH="1" flipV="1">
            <a:off x="9882508" y="5623560"/>
            <a:ext cx="2316480" cy="1234440"/>
          </a:xfrm>
          <a:custGeom>
            <a:avLst/>
            <a:gdLst>
              <a:gd name="connsiteX0" fmla="*/ 0 w 2013857"/>
              <a:gd name="connsiteY0" fmla="*/ 10886 h 1436914"/>
              <a:gd name="connsiteX1" fmla="*/ 0 w 2013857"/>
              <a:gd name="connsiteY1" fmla="*/ 1436914 h 1436914"/>
              <a:gd name="connsiteX2" fmla="*/ 2013857 w 2013857"/>
              <a:gd name="connsiteY2" fmla="*/ 794657 h 1436914"/>
              <a:gd name="connsiteX3" fmla="*/ 1687286 w 2013857"/>
              <a:gd name="connsiteY3" fmla="*/ 0 h 1436914"/>
              <a:gd name="connsiteX4" fmla="*/ 0 w 2013857"/>
              <a:gd name="connsiteY4" fmla="*/ 10886 h 1436914"/>
              <a:gd name="connsiteX0" fmla="*/ 0 w 2013857"/>
              <a:gd name="connsiteY0" fmla="*/ 2008 h 1436914"/>
              <a:gd name="connsiteX1" fmla="*/ 0 w 2013857"/>
              <a:gd name="connsiteY1" fmla="*/ 1436914 h 1436914"/>
              <a:gd name="connsiteX2" fmla="*/ 2013857 w 2013857"/>
              <a:gd name="connsiteY2" fmla="*/ 794657 h 1436914"/>
              <a:gd name="connsiteX3" fmla="*/ 1687286 w 2013857"/>
              <a:gd name="connsiteY3" fmla="*/ 0 h 1436914"/>
              <a:gd name="connsiteX4" fmla="*/ 0 w 2013857"/>
              <a:gd name="connsiteY4" fmla="*/ 2008 h 1436914"/>
              <a:gd name="connsiteX0" fmla="*/ 5918 w 2019775"/>
              <a:gd name="connsiteY0" fmla="*/ 2008 h 1452979"/>
              <a:gd name="connsiteX1" fmla="*/ 5918 w 2019775"/>
              <a:gd name="connsiteY1" fmla="*/ 1436914 h 1452979"/>
              <a:gd name="connsiteX2" fmla="*/ 0 w 2019775"/>
              <a:gd name="connsiteY2" fmla="*/ 1452979 h 1452979"/>
              <a:gd name="connsiteX3" fmla="*/ 2019775 w 2019775"/>
              <a:gd name="connsiteY3" fmla="*/ 794657 h 1452979"/>
              <a:gd name="connsiteX4" fmla="*/ 1693204 w 2019775"/>
              <a:gd name="connsiteY4" fmla="*/ 0 h 1452979"/>
              <a:gd name="connsiteX5" fmla="*/ 5918 w 2019775"/>
              <a:gd name="connsiteY5" fmla="*/ 2008 h 1452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9775" h="1452979">
                <a:moveTo>
                  <a:pt x="5918" y="2008"/>
                </a:moveTo>
                <a:lnTo>
                  <a:pt x="5918" y="1436914"/>
                </a:lnTo>
                <a:lnTo>
                  <a:pt x="0" y="1452979"/>
                </a:lnTo>
                <a:lnTo>
                  <a:pt x="2019775" y="794657"/>
                </a:lnTo>
                <a:lnTo>
                  <a:pt x="1693204" y="0"/>
                </a:lnTo>
                <a:lnTo>
                  <a:pt x="5918" y="200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grpSp>
        <p:nvGrpSpPr>
          <p:cNvPr id="7" name="Group 6"/>
          <p:cNvGrpSpPr/>
          <p:nvPr/>
        </p:nvGrpSpPr>
        <p:grpSpPr bwMode="gray">
          <a:xfrm>
            <a:off x="-7891" y="0"/>
            <a:ext cx="3206496" cy="1783080"/>
            <a:chOff x="-5918" y="0"/>
            <a:chExt cx="3089429" cy="2295395"/>
          </a:xfrm>
        </p:grpSpPr>
        <p:sp>
          <p:nvSpPr>
            <p:cNvPr id="8" name="Freeform 7"/>
            <p:cNvSpPr/>
            <p:nvPr userDrawn="1"/>
          </p:nvSpPr>
          <p:spPr bwMode="gray">
            <a:xfrm>
              <a:off x="1772575" y="0"/>
              <a:ext cx="1310936" cy="1115627"/>
            </a:xfrm>
            <a:custGeom>
              <a:avLst/>
              <a:gdLst>
                <a:gd name="connsiteX0" fmla="*/ 0 w 1310936"/>
                <a:gd name="connsiteY0" fmla="*/ 0 h 1115627"/>
                <a:gd name="connsiteX1" fmla="*/ 435006 w 1310936"/>
                <a:gd name="connsiteY1" fmla="*/ 1115627 h 1115627"/>
                <a:gd name="connsiteX2" fmla="*/ 1310936 w 1310936"/>
                <a:gd name="connsiteY2" fmla="*/ 645111 h 1115627"/>
                <a:gd name="connsiteX3" fmla="*/ 1222159 w 1310936"/>
                <a:gd name="connsiteY3" fmla="*/ 0 h 1115627"/>
                <a:gd name="connsiteX4" fmla="*/ 0 w 1310936"/>
                <a:gd name="connsiteY4" fmla="*/ 0 h 1115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10936" h="1115627">
                  <a:moveTo>
                    <a:pt x="0" y="0"/>
                  </a:moveTo>
                  <a:lnTo>
                    <a:pt x="435006" y="1115627"/>
                  </a:lnTo>
                  <a:lnTo>
                    <a:pt x="1310936" y="645111"/>
                  </a:lnTo>
                  <a:lnTo>
                    <a:pt x="122215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9" name="Freeform 8"/>
            <p:cNvSpPr/>
            <p:nvPr userDrawn="1"/>
          </p:nvSpPr>
          <p:spPr bwMode="gray">
            <a:xfrm>
              <a:off x="-5918" y="0"/>
              <a:ext cx="2019775" cy="1452979"/>
            </a:xfrm>
            <a:custGeom>
              <a:avLst/>
              <a:gdLst>
                <a:gd name="connsiteX0" fmla="*/ 0 w 2013857"/>
                <a:gd name="connsiteY0" fmla="*/ 10886 h 1436914"/>
                <a:gd name="connsiteX1" fmla="*/ 0 w 2013857"/>
                <a:gd name="connsiteY1" fmla="*/ 1436914 h 1436914"/>
                <a:gd name="connsiteX2" fmla="*/ 2013857 w 2013857"/>
                <a:gd name="connsiteY2" fmla="*/ 794657 h 1436914"/>
                <a:gd name="connsiteX3" fmla="*/ 1687286 w 2013857"/>
                <a:gd name="connsiteY3" fmla="*/ 0 h 1436914"/>
                <a:gd name="connsiteX4" fmla="*/ 0 w 2013857"/>
                <a:gd name="connsiteY4" fmla="*/ 10886 h 1436914"/>
                <a:gd name="connsiteX0" fmla="*/ 0 w 2013857"/>
                <a:gd name="connsiteY0" fmla="*/ 2008 h 1436914"/>
                <a:gd name="connsiteX1" fmla="*/ 0 w 2013857"/>
                <a:gd name="connsiteY1" fmla="*/ 1436914 h 1436914"/>
                <a:gd name="connsiteX2" fmla="*/ 2013857 w 2013857"/>
                <a:gd name="connsiteY2" fmla="*/ 794657 h 1436914"/>
                <a:gd name="connsiteX3" fmla="*/ 1687286 w 2013857"/>
                <a:gd name="connsiteY3" fmla="*/ 0 h 1436914"/>
                <a:gd name="connsiteX4" fmla="*/ 0 w 2013857"/>
                <a:gd name="connsiteY4" fmla="*/ 2008 h 1436914"/>
                <a:gd name="connsiteX0" fmla="*/ 5918 w 2019775"/>
                <a:gd name="connsiteY0" fmla="*/ 2008 h 1452979"/>
                <a:gd name="connsiteX1" fmla="*/ 5918 w 2019775"/>
                <a:gd name="connsiteY1" fmla="*/ 1436914 h 1452979"/>
                <a:gd name="connsiteX2" fmla="*/ 0 w 2019775"/>
                <a:gd name="connsiteY2" fmla="*/ 1452979 h 1452979"/>
                <a:gd name="connsiteX3" fmla="*/ 2019775 w 2019775"/>
                <a:gd name="connsiteY3" fmla="*/ 794657 h 1452979"/>
                <a:gd name="connsiteX4" fmla="*/ 1693204 w 2019775"/>
                <a:gd name="connsiteY4" fmla="*/ 0 h 1452979"/>
                <a:gd name="connsiteX5" fmla="*/ 5918 w 2019775"/>
                <a:gd name="connsiteY5" fmla="*/ 2008 h 14529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19775" h="1452979">
                  <a:moveTo>
                    <a:pt x="5918" y="2008"/>
                  </a:moveTo>
                  <a:lnTo>
                    <a:pt x="5918" y="1436914"/>
                  </a:lnTo>
                  <a:lnTo>
                    <a:pt x="0" y="1452979"/>
                  </a:lnTo>
                  <a:lnTo>
                    <a:pt x="2019775" y="794657"/>
                  </a:lnTo>
                  <a:lnTo>
                    <a:pt x="1693204" y="0"/>
                  </a:lnTo>
                  <a:lnTo>
                    <a:pt x="5918" y="2008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0" name="Freeform 9"/>
            <p:cNvSpPr/>
            <p:nvPr userDrawn="1"/>
          </p:nvSpPr>
          <p:spPr bwMode="gray">
            <a:xfrm>
              <a:off x="-3132" y="895611"/>
              <a:ext cx="2156565" cy="1399784"/>
            </a:xfrm>
            <a:custGeom>
              <a:avLst/>
              <a:gdLst>
                <a:gd name="connsiteX0" fmla="*/ 2048006 w 2148214"/>
                <a:gd name="connsiteY0" fmla="*/ 0 h 1399784"/>
                <a:gd name="connsiteX1" fmla="*/ 2148214 w 2148214"/>
                <a:gd name="connsiteY1" fmla="*/ 253652 h 1399784"/>
                <a:gd name="connsiteX2" fmla="*/ 0 w 2148214"/>
                <a:gd name="connsiteY2" fmla="*/ 1399784 h 1399784"/>
                <a:gd name="connsiteX3" fmla="*/ 0 w 2148214"/>
                <a:gd name="connsiteY3" fmla="*/ 676405 h 1399784"/>
                <a:gd name="connsiteX4" fmla="*/ 2048006 w 2148214"/>
                <a:gd name="connsiteY4" fmla="*/ 0 h 1399784"/>
                <a:gd name="connsiteX0" fmla="*/ 2048006 w 2156565"/>
                <a:gd name="connsiteY0" fmla="*/ 0 h 1399784"/>
                <a:gd name="connsiteX1" fmla="*/ 2156565 w 2156565"/>
                <a:gd name="connsiteY1" fmla="*/ 247389 h 1399784"/>
                <a:gd name="connsiteX2" fmla="*/ 0 w 2156565"/>
                <a:gd name="connsiteY2" fmla="*/ 1399784 h 1399784"/>
                <a:gd name="connsiteX3" fmla="*/ 0 w 2156565"/>
                <a:gd name="connsiteY3" fmla="*/ 676405 h 1399784"/>
                <a:gd name="connsiteX4" fmla="*/ 2048006 w 2156565"/>
                <a:gd name="connsiteY4" fmla="*/ 0 h 1399784"/>
                <a:gd name="connsiteX0" fmla="*/ 2060532 w 2156565"/>
                <a:gd name="connsiteY0" fmla="*/ 0 h 1399784"/>
                <a:gd name="connsiteX1" fmla="*/ 2156565 w 2156565"/>
                <a:gd name="connsiteY1" fmla="*/ 247389 h 1399784"/>
                <a:gd name="connsiteX2" fmla="*/ 0 w 2156565"/>
                <a:gd name="connsiteY2" fmla="*/ 1399784 h 1399784"/>
                <a:gd name="connsiteX3" fmla="*/ 0 w 2156565"/>
                <a:gd name="connsiteY3" fmla="*/ 676405 h 1399784"/>
                <a:gd name="connsiteX4" fmla="*/ 2060532 w 2156565"/>
                <a:gd name="connsiteY4" fmla="*/ 0 h 1399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56565" h="1399784">
                  <a:moveTo>
                    <a:pt x="2060532" y="0"/>
                  </a:moveTo>
                  <a:lnTo>
                    <a:pt x="2156565" y="247389"/>
                  </a:lnTo>
                  <a:lnTo>
                    <a:pt x="0" y="1399784"/>
                  </a:lnTo>
                  <a:lnTo>
                    <a:pt x="0" y="676405"/>
                  </a:lnTo>
                  <a:lnTo>
                    <a:pt x="206053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gray">
          <a:xfrm>
            <a:off x="9339072" y="274643"/>
            <a:ext cx="2243328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gray">
          <a:xfrm>
            <a:off x="609600" y="274643"/>
            <a:ext cx="85344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>
            <a:off x="609600" y="6583680"/>
            <a:ext cx="2844800" cy="228600"/>
          </a:xfrm>
        </p:spPr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>
            <a:off x="3560064" y="6583680"/>
            <a:ext cx="5486400" cy="228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>
          <a:xfrm>
            <a:off x="9351264" y="6583680"/>
            <a:ext cx="609600" cy="228600"/>
          </a:xfrm>
        </p:spPr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2478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182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9945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2456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958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9435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6436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2386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641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109728"/>
            <a:ext cx="79248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7048"/>
            <a:ext cx="10972800" cy="459943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 bwMode="gray">
          <a:xfrm>
            <a:off x="4023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Oval 7"/>
          <p:cNvSpPr/>
          <p:nvPr/>
        </p:nvSpPr>
        <p:spPr bwMode="gray">
          <a:xfrm>
            <a:off x="10119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Oval 8"/>
          <p:cNvSpPr/>
          <p:nvPr/>
        </p:nvSpPr>
        <p:spPr bwMode="gray">
          <a:xfrm>
            <a:off x="16215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Oval 9"/>
          <p:cNvSpPr/>
          <p:nvPr/>
        </p:nvSpPr>
        <p:spPr bwMode="gray">
          <a:xfrm>
            <a:off x="101803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Oval 10"/>
          <p:cNvSpPr/>
          <p:nvPr/>
        </p:nvSpPr>
        <p:spPr bwMode="gray">
          <a:xfrm>
            <a:off x="107899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Oval 11"/>
          <p:cNvSpPr/>
          <p:nvPr/>
        </p:nvSpPr>
        <p:spPr bwMode="gray">
          <a:xfrm>
            <a:off x="113995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644609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8712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4578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9382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071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3187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7792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41383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0756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871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120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3438149"/>
            <a:ext cx="10314432" cy="1352931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2706624" y="1929384"/>
            <a:ext cx="8558784" cy="1499616"/>
          </a:xfrm>
        </p:spPr>
        <p:txBody>
          <a:bodyPr anchor="b"/>
          <a:lstStyle>
            <a:lvl1pPr marL="0" indent="0">
              <a:buNone/>
              <a:defRPr sz="1500" b="1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 bwMode="gray">
          <a:xfrm>
            <a:off x="1011936" y="3099816"/>
            <a:ext cx="377952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Oval 7"/>
          <p:cNvSpPr/>
          <p:nvPr/>
        </p:nvSpPr>
        <p:spPr bwMode="gray">
          <a:xfrm>
            <a:off x="1621536" y="3099816"/>
            <a:ext cx="377952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Oval 8"/>
          <p:cNvSpPr/>
          <p:nvPr/>
        </p:nvSpPr>
        <p:spPr bwMode="gray">
          <a:xfrm>
            <a:off x="2231136" y="3099816"/>
            <a:ext cx="377952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41012904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1353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47639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3874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66770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914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35247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17686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81670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35095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15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9488" y="73152"/>
            <a:ext cx="8193024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 bwMode="gray">
          <a:xfrm>
            <a:off x="4023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Oval 8"/>
          <p:cNvSpPr/>
          <p:nvPr/>
        </p:nvSpPr>
        <p:spPr bwMode="gray">
          <a:xfrm>
            <a:off x="10119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Oval 9"/>
          <p:cNvSpPr/>
          <p:nvPr/>
        </p:nvSpPr>
        <p:spPr bwMode="gray">
          <a:xfrm>
            <a:off x="16215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Oval 10"/>
          <p:cNvSpPr/>
          <p:nvPr/>
        </p:nvSpPr>
        <p:spPr bwMode="gray">
          <a:xfrm>
            <a:off x="101803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Oval 11"/>
          <p:cNvSpPr/>
          <p:nvPr/>
        </p:nvSpPr>
        <p:spPr bwMode="gray">
          <a:xfrm>
            <a:off x="107899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" name="Oval 12"/>
          <p:cNvSpPr/>
          <p:nvPr/>
        </p:nvSpPr>
        <p:spPr bwMode="gray">
          <a:xfrm>
            <a:off x="113995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90702709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59254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0601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18705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98846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91512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45762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32974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63906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40224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65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597408" y="1426464"/>
            <a:ext cx="5388864" cy="786384"/>
          </a:xfrm>
        </p:spPr>
        <p:txBody>
          <a:bodyPr anchor="b"/>
          <a:lstStyle>
            <a:lvl1pPr marL="0" indent="0">
              <a:buFont typeface="Arial" pitchFamily="34" charset="0"/>
              <a:buNone/>
              <a:defRPr sz="1800" b="1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7408" y="2240280"/>
            <a:ext cx="5401056" cy="3776472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gray">
          <a:xfrm>
            <a:off x="6132576" y="1426464"/>
            <a:ext cx="5388864" cy="786384"/>
          </a:xfrm>
        </p:spPr>
        <p:txBody>
          <a:bodyPr anchor="b"/>
          <a:lstStyle>
            <a:lvl1pPr marL="0" indent="0">
              <a:buNone/>
              <a:defRPr sz="1800" b="1">
                <a:ln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32576" y="2240280"/>
            <a:ext cx="5401056" cy="3776472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4023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Oval 10"/>
          <p:cNvSpPr/>
          <p:nvPr/>
        </p:nvSpPr>
        <p:spPr bwMode="gray">
          <a:xfrm>
            <a:off x="10119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" name="Oval 13"/>
          <p:cNvSpPr/>
          <p:nvPr/>
        </p:nvSpPr>
        <p:spPr bwMode="gray">
          <a:xfrm>
            <a:off x="107899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5" name="Oval 14"/>
          <p:cNvSpPr/>
          <p:nvPr/>
        </p:nvSpPr>
        <p:spPr bwMode="gray">
          <a:xfrm>
            <a:off x="113995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464" y="73152"/>
            <a:ext cx="933907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6752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0524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18417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5104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8817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55360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854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464" y="109728"/>
            <a:ext cx="9339072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/>
        </p:nvSpPr>
        <p:spPr bwMode="gray">
          <a:xfrm>
            <a:off x="4023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Oval 6"/>
          <p:cNvSpPr/>
          <p:nvPr/>
        </p:nvSpPr>
        <p:spPr bwMode="gray">
          <a:xfrm>
            <a:off x="10119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Oval 7"/>
          <p:cNvSpPr/>
          <p:nvPr/>
        </p:nvSpPr>
        <p:spPr bwMode="gray">
          <a:xfrm>
            <a:off x="107899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Oval 8"/>
          <p:cNvSpPr/>
          <p:nvPr/>
        </p:nvSpPr>
        <p:spPr bwMode="gray">
          <a:xfrm>
            <a:off x="113995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6262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716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 bwMode="gray">
          <a:xfrm>
            <a:off x="-7891" y="0"/>
            <a:ext cx="3206496" cy="1783080"/>
            <a:chOff x="-5918" y="0"/>
            <a:chExt cx="3089429" cy="2295395"/>
          </a:xfrm>
        </p:grpSpPr>
        <p:sp>
          <p:nvSpPr>
            <p:cNvPr id="8" name="Freeform 7"/>
            <p:cNvSpPr/>
            <p:nvPr userDrawn="1"/>
          </p:nvSpPr>
          <p:spPr bwMode="gray">
            <a:xfrm>
              <a:off x="1772575" y="0"/>
              <a:ext cx="1310936" cy="1115627"/>
            </a:xfrm>
            <a:custGeom>
              <a:avLst/>
              <a:gdLst>
                <a:gd name="connsiteX0" fmla="*/ 0 w 1310936"/>
                <a:gd name="connsiteY0" fmla="*/ 0 h 1115627"/>
                <a:gd name="connsiteX1" fmla="*/ 435006 w 1310936"/>
                <a:gd name="connsiteY1" fmla="*/ 1115627 h 1115627"/>
                <a:gd name="connsiteX2" fmla="*/ 1310936 w 1310936"/>
                <a:gd name="connsiteY2" fmla="*/ 645111 h 1115627"/>
                <a:gd name="connsiteX3" fmla="*/ 1222159 w 1310936"/>
                <a:gd name="connsiteY3" fmla="*/ 0 h 1115627"/>
                <a:gd name="connsiteX4" fmla="*/ 0 w 1310936"/>
                <a:gd name="connsiteY4" fmla="*/ 0 h 1115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10936" h="1115627">
                  <a:moveTo>
                    <a:pt x="0" y="0"/>
                  </a:moveTo>
                  <a:lnTo>
                    <a:pt x="435006" y="1115627"/>
                  </a:lnTo>
                  <a:lnTo>
                    <a:pt x="1310936" y="645111"/>
                  </a:lnTo>
                  <a:lnTo>
                    <a:pt x="122215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9" name="Freeform 8"/>
            <p:cNvSpPr/>
            <p:nvPr userDrawn="1"/>
          </p:nvSpPr>
          <p:spPr bwMode="gray">
            <a:xfrm>
              <a:off x="-5918" y="0"/>
              <a:ext cx="2019775" cy="1452979"/>
            </a:xfrm>
            <a:custGeom>
              <a:avLst/>
              <a:gdLst>
                <a:gd name="connsiteX0" fmla="*/ 0 w 2013857"/>
                <a:gd name="connsiteY0" fmla="*/ 10886 h 1436914"/>
                <a:gd name="connsiteX1" fmla="*/ 0 w 2013857"/>
                <a:gd name="connsiteY1" fmla="*/ 1436914 h 1436914"/>
                <a:gd name="connsiteX2" fmla="*/ 2013857 w 2013857"/>
                <a:gd name="connsiteY2" fmla="*/ 794657 h 1436914"/>
                <a:gd name="connsiteX3" fmla="*/ 1687286 w 2013857"/>
                <a:gd name="connsiteY3" fmla="*/ 0 h 1436914"/>
                <a:gd name="connsiteX4" fmla="*/ 0 w 2013857"/>
                <a:gd name="connsiteY4" fmla="*/ 10886 h 1436914"/>
                <a:gd name="connsiteX0" fmla="*/ 0 w 2013857"/>
                <a:gd name="connsiteY0" fmla="*/ 2008 h 1436914"/>
                <a:gd name="connsiteX1" fmla="*/ 0 w 2013857"/>
                <a:gd name="connsiteY1" fmla="*/ 1436914 h 1436914"/>
                <a:gd name="connsiteX2" fmla="*/ 2013857 w 2013857"/>
                <a:gd name="connsiteY2" fmla="*/ 794657 h 1436914"/>
                <a:gd name="connsiteX3" fmla="*/ 1687286 w 2013857"/>
                <a:gd name="connsiteY3" fmla="*/ 0 h 1436914"/>
                <a:gd name="connsiteX4" fmla="*/ 0 w 2013857"/>
                <a:gd name="connsiteY4" fmla="*/ 2008 h 1436914"/>
                <a:gd name="connsiteX0" fmla="*/ 5918 w 2019775"/>
                <a:gd name="connsiteY0" fmla="*/ 2008 h 1452979"/>
                <a:gd name="connsiteX1" fmla="*/ 5918 w 2019775"/>
                <a:gd name="connsiteY1" fmla="*/ 1436914 h 1452979"/>
                <a:gd name="connsiteX2" fmla="*/ 0 w 2019775"/>
                <a:gd name="connsiteY2" fmla="*/ 1452979 h 1452979"/>
                <a:gd name="connsiteX3" fmla="*/ 2019775 w 2019775"/>
                <a:gd name="connsiteY3" fmla="*/ 794657 h 1452979"/>
                <a:gd name="connsiteX4" fmla="*/ 1693204 w 2019775"/>
                <a:gd name="connsiteY4" fmla="*/ 0 h 1452979"/>
                <a:gd name="connsiteX5" fmla="*/ 5918 w 2019775"/>
                <a:gd name="connsiteY5" fmla="*/ 2008 h 14529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19775" h="1452979">
                  <a:moveTo>
                    <a:pt x="5918" y="2008"/>
                  </a:moveTo>
                  <a:lnTo>
                    <a:pt x="5918" y="1436914"/>
                  </a:lnTo>
                  <a:lnTo>
                    <a:pt x="0" y="1452979"/>
                  </a:lnTo>
                  <a:lnTo>
                    <a:pt x="2019775" y="794657"/>
                  </a:lnTo>
                  <a:lnTo>
                    <a:pt x="1693204" y="0"/>
                  </a:lnTo>
                  <a:lnTo>
                    <a:pt x="5918" y="2008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0" name="Freeform 9"/>
            <p:cNvSpPr/>
            <p:nvPr userDrawn="1"/>
          </p:nvSpPr>
          <p:spPr bwMode="gray">
            <a:xfrm>
              <a:off x="-3132" y="895611"/>
              <a:ext cx="2156565" cy="1399784"/>
            </a:xfrm>
            <a:custGeom>
              <a:avLst/>
              <a:gdLst>
                <a:gd name="connsiteX0" fmla="*/ 2048006 w 2148214"/>
                <a:gd name="connsiteY0" fmla="*/ 0 h 1399784"/>
                <a:gd name="connsiteX1" fmla="*/ 2148214 w 2148214"/>
                <a:gd name="connsiteY1" fmla="*/ 253652 h 1399784"/>
                <a:gd name="connsiteX2" fmla="*/ 0 w 2148214"/>
                <a:gd name="connsiteY2" fmla="*/ 1399784 h 1399784"/>
                <a:gd name="connsiteX3" fmla="*/ 0 w 2148214"/>
                <a:gd name="connsiteY3" fmla="*/ 676405 h 1399784"/>
                <a:gd name="connsiteX4" fmla="*/ 2048006 w 2148214"/>
                <a:gd name="connsiteY4" fmla="*/ 0 h 1399784"/>
                <a:gd name="connsiteX0" fmla="*/ 2048006 w 2156565"/>
                <a:gd name="connsiteY0" fmla="*/ 0 h 1399784"/>
                <a:gd name="connsiteX1" fmla="*/ 2156565 w 2156565"/>
                <a:gd name="connsiteY1" fmla="*/ 247389 h 1399784"/>
                <a:gd name="connsiteX2" fmla="*/ 0 w 2156565"/>
                <a:gd name="connsiteY2" fmla="*/ 1399784 h 1399784"/>
                <a:gd name="connsiteX3" fmla="*/ 0 w 2156565"/>
                <a:gd name="connsiteY3" fmla="*/ 676405 h 1399784"/>
                <a:gd name="connsiteX4" fmla="*/ 2048006 w 2156565"/>
                <a:gd name="connsiteY4" fmla="*/ 0 h 1399784"/>
                <a:gd name="connsiteX0" fmla="*/ 2060532 w 2156565"/>
                <a:gd name="connsiteY0" fmla="*/ 0 h 1399784"/>
                <a:gd name="connsiteX1" fmla="*/ 2156565 w 2156565"/>
                <a:gd name="connsiteY1" fmla="*/ 247389 h 1399784"/>
                <a:gd name="connsiteX2" fmla="*/ 0 w 2156565"/>
                <a:gd name="connsiteY2" fmla="*/ 1399784 h 1399784"/>
                <a:gd name="connsiteX3" fmla="*/ 0 w 2156565"/>
                <a:gd name="connsiteY3" fmla="*/ 676405 h 1399784"/>
                <a:gd name="connsiteX4" fmla="*/ 2060532 w 2156565"/>
                <a:gd name="connsiteY4" fmla="*/ 0 h 1399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56565" h="1399784">
                  <a:moveTo>
                    <a:pt x="2060532" y="0"/>
                  </a:moveTo>
                  <a:lnTo>
                    <a:pt x="2156565" y="247389"/>
                  </a:lnTo>
                  <a:lnTo>
                    <a:pt x="0" y="1399784"/>
                  </a:lnTo>
                  <a:lnTo>
                    <a:pt x="0" y="676405"/>
                  </a:lnTo>
                  <a:lnTo>
                    <a:pt x="206053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4767071" y="411480"/>
            <a:ext cx="6864096" cy="1162050"/>
          </a:xfrm>
        </p:spPr>
        <p:txBody>
          <a:bodyPr anchor="b">
            <a:normAutofit/>
          </a:bodyPr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664208"/>
            <a:ext cx="6815667" cy="4700016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3440" y="1664208"/>
            <a:ext cx="3767328" cy="4690872"/>
          </a:xfrm>
          <a:solidFill>
            <a:schemeClr val="accent6">
              <a:lumMod val="60000"/>
              <a:lumOff val="40000"/>
            </a:schemeClr>
          </a:solidFill>
          <a:effectLst>
            <a:outerShdw blurRad="50800" dist="38100" dir="5400000" algn="ctr" rotWithShape="0">
              <a:srgbClr val="000000">
                <a:alpha val="40000"/>
              </a:srgbClr>
            </a:outerShdw>
          </a:effectLst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56343" y="6583680"/>
            <a:ext cx="2844800" cy="228600"/>
          </a:xfrm>
        </p:spPr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759200" y="6583680"/>
            <a:ext cx="6705600" cy="228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3011424" y="1161288"/>
            <a:ext cx="377952" cy="283464"/>
          </a:xfrm>
          <a:prstGeom prst="ellipse">
            <a:avLst/>
          </a:prstGeom>
          <a:noFill/>
          <a:ln w="57150">
            <a:solidFill>
              <a:srgbClr val="C1C1C1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Oval 11"/>
          <p:cNvSpPr/>
          <p:nvPr/>
        </p:nvSpPr>
        <p:spPr bwMode="gray">
          <a:xfrm>
            <a:off x="3621024" y="1161288"/>
            <a:ext cx="377952" cy="283464"/>
          </a:xfrm>
          <a:prstGeom prst="ellipse">
            <a:avLst/>
          </a:prstGeom>
          <a:noFill/>
          <a:ln w="57150">
            <a:solidFill>
              <a:srgbClr val="C1C1C1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" name="Oval 12"/>
          <p:cNvSpPr/>
          <p:nvPr/>
        </p:nvSpPr>
        <p:spPr bwMode="gray">
          <a:xfrm>
            <a:off x="4230624" y="1161288"/>
            <a:ext cx="377952" cy="283464"/>
          </a:xfrm>
          <a:prstGeom prst="ellipse">
            <a:avLst/>
          </a:prstGeom>
          <a:noFill/>
          <a:ln w="57150">
            <a:solidFill>
              <a:srgbClr val="C1C1C1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478939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1146048" y="502920"/>
            <a:ext cx="10204704" cy="566928"/>
          </a:xfrm>
        </p:spPr>
        <p:txBody>
          <a:bodyPr anchor="ctr">
            <a:normAutofit/>
          </a:bodyPr>
          <a:lstStyle>
            <a:lvl1pPr algn="l">
              <a:defRPr sz="2100" b="1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46048" y="1170432"/>
            <a:ext cx="10192512" cy="4114800"/>
          </a:xfrm>
          <a:solidFill>
            <a:schemeClr val="accent6">
              <a:lumMod val="20000"/>
              <a:lumOff val="80000"/>
            </a:schemeClr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black">
          <a:xfrm>
            <a:off x="1146048" y="5385816"/>
            <a:ext cx="10204704" cy="786384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 bwMode="gray">
          <a:xfrm>
            <a:off x="621792" y="658368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Oval 8"/>
          <p:cNvSpPr/>
          <p:nvPr/>
        </p:nvSpPr>
        <p:spPr bwMode="gray">
          <a:xfrm>
            <a:off x="621792" y="5440680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440804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6" name="Freeform 15"/>
          <p:cNvSpPr/>
          <p:nvPr/>
        </p:nvSpPr>
        <p:spPr bwMode="gray">
          <a:xfrm>
            <a:off x="-1" y="6229431"/>
            <a:ext cx="1822764" cy="209846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67073" h="209846">
                <a:moveTo>
                  <a:pt x="0" y="0"/>
                </a:moveTo>
                <a:lnTo>
                  <a:pt x="1230086" y="21771"/>
                </a:lnTo>
                <a:lnTo>
                  <a:pt x="1367073" y="143886"/>
                </a:lnTo>
                <a:lnTo>
                  <a:pt x="521760" y="146472"/>
                </a:lnTo>
                <a:lnTo>
                  <a:pt x="507856" y="209846"/>
                </a:lnTo>
                <a:lnTo>
                  <a:pt x="1833" y="20833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7" name="Freeform 16"/>
          <p:cNvSpPr/>
          <p:nvPr/>
        </p:nvSpPr>
        <p:spPr bwMode="gray">
          <a:xfrm>
            <a:off x="751" y="6469528"/>
            <a:ext cx="1451972" cy="388477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88979" h="388477">
                <a:moveTo>
                  <a:pt x="310" y="697"/>
                </a:moveTo>
                <a:lnTo>
                  <a:pt x="498339" y="0"/>
                </a:lnTo>
                <a:lnTo>
                  <a:pt x="464654" y="104880"/>
                </a:lnTo>
                <a:lnTo>
                  <a:pt x="1028546" y="104448"/>
                </a:lnTo>
                <a:lnTo>
                  <a:pt x="1088979" y="388477"/>
                </a:lnTo>
                <a:lnTo>
                  <a:pt x="1035" y="386331"/>
                </a:lnTo>
                <a:cubicBezTo>
                  <a:pt x="0" y="256993"/>
                  <a:pt x="1345" y="130035"/>
                  <a:pt x="310" y="69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" name="Freeform 17"/>
          <p:cNvSpPr/>
          <p:nvPr/>
        </p:nvSpPr>
        <p:spPr bwMode="gray">
          <a:xfrm>
            <a:off x="668880" y="6389202"/>
            <a:ext cx="6048469" cy="160684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36352" h="369387">
                <a:moveTo>
                  <a:pt x="48436" y="0"/>
                </a:moveTo>
                <a:lnTo>
                  <a:pt x="4536352" y="26326"/>
                </a:lnTo>
                <a:lnTo>
                  <a:pt x="4472120" y="299405"/>
                </a:lnTo>
                <a:lnTo>
                  <a:pt x="0" y="369388"/>
                </a:lnTo>
                <a:lnTo>
                  <a:pt x="48436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9" name="Freeform 18"/>
          <p:cNvSpPr/>
          <p:nvPr/>
        </p:nvSpPr>
        <p:spPr bwMode="gray">
          <a:xfrm>
            <a:off x="1411361" y="6550388"/>
            <a:ext cx="9519352" cy="318498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  <a:gd name="connsiteX0" fmla="*/ 48436 w 4536352"/>
              <a:gd name="connsiteY0" fmla="*/ 0 h 369388"/>
              <a:gd name="connsiteX1" fmla="*/ 4536352 w 4536352"/>
              <a:gd name="connsiteY1" fmla="*/ 26326 h 369388"/>
              <a:gd name="connsiteX2" fmla="*/ 4507345 w 4536352"/>
              <a:gd name="connsiteY2" fmla="*/ 341536 h 369388"/>
              <a:gd name="connsiteX3" fmla="*/ 0 w 4536352"/>
              <a:gd name="connsiteY3" fmla="*/ 369388 h 369388"/>
              <a:gd name="connsiteX4" fmla="*/ 48436 w 4536352"/>
              <a:gd name="connsiteY4" fmla="*/ 0 h 369388"/>
              <a:gd name="connsiteX0" fmla="*/ 0 w 4601879"/>
              <a:gd name="connsiteY0" fmla="*/ 52440 h 343062"/>
              <a:gd name="connsiteX1" fmla="*/ 4601879 w 4601879"/>
              <a:gd name="connsiteY1" fmla="*/ 0 h 343062"/>
              <a:gd name="connsiteX2" fmla="*/ 4572872 w 4601879"/>
              <a:gd name="connsiteY2" fmla="*/ 315210 h 343062"/>
              <a:gd name="connsiteX3" fmla="*/ 65527 w 4601879"/>
              <a:gd name="connsiteY3" fmla="*/ 343062 h 343062"/>
              <a:gd name="connsiteX4" fmla="*/ 0 w 4601879"/>
              <a:gd name="connsiteY4" fmla="*/ 52440 h 343062"/>
              <a:gd name="connsiteX0" fmla="*/ 0 w 4563837"/>
              <a:gd name="connsiteY0" fmla="*/ 22845 h 343062"/>
              <a:gd name="connsiteX1" fmla="*/ 4563837 w 4563837"/>
              <a:gd name="connsiteY1" fmla="*/ 0 h 343062"/>
              <a:gd name="connsiteX2" fmla="*/ 4534830 w 4563837"/>
              <a:gd name="connsiteY2" fmla="*/ 315210 h 343062"/>
              <a:gd name="connsiteX3" fmla="*/ 27485 w 4563837"/>
              <a:gd name="connsiteY3" fmla="*/ 343062 h 343062"/>
              <a:gd name="connsiteX4" fmla="*/ 0 w 4563837"/>
              <a:gd name="connsiteY4" fmla="*/ 22845 h 343062"/>
              <a:gd name="connsiteX0" fmla="*/ 0 w 4563837"/>
              <a:gd name="connsiteY0" fmla="*/ 22845 h 332300"/>
              <a:gd name="connsiteX1" fmla="*/ 4563837 w 4563837"/>
              <a:gd name="connsiteY1" fmla="*/ 0 h 332300"/>
              <a:gd name="connsiteX2" fmla="*/ 4534830 w 4563837"/>
              <a:gd name="connsiteY2" fmla="*/ 315210 h 332300"/>
              <a:gd name="connsiteX3" fmla="*/ 32050 w 4563837"/>
              <a:gd name="connsiteY3" fmla="*/ 332300 h 332300"/>
              <a:gd name="connsiteX4" fmla="*/ 0 w 4563837"/>
              <a:gd name="connsiteY4" fmla="*/ 22845 h 332300"/>
              <a:gd name="connsiteX0" fmla="*/ 0 w 4563837"/>
              <a:gd name="connsiteY0" fmla="*/ 22845 h 332300"/>
              <a:gd name="connsiteX1" fmla="*/ 4563837 w 4563837"/>
              <a:gd name="connsiteY1" fmla="*/ 0 h 332300"/>
              <a:gd name="connsiteX2" fmla="*/ 4512005 w 4563837"/>
              <a:gd name="connsiteY2" fmla="*/ 328662 h 332300"/>
              <a:gd name="connsiteX3" fmla="*/ 32050 w 4563837"/>
              <a:gd name="connsiteY3" fmla="*/ 332300 h 332300"/>
              <a:gd name="connsiteX4" fmla="*/ 0 w 4563837"/>
              <a:gd name="connsiteY4" fmla="*/ 22845 h 332300"/>
              <a:gd name="connsiteX0" fmla="*/ 0 w 4562315"/>
              <a:gd name="connsiteY0" fmla="*/ 30917 h 340372"/>
              <a:gd name="connsiteX1" fmla="*/ 4562315 w 4562315"/>
              <a:gd name="connsiteY1" fmla="*/ 0 h 340372"/>
              <a:gd name="connsiteX2" fmla="*/ 4512005 w 4562315"/>
              <a:gd name="connsiteY2" fmla="*/ 336734 h 340372"/>
              <a:gd name="connsiteX3" fmla="*/ 32050 w 4562315"/>
              <a:gd name="connsiteY3" fmla="*/ 340372 h 340372"/>
              <a:gd name="connsiteX4" fmla="*/ 0 w 4562315"/>
              <a:gd name="connsiteY4" fmla="*/ 30917 h 340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62315" h="340372">
                <a:moveTo>
                  <a:pt x="0" y="30917"/>
                </a:moveTo>
                <a:lnTo>
                  <a:pt x="4562315" y="0"/>
                </a:lnTo>
                <a:lnTo>
                  <a:pt x="4512005" y="336734"/>
                </a:lnTo>
                <a:lnTo>
                  <a:pt x="32050" y="340372"/>
                </a:lnTo>
                <a:lnTo>
                  <a:pt x="0" y="30917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0" name="Freeform 19"/>
          <p:cNvSpPr/>
          <p:nvPr/>
        </p:nvSpPr>
        <p:spPr bwMode="gray">
          <a:xfrm>
            <a:off x="6673854" y="6324681"/>
            <a:ext cx="1569095" cy="200026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  <a:gd name="connsiteX0" fmla="*/ 142941 w 4630857"/>
              <a:gd name="connsiteY0" fmla="*/ 0 h 353997"/>
              <a:gd name="connsiteX1" fmla="*/ 4630857 w 4630857"/>
              <a:gd name="connsiteY1" fmla="*/ 26326 h 353997"/>
              <a:gd name="connsiteX2" fmla="*/ 4566625 w 4630857"/>
              <a:gd name="connsiteY2" fmla="*/ 299405 h 353997"/>
              <a:gd name="connsiteX3" fmla="*/ 0 w 4630857"/>
              <a:gd name="connsiteY3" fmla="*/ 353997 h 353997"/>
              <a:gd name="connsiteX4" fmla="*/ 142941 w 4630857"/>
              <a:gd name="connsiteY4" fmla="*/ 0 h 353997"/>
              <a:gd name="connsiteX0" fmla="*/ 379208 w 4630857"/>
              <a:gd name="connsiteY0" fmla="*/ 4456 h 327671"/>
              <a:gd name="connsiteX1" fmla="*/ 4630857 w 4630857"/>
              <a:gd name="connsiteY1" fmla="*/ 0 h 327671"/>
              <a:gd name="connsiteX2" fmla="*/ 4566625 w 4630857"/>
              <a:gd name="connsiteY2" fmla="*/ 273079 h 327671"/>
              <a:gd name="connsiteX3" fmla="*/ 0 w 4630857"/>
              <a:gd name="connsiteY3" fmla="*/ 327671 h 327671"/>
              <a:gd name="connsiteX4" fmla="*/ 379208 w 4630857"/>
              <a:gd name="connsiteY4" fmla="*/ 4456 h 327671"/>
              <a:gd name="connsiteX0" fmla="*/ 379208 w 4670581"/>
              <a:gd name="connsiteY0" fmla="*/ 4456 h 327671"/>
              <a:gd name="connsiteX1" fmla="*/ 4630857 w 4670581"/>
              <a:gd name="connsiteY1" fmla="*/ 0 h 327671"/>
              <a:gd name="connsiteX2" fmla="*/ 4670581 w 4670581"/>
              <a:gd name="connsiteY2" fmla="*/ 315405 h 327671"/>
              <a:gd name="connsiteX3" fmla="*/ 0 w 4670581"/>
              <a:gd name="connsiteY3" fmla="*/ 327671 h 327671"/>
              <a:gd name="connsiteX4" fmla="*/ 379208 w 4670581"/>
              <a:gd name="connsiteY4" fmla="*/ 4456 h 327671"/>
              <a:gd name="connsiteX0" fmla="*/ 379208 w 4670581"/>
              <a:gd name="connsiteY0" fmla="*/ -1 h 323214"/>
              <a:gd name="connsiteX1" fmla="*/ 4545802 w 4670581"/>
              <a:gd name="connsiteY1" fmla="*/ 53258 h 323214"/>
              <a:gd name="connsiteX2" fmla="*/ 4670581 w 4670581"/>
              <a:gd name="connsiteY2" fmla="*/ 310948 h 323214"/>
              <a:gd name="connsiteX3" fmla="*/ 0 w 4670581"/>
              <a:gd name="connsiteY3" fmla="*/ 323214 h 323214"/>
              <a:gd name="connsiteX4" fmla="*/ 379208 w 4670581"/>
              <a:gd name="connsiteY4" fmla="*/ -1 h 323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0581" h="323214">
                <a:moveTo>
                  <a:pt x="379208" y="-1"/>
                </a:moveTo>
                <a:lnTo>
                  <a:pt x="4545802" y="53258"/>
                </a:lnTo>
                <a:lnTo>
                  <a:pt x="4670581" y="310948"/>
                </a:lnTo>
                <a:lnTo>
                  <a:pt x="0" y="323214"/>
                </a:lnTo>
                <a:lnTo>
                  <a:pt x="379208" y="-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1" name="Freeform 20"/>
          <p:cNvSpPr/>
          <p:nvPr/>
        </p:nvSpPr>
        <p:spPr bwMode="gray">
          <a:xfrm>
            <a:off x="8224172" y="6353260"/>
            <a:ext cx="3290141" cy="166689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  <a:gd name="connsiteX0" fmla="*/ 142941 w 4630857"/>
              <a:gd name="connsiteY0" fmla="*/ 0 h 353997"/>
              <a:gd name="connsiteX1" fmla="*/ 4630857 w 4630857"/>
              <a:gd name="connsiteY1" fmla="*/ 26326 h 353997"/>
              <a:gd name="connsiteX2" fmla="*/ 4566625 w 4630857"/>
              <a:gd name="connsiteY2" fmla="*/ 299405 h 353997"/>
              <a:gd name="connsiteX3" fmla="*/ 0 w 4630857"/>
              <a:gd name="connsiteY3" fmla="*/ 353997 h 353997"/>
              <a:gd name="connsiteX4" fmla="*/ 142941 w 4630857"/>
              <a:gd name="connsiteY4" fmla="*/ 0 h 353997"/>
              <a:gd name="connsiteX0" fmla="*/ 379208 w 4630857"/>
              <a:gd name="connsiteY0" fmla="*/ 4456 h 327671"/>
              <a:gd name="connsiteX1" fmla="*/ 4630857 w 4630857"/>
              <a:gd name="connsiteY1" fmla="*/ 0 h 327671"/>
              <a:gd name="connsiteX2" fmla="*/ 4566625 w 4630857"/>
              <a:gd name="connsiteY2" fmla="*/ 273079 h 327671"/>
              <a:gd name="connsiteX3" fmla="*/ 0 w 4630857"/>
              <a:gd name="connsiteY3" fmla="*/ 327671 h 327671"/>
              <a:gd name="connsiteX4" fmla="*/ 379208 w 4630857"/>
              <a:gd name="connsiteY4" fmla="*/ 4456 h 327671"/>
              <a:gd name="connsiteX0" fmla="*/ 379208 w 4670581"/>
              <a:gd name="connsiteY0" fmla="*/ 4456 h 327671"/>
              <a:gd name="connsiteX1" fmla="*/ 4630857 w 4670581"/>
              <a:gd name="connsiteY1" fmla="*/ 0 h 327671"/>
              <a:gd name="connsiteX2" fmla="*/ 4670581 w 4670581"/>
              <a:gd name="connsiteY2" fmla="*/ 315405 h 327671"/>
              <a:gd name="connsiteX3" fmla="*/ 0 w 4670581"/>
              <a:gd name="connsiteY3" fmla="*/ 327671 h 327671"/>
              <a:gd name="connsiteX4" fmla="*/ 379208 w 4670581"/>
              <a:gd name="connsiteY4" fmla="*/ 4456 h 327671"/>
              <a:gd name="connsiteX0" fmla="*/ 379208 w 4670581"/>
              <a:gd name="connsiteY0" fmla="*/ -1 h 323214"/>
              <a:gd name="connsiteX1" fmla="*/ 4545802 w 4670581"/>
              <a:gd name="connsiteY1" fmla="*/ 53258 h 323214"/>
              <a:gd name="connsiteX2" fmla="*/ 4670581 w 4670581"/>
              <a:gd name="connsiteY2" fmla="*/ 310948 h 323214"/>
              <a:gd name="connsiteX3" fmla="*/ 0 w 4670581"/>
              <a:gd name="connsiteY3" fmla="*/ 323214 h 323214"/>
              <a:gd name="connsiteX4" fmla="*/ 379208 w 4670581"/>
              <a:gd name="connsiteY4" fmla="*/ -1 h 323214"/>
              <a:gd name="connsiteX0" fmla="*/ 0 w 4745669"/>
              <a:gd name="connsiteY0" fmla="*/ 4456 h 269955"/>
              <a:gd name="connsiteX1" fmla="*/ 4620890 w 4745669"/>
              <a:gd name="connsiteY1" fmla="*/ -1 h 269955"/>
              <a:gd name="connsiteX2" fmla="*/ 4745669 w 4745669"/>
              <a:gd name="connsiteY2" fmla="*/ 257689 h 269955"/>
              <a:gd name="connsiteX3" fmla="*/ 75088 w 4745669"/>
              <a:gd name="connsiteY3" fmla="*/ 269955 h 269955"/>
              <a:gd name="connsiteX4" fmla="*/ 0 w 4745669"/>
              <a:gd name="connsiteY4" fmla="*/ 4456 h 269955"/>
              <a:gd name="connsiteX0" fmla="*/ 0 w 4745669"/>
              <a:gd name="connsiteY0" fmla="*/ 4458 h 273804"/>
              <a:gd name="connsiteX1" fmla="*/ 4620890 w 4745669"/>
              <a:gd name="connsiteY1" fmla="*/ 1 h 273804"/>
              <a:gd name="connsiteX2" fmla="*/ 4745669 w 4745669"/>
              <a:gd name="connsiteY2" fmla="*/ 257691 h 273804"/>
              <a:gd name="connsiteX3" fmla="*/ 90402 w 4745669"/>
              <a:gd name="connsiteY3" fmla="*/ 273804 h 273804"/>
              <a:gd name="connsiteX4" fmla="*/ 0 w 4745669"/>
              <a:gd name="connsiteY4" fmla="*/ 4458 h 273804"/>
              <a:gd name="connsiteX0" fmla="*/ 0 w 4715043"/>
              <a:gd name="connsiteY0" fmla="*/ 4456 h 273802"/>
              <a:gd name="connsiteX1" fmla="*/ 4620890 w 4715043"/>
              <a:gd name="connsiteY1" fmla="*/ -1 h 273802"/>
              <a:gd name="connsiteX2" fmla="*/ 4715043 w 4715043"/>
              <a:gd name="connsiteY2" fmla="*/ 242298 h 273802"/>
              <a:gd name="connsiteX3" fmla="*/ 90402 w 4715043"/>
              <a:gd name="connsiteY3" fmla="*/ 273802 h 273802"/>
              <a:gd name="connsiteX4" fmla="*/ 0 w 4715043"/>
              <a:gd name="connsiteY4" fmla="*/ 4456 h 273802"/>
              <a:gd name="connsiteX0" fmla="*/ 0 w 5289574"/>
              <a:gd name="connsiteY0" fmla="*/ -1 h 269345"/>
              <a:gd name="connsiteX1" fmla="*/ 5289574 w 5289574"/>
              <a:gd name="connsiteY1" fmla="*/ 22476 h 269345"/>
              <a:gd name="connsiteX2" fmla="*/ 4715043 w 5289574"/>
              <a:gd name="connsiteY2" fmla="*/ 237841 h 269345"/>
              <a:gd name="connsiteX3" fmla="*/ 90402 w 5289574"/>
              <a:gd name="connsiteY3" fmla="*/ 269345 h 269345"/>
              <a:gd name="connsiteX4" fmla="*/ 0 w 5289574"/>
              <a:gd name="connsiteY4" fmla="*/ -1 h 269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89574" h="269345">
                <a:moveTo>
                  <a:pt x="0" y="-1"/>
                </a:moveTo>
                <a:lnTo>
                  <a:pt x="5289574" y="22476"/>
                </a:lnTo>
                <a:lnTo>
                  <a:pt x="4715043" y="237841"/>
                </a:lnTo>
                <a:lnTo>
                  <a:pt x="90402" y="269345"/>
                </a:lnTo>
                <a:lnTo>
                  <a:pt x="0" y="-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2" name="Freeform 21"/>
          <p:cNvSpPr/>
          <p:nvPr/>
        </p:nvSpPr>
        <p:spPr bwMode="gray">
          <a:xfrm>
            <a:off x="11223081" y="6360404"/>
            <a:ext cx="791120" cy="149573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  <a:gd name="connsiteX0" fmla="*/ 142941 w 4630857"/>
              <a:gd name="connsiteY0" fmla="*/ 0 h 353997"/>
              <a:gd name="connsiteX1" fmla="*/ 4630857 w 4630857"/>
              <a:gd name="connsiteY1" fmla="*/ 26326 h 353997"/>
              <a:gd name="connsiteX2" fmla="*/ 4566625 w 4630857"/>
              <a:gd name="connsiteY2" fmla="*/ 299405 h 353997"/>
              <a:gd name="connsiteX3" fmla="*/ 0 w 4630857"/>
              <a:gd name="connsiteY3" fmla="*/ 353997 h 353997"/>
              <a:gd name="connsiteX4" fmla="*/ 142941 w 4630857"/>
              <a:gd name="connsiteY4" fmla="*/ 0 h 353997"/>
              <a:gd name="connsiteX0" fmla="*/ 379208 w 4630857"/>
              <a:gd name="connsiteY0" fmla="*/ 4456 h 327671"/>
              <a:gd name="connsiteX1" fmla="*/ 4630857 w 4630857"/>
              <a:gd name="connsiteY1" fmla="*/ 0 h 327671"/>
              <a:gd name="connsiteX2" fmla="*/ 4566625 w 4630857"/>
              <a:gd name="connsiteY2" fmla="*/ 273079 h 327671"/>
              <a:gd name="connsiteX3" fmla="*/ 0 w 4630857"/>
              <a:gd name="connsiteY3" fmla="*/ 327671 h 327671"/>
              <a:gd name="connsiteX4" fmla="*/ 379208 w 4630857"/>
              <a:gd name="connsiteY4" fmla="*/ 4456 h 327671"/>
              <a:gd name="connsiteX0" fmla="*/ 379208 w 4670581"/>
              <a:gd name="connsiteY0" fmla="*/ 4456 h 327671"/>
              <a:gd name="connsiteX1" fmla="*/ 4630857 w 4670581"/>
              <a:gd name="connsiteY1" fmla="*/ 0 h 327671"/>
              <a:gd name="connsiteX2" fmla="*/ 4670581 w 4670581"/>
              <a:gd name="connsiteY2" fmla="*/ 315405 h 327671"/>
              <a:gd name="connsiteX3" fmla="*/ 0 w 4670581"/>
              <a:gd name="connsiteY3" fmla="*/ 327671 h 327671"/>
              <a:gd name="connsiteX4" fmla="*/ 379208 w 4670581"/>
              <a:gd name="connsiteY4" fmla="*/ 4456 h 327671"/>
              <a:gd name="connsiteX0" fmla="*/ 379208 w 4670581"/>
              <a:gd name="connsiteY0" fmla="*/ -1 h 323214"/>
              <a:gd name="connsiteX1" fmla="*/ 4545802 w 4670581"/>
              <a:gd name="connsiteY1" fmla="*/ 53258 h 323214"/>
              <a:gd name="connsiteX2" fmla="*/ 4670581 w 4670581"/>
              <a:gd name="connsiteY2" fmla="*/ 310948 h 323214"/>
              <a:gd name="connsiteX3" fmla="*/ 0 w 4670581"/>
              <a:gd name="connsiteY3" fmla="*/ 323214 h 323214"/>
              <a:gd name="connsiteX4" fmla="*/ 379208 w 4670581"/>
              <a:gd name="connsiteY4" fmla="*/ -1 h 323214"/>
              <a:gd name="connsiteX0" fmla="*/ 0 w 4745669"/>
              <a:gd name="connsiteY0" fmla="*/ 4456 h 269955"/>
              <a:gd name="connsiteX1" fmla="*/ 4620890 w 4745669"/>
              <a:gd name="connsiteY1" fmla="*/ -1 h 269955"/>
              <a:gd name="connsiteX2" fmla="*/ 4745669 w 4745669"/>
              <a:gd name="connsiteY2" fmla="*/ 257689 h 269955"/>
              <a:gd name="connsiteX3" fmla="*/ 75088 w 4745669"/>
              <a:gd name="connsiteY3" fmla="*/ 269955 h 269955"/>
              <a:gd name="connsiteX4" fmla="*/ 0 w 4745669"/>
              <a:gd name="connsiteY4" fmla="*/ 4456 h 269955"/>
              <a:gd name="connsiteX0" fmla="*/ 0 w 4745669"/>
              <a:gd name="connsiteY0" fmla="*/ 4458 h 273804"/>
              <a:gd name="connsiteX1" fmla="*/ 4620890 w 4745669"/>
              <a:gd name="connsiteY1" fmla="*/ 1 h 273804"/>
              <a:gd name="connsiteX2" fmla="*/ 4745669 w 4745669"/>
              <a:gd name="connsiteY2" fmla="*/ 257691 h 273804"/>
              <a:gd name="connsiteX3" fmla="*/ 90402 w 4745669"/>
              <a:gd name="connsiteY3" fmla="*/ 273804 h 273804"/>
              <a:gd name="connsiteX4" fmla="*/ 0 w 4745669"/>
              <a:gd name="connsiteY4" fmla="*/ 4458 h 273804"/>
              <a:gd name="connsiteX0" fmla="*/ 0 w 4715043"/>
              <a:gd name="connsiteY0" fmla="*/ 4456 h 273802"/>
              <a:gd name="connsiteX1" fmla="*/ 4620890 w 4715043"/>
              <a:gd name="connsiteY1" fmla="*/ -1 h 273802"/>
              <a:gd name="connsiteX2" fmla="*/ 4715043 w 4715043"/>
              <a:gd name="connsiteY2" fmla="*/ 242298 h 273802"/>
              <a:gd name="connsiteX3" fmla="*/ 90402 w 4715043"/>
              <a:gd name="connsiteY3" fmla="*/ 273802 h 273802"/>
              <a:gd name="connsiteX4" fmla="*/ 0 w 4715043"/>
              <a:gd name="connsiteY4" fmla="*/ 4456 h 273802"/>
              <a:gd name="connsiteX0" fmla="*/ 0 w 5289574"/>
              <a:gd name="connsiteY0" fmla="*/ -1 h 269345"/>
              <a:gd name="connsiteX1" fmla="*/ 5289574 w 5289574"/>
              <a:gd name="connsiteY1" fmla="*/ 22476 h 269345"/>
              <a:gd name="connsiteX2" fmla="*/ 4715043 w 5289574"/>
              <a:gd name="connsiteY2" fmla="*/ 237841 h 269345"/>
              <a:gd name="connsiteX3" fmla="*/ 90402 w 5289574"/>
              <a:gd name="connsiteY3" fmla="*/ 269345 h 269345"/>
              <a:gd name="connsiteX4" fmla="*/ 0 w 5289574"/>
              <a:gd name="connsiteY4" fmla="*/ -1 h 269345"/>
              <a:gd name="connsiteX0" fmla="*/ 0 w 7532923"/>
              <a:gd name="connsiteY0" fmla="*/ 1 h 269347"/>
              <a:gd name="connsiteX1" fmla="*/ 7532923 w 7532923"/>
              <a:gd name="connsiteY1" fmla="*/ 3240 h 269347"/>
              <a:gd name="connsiteX2" fmla="*/ 4715043 w 7532923"/>
              <a:gd name="connsiteY2" fmla="*/ 237843 h 269347"/>
              <a:gd name="connsiteX3" fmla="*/ 90402 w 7532923"/>
              <a:gd name="connsiteY3" fmla="*/ 269347 h 269347"/>
              <a:gd name="connsiteX4" fmla="*/ 0 w 7532923"/>
              <a:gd name="connsiteY4" fmla="*/ 1 h 269347"/>
              <a:gd name="connsiteX0" fmla="*/ 4254606 w 7442522"/>
              <a:gd name="connsiteY0" fmla="*/ 0 h 273193"/>
              <a:gd name="connsiteX1" fmla="*/ 7442522 w 7442522"/>
              <a:gd name="connsiteY1" fmla="*/ 7086 h 273193"/>
              <a:gd name="connsiteX2" fmla="*/ 4624642 w 7442522"/>
              <a:gd name="connsiteY2" fmla="*/ 241689 h 273193"/>
              <a:gd name="connsiteX3" fmla="*/ 1 w 7442522"/>
              <a:gd name="connsiteY3" fmla="*/ 273193 h 273193"/>
              <a:gd name="connsiteX4" fmla="*/ 4254606 w 7442522"/>
              <a:gd name="connsiteY4" fmla="*/ 0 h 273193"/>
              <a:gd name="connsiteX0" fmla="*/ 2696066 w 5883982"/>
              <a:gd name="connsiteY0" fmla="*/ 0 h 241689"/>
              <a:gd name="connsiteX1" fmla="*/ 5883982 w 5883982"/>
              <a:gd name="connsiteY1" fmla="*/ 7086 h 241689"/>
              <a:gd name="connsiteX2" fmla="*/ 3066102 w 5883982"/>
              <a:gd name="connsiteY2" fmla="*/ 241689 h 241689"/>
              <a:gd name="connsiteX3" fmla="*/ 0 w 5883982"/>
              <a:gd name="connsiteY3" fmla="*/ 238564 h 241689"/>
              <a:gd name="connsiteX4" fmla="*/ 2696066 w 5883982"/>
              <a:gd name="connsiteY4" fmla="*/ 0 h 241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83982" h="241689">
                <a:moveTo>
                  <a:pt x="2696066" y="0"/>
                </a:moveTo>
                <a:lnTo>
                  <a:pt x="5883982" y="7086"/>
                </a:lnTo>
                <a:lnTo>
                  <a:pt x="3066102" y="241689"/>
                </a:lnTo>
                <a:lnTo>
                  <a:pt x="0" y="238564"/>
                </a:lnTo>
                <a:lnTo>
                  <a:pt x="269606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3" name="Freeform 22"/>
          <p:cNvSpPr/>
          <p:nvPr/>
        </p:nvSpPr>
        <p:spPr bwMode="gray">
          <a:xfrm>
            <a:off x="10883359" y="6362785"/>
            <a:ext cx="1307596" cy="495219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  <a:gd name="connsiteX0" fmla="*/ 142941 w 4630857"/>
              <a:gd name="connsiteY0" fmla="*/ 0 h 353997"/>
              <a:gd name="connsiteX1" fmla="*/ 4630857 w 4630857"/>
              <a:gd name="connsiteY1" fmla="*/ 26326 h 353997"/>
              <a:gd name="connsiteX2" fmla="*/ 4566625 w 4630857"/>
              <a:gd name="connsiteY2" fmla="*/ 299405 h 353997"/>
              <a:gd name="connsiteX3" fmla="*/ 0 w 4630857"/>
              <a:gd name="connsiteY3" fmla="*/ 353997 h 353997"/>
              <a:gd name="connsiteX4" fmla="*/ 142941 w 4630857"/>
              <a:gd name="connsiteY4" fmla="*/ 0 h 353997"/>
              <a:gd name="connsiteX0" fmla="*/ 379208 w 4630857"/>
              <a:gd name="connsiteY0" fmla="*/ 4456 h 327671"/>
              <a:gd name="connsiteX1" fmla="*/ 4630857 w 4630857"/>
              <a:gd name="connsiteY1" fmla="*/ 0 h 327671"/>
              <a:gd name="connsiteX2" fmla="*/ 4566625 w 4630857"/>
              <a:gd name="connsiteY2" fmla="*/ 273079 h 327671"/>
              <a:gd name="connsiteX3" fmla="*/ 0 w 4630857"/>
              <a:gd name="connsiteY3" fmla="*/ 327671 h 327671"/>
              <a:gd name="connsiteX4" fmla="*/ 379208 w 4630857"/>
              <a:gd name="connsiteY4" fmla="*/ 4456 h 327671"/>
              <a:gd name="connsiteX0" fmla="*/ 379208 w 4670581"/>
              <a:gd name="connsiteY0" fmla="*/ 4456 h 327671"/>
              <a:gd name="connsiteX1" fmla="*/ 4630857 w 4670581"/>
              <a:gd name="connsiteY1" fmla="*/ 0 h 327671"/>
              <a:gd name="connsiteX2" fmla="*/ 4670581 w 4670581"/>
              <a:gd name="connsiteY2" fmla="*/ 315405 h 327671"/>
              <a:gd name="connsiteX3" fmla="*/ 0 w 4670581"/>
              <a:gd name="connsiteY3" fmla="*/ 327671 h 327671"/>
              <a:gd name="connsiteX4" fmla="*/ 379208 w 4670581"/>
              <a:gd name="connsiteY4" fmla="*/ 4456 h 327671"/>
              <a:gd name="connsiteX0" fmla="*/ 379208 w 4670581"/>
              <a:gd name="connsiteY0" fmla="*/ -1 h 323214"/>
              <a:gd name="connsiteX1" fmla="*/ 4545802 w 4670581"/>
              <a:gd name="connsiteY1" fmla="*/ 53258 h 323214"/>
              <a:gd name="connsiteX2" fmla="*/ 4670581 w 4670581"/>
              <a:gd name="connsiteY2" fmla="*/ 310948 h 323214"/>
              <a:gd name="connsiteX3" fmla="*/ 0 w 4670581"/>
              <a:gd name="connsiteY3" fmla="*/ 323214 h 323214"/>
              <a:gd name="connsiteX4" fmla="*/ 379208 w 4670581"/>
              <a:gd name="connsiteY4" fmla="*/ -1 h 323214"/>
              <a:gd name="connsiteX0" fmla="*/ 0 w 4745669"/>
              <a:gd name="connsiteY0" fmla="*/ 4456 h 269955"/>
              <a:gd name="connsiteX1" fmla="*/ 4620890 w 4745669"/>
              <a:gd name="connsiteY1" fmla="*/ -1 h 269955"/>
              <a:gd name="connsiteX2" fmla="*/ 4745669 w 4745669"/>
              <a:gd name="connsiteY2" fmla="*/ 257689 h 269955"/>
              <a:gd name="connsiteX3" fmla="*/ 75088 w 4745669"/>
              <a:gd name="connsiteY3" fmla="*/ 269955 h 269955"/>
              <a:gd name="connsiteX4" fmla="*/ 0 w 4745669"/>
              <a:gd name="connsiteY4" fmla="*/ 4456 h 269955"/>
              <a:gd name="connsiteX0" fmla="*/ 0 w 4745669"/>
              <a:gd name="connsiteY0" fmla="*/ 4458 h 273804"/>
              <a:gd name="connsiteX1" fmla="*/ 4620890 w 4745669"/>
              <a:gd name="connsiteY1" fmla="*/ 1 h 273804"/>
              <a:gd name="connsiteX2" fmla="*/ 4745669 w 4745669"/>
              <a:gd name="connsiteY2" fmla="*/ 257691 h 273804"/>
              <a:gd name="connsiteX3" fmla="*/ 90402 w 4745669"/>
              <a:gd name="connsiteY3" fmla="*/ 273804 h 273804"/>
              <a:gd name="connsiteX4" fmla="*/ 0 w 4745669"/>
              <a:gd name="connsiteY4" fmla="*/ 4458 h 273804"/>
              <a:gd name="connsiteX0" fmla="*/ 0 w 4715043"/>
              <a:gd name="connsiteY0" fmla="*/ 4456 h 273802"/>
              <a:gd name="connsiteX1" fmla="*/ 4620890 w 4715043"/>
              <a:gd name="connsiteY1" fmla="*/ -1 h 273802"/>
              <a:gd name="connsiteX2" fmla="*/ 4715043 w 4715043"/>
              <a:gd name="connsiteY2" fmla="*/ 242298 h 273802"/>
              <a:gd name="connsiteX3" fmla="*/ 90402 w 4715043"/>
              <a:gd name="connsiteY3" fmla="*/ 273802 h 273802"/>
              <a:gd name="connsiteX4" fmla="*/ 0 w 4715043"/>
              <a:gd name="connsiteY4" fmla="*/ 4456 h 273802"/>
              <a:gd name="connsiteX0" fmla="*/ 0 w 5289574"/>
              <a:gd name="connsiteY0" fmla="*/ -1 h 269345"/>
              <a:gd name="connsiteX1" fmla="*/ 5289574 w 5289574"/>
              <a:gd name="connsiteY1" fmla="*/ 22476 h 269345"/>
              <a:gd name="connsiteX2" fmla="*/ 4715043 w 5289574"/>
              <a:gd name="connsiteY2" fmla="*/ 237841 h 269345"/>
              <a:gd name="connsiteX3" fmla="*/ 90402 w 5289574"/>
              <a:gd name="connsiteY3" fmla="*/ 269345 h 269345"/>
              <a:gd name="connsiteX4" fmla="*/ 0 w 5289574"/>
              <a:gd name="connsiteY4" fmla="*/ -1 h 269345"/>
              <a:gd name="connsiteX0" fmla="*/ 0 w 7532923"/>
              <a:gd name="connsiteY0" fmla="*/ 1 h 269347"/>
              <a:gd name="connsiteX1" fmla="*/ 7532923 w 7532923"/>
              <a:gd name="connsiteY1" fmla="*/ 3240 h 269347"/>
              <a:gd name="connsiteX2" fmla="*/ 4715043 w 7532923"/>
              <a:gd name="connsiteY2" fmla="*/ 237843 h 269347"/>
              <a:gd name="connsiteX3" fmla="*/ 90402 w 7532923"/>
              <a:gd name="connsiteY3" fmla="*/ 269347 h 269347"/>
              <a:gd name="connsiteX4" fmla="*/ 0 w 7532923"/>
              <a:gd name="connsiteY4" fmla="*/ 1 h 269347"/>
              <a:gd name="connsiteX0" fmla="*/ 4254606 w 7442522"/>
              <a:gd name="connsiteY0" fmla="*/ 0 h 273193"/>
              <a:gd name="connsiteX1" fmla="*/ 7442522 w 7442522"/>
              <a:gd name="connsiteY1" fmla="*/ 7086 h 273193"/>
              <a:gd name="connsiteX2" fmla="*/ 4624642 w 7442522"/>
              <a:gd name="connsiteY2" fmla="*/ 241689 h 273193"/>
              <a:gd name="connsiteX3" fmla="*/ 1 w 7442522"/>
              <a:gd name="connsiteY3" fmla="*/ 273193 h 273193"/>
              <a:gd name="connsiteX4" fmla="*/ 4254606 w 7442522"/>
              <a:gd name="connsiteY4" fmla="*/ 0 h 273193"/>
              <a:gd name="connsiteX0" fmla="*/ 2696066 w 5883982"/>
              <a:gd name="connsiteY0" fmla="*/ 0 h 241689"/>
              <a:gd name="connsiteX1" fmla="*/ 5883982 w 5883982"/>
              <a:gd name="connsiteY1" fmla="*/ 7086 h 241689"/>
              <a:gd name="connsiteX2" fmla="*/ 3066102 w 5883982"/>
              <a:gd name="connsiteY2" fmla="*/ 241689 h 241689"/>
              <a:gd name="connsiteX3" fmla="*/ 0 w 5883982"/>
              <a:gd name="connsiteY3" fmla="*/ 238564 h 241689"/>
              <a:gd name="connsiteX4" fmla="*/ 2696066 w 5883982"/>
              <a:gd name="connsiteY4" fmla="*/ 0 h 241689"/>
              <a:gd name="connsiteX0" fmla="*/ 783321 w 5883982"/>
              <a:gd name="connsiteY0" fmla="*/ 0 h 238076"/>
              <a:gd name="connsiteX1" fmla="*/ 5883982 w 5883982"/>
              <a:gd name="connsiteY1" fmla="*/ 3473 h 238076"/>
              <a:gd name="connsiteX2" fmla="*/ 3066102 w 5883982"/>
              <a:gd name="connsiteY2" fmla="*/ 238076 h 238076"/>
              <a:gd name="connsiteX3" fmla="*/ 0 w 5883982"/>
              <a:gd name="connsiteY3" fmla="*/ 234951 h 238076"/>
              <a:gd name="connsiteX4" fmla="*/ 783321 w 5883982"/>
              <a:gd name="connsiteY4" fmla="*/ 0 h 238076"/>
              <a:gd name="connsiteX0" fmla="*/ 736088 w 5836749"/>
              <a:gd name="connsiteY0" fmla="*/ 0 h 238076"/>
              <a:gd name="connsiteX1" fmla="*/ 5836749 w 5836749"/>
              <a:gd name="connsiteY1" fmla="*/ 3473 h 238076"/>
              <a:gd name="connsiteX2" fmla="*/ 3018869 w 5836749"/>
              <a:gd name="connsiteY2" fmla="*/ 238076 h 238076"/>
              <a:gd name="connsiteX3" fmla="*/ 0 w 5836749"/>
              <a:gd name="connsiteY3" fmla="*/ 234951 h 238076"/>
              <a:gd name="connsiteX4" fmla="*/ 736088 w 5836749"/>
              <a:gd name="connsiteY4" fmla="*/ 0 h 238076"/>
              <a:gd name="connsiteX0" fmla="*/ 736088 w 9725290"/>
              <a:gd name="connsiteY0" fmla="*/ 0 h 234951"/>
              <a:gd name="connsiteX1" fmla="*/ 5836749 w 9725290"/>
              <a:gd name="connsiteY1" fmla="*/ 3473 h 234951"/>
              <a:gd name="connsiteX2" fmla="*/ 9725290 w 9725290"/>
              <a:gd name="connsiteY2" fmla="*/ 234464 h 234951"/>
              <a:gd name="connsiteX3" fmla="*/ 0 w 9725290"/>
              <a:gd name="connsiteY3" fmla="*/ 234951 h 234951"/>
              <a:gd name="connsiteX4" fmla="*/ 736088 w 9725290"/>
              <a:gd name="connsiteY4" fmla="*/ 0 h 234951"/>
              <a:gd name="connsiteX0" fmla="*/ 736088 w 9725290"/>
              <a:gd name="connsiteY0" fmla="*/ 0 h 234951"/>
              <a:gd name="connsiteX1" fmla="*/ 5836749 w 9725290"/>
              <a:gd name="connsiteY1" fmla="*/ 3473 h 234951"/>
              <a:gd name="connsiteX2" fmla="*/ 7111899 w 9725290"/>
              <a:gd name="connsiteY2" fmla="*/ 75858 h 234951"/>
              <a:gd name="connsiteX3" fmla="*/ 9725290 w 9725290"/>
              <a:gd name="connsiteY3" fmla="*/ 234464 h 234951"/>
              <a:gd name="connsiteX4" fmla="*/ 0 w 9725290"/>
              <a:gd name="connsiteY4" fmla="*/ 234951 h 234951"/>
              <a:gd name="connsiteX5" fmla="*/ 736088 w 9725290"/>
              <a:gd name="connsiteY5" fmla="*/ 0 h 234951"/>
              <a:gd name="connsiteX0" fmla="*/ 736088 w 9725290"/>
              <a:gd name="connsiteY0" fmla="*/ 133658 h 368609"/>
              <a:gd name="connsiteX1" fmla="*/ 5836749 w 9725290"/>
              <a:gd name="connsiteY1" fmla="*/ 137131 h 368609"/>
              <a:gd name="connsiteX2" fmla="*/ 9709463 w 9725290"/>
              <a:gd name="connsiteY2" fmla="*/ 0 h 368609"/>
              <a:gd name="connsiteX3" fmla="*/ 9725290 w 9725290"/>
              <a:gd name="connsiteY3" fmla="*/ 368122 h 368609"/>
              <a:gd name="connsiteX4" fmla="*/ 0 w 9725290"/>
              <a:gd name="connsiteY4" fmla="*/ 368609 h 368609"/>
              <a:gd name="connsiteX5" fmla="*/ 736088 w 9725290"/>
              <a:gd name="connsiteY5" fmla="*/ 133658 h 368609"/>
              <a:gd name="connsiteX0" fmla="*/ 736088 w 9725290"/>
              <a:gd name="connsiteY0" fmla="*/ 133658 h 368609"/>
              <a:gd name="connsiteX1" fmla="*/ 5836749 w 9725290"/>
              <a:gd name="connsiteY1" fmla="*/ 137131 h 368609"/>
              <a:gd name="connsiteX2" fmla="*/ 7843941 w 9725290"/>
              <a:gd name="connsiteY2" fmla="*/ 63216 h 368609"/>
              <a:gd name="connsiteX3" fmla="*/ 9709463 w 9725290"/>
              <a:gd name="connsiteY3" fmla="*/ 0 h 368609"/>
              <a:gd name="connsiteX4" fmla="*/ 9725290 w 9725290"/>
              <a:gd name="connsiteY4" fmla="*/ 368122 h 368609"/>
              <a:gd name="connsiteX5" fmla="*/ 0 w 9725290"/>
              <a:gd name="connsiteY5" fmla="*/ 368609 h 368609"/>
              <a:gd name="connsiteX6" fmla="*/ 736088 w 9725290"/>
              <a:gd name="connsiteY6" fmla="*/ 133658 h 368609"/>
              <a:gd name="connsiteX0" fmla="*/ 736088 w 9725290"/>
              <a:gd name="connsiteY0" fmla="*/ 133658 h 368609"/>
              <a:gd name="connsiteX1" fmla="*/ 5836749 w 9725290"/>
              <a:gd name="connsiteY1" fmla="*/ 137131 h 368609"/>
              <a:gd name="connsiteX2" fmla="*/ 9071878 w 9725290"/>
              <a:gd name="connsiteY2" fmla="*/ 1807 h 368609"/>
              <a:gd name="connsiteX3" fmla="*/ 9709463 w 9725290"/>
              <a:gd name="connsiteY3" fmla="*/ 0 h 368609"/>
              <a:gd name="connsiteX4" fmla="*/ 9725290 w 9725290"/>
              <a:gd name="connsiteY4" fmla="*/ 368122 h 368609"/>
              <a:gd name="connsiteX5" fmla="*/ 0 w 9725290"/>
              <a:gd name="connsiteY5" fmla="*/ 368609 h 368609"/>
              <a:gd name="connsiteX6" fmla="*/ 736088 w 9725290"/>
              <a:gd name="connsiteY6" fmla="*/ 133658 h 368609"/>
              <a:gd name="connsiteX0" fmla="*/ 736088 w 9725290"/>
              <a:gd name="connsiteY0" fmla="*/ 133658 h 368609"/>
              <a:gd name="connsiteX1" fmla="*/ 5718680 w 9725290"/>
              <a:gd name="connsiteY1" fmla="*/ 135325 h 368609"/>
              <a:gd name="connsiteX2" fmla="*/ 9071878 w 9725290"/>
              <a:gd name="connsiteY2" fmla="*/ 1807 h 368609"/>
              <a:gd name="connsiteX3" fmla="*/ 9709463 w 9725290"/>
              <a:gd name="connsiteY3" fmla="*/ 0 h 368609"/>
              <a:gd name="connsiteX4" fmla="*/ 9725290 w 9725290"/>
              <a:gd name="connsiteY4" fmla="*/ 368122 h 368609"/>
              <a:gd name="connsiteX5" fmla="*/ 0 w 9725290"/>
              <a:gd name="connsiteY5" fmla="*/ 368609 h 368609"/>
              <a:gd name="connsiteX6" fmla="*/ 736088 w 9725290"/>
              <a:gd name="connsiteY6" fmla="*/ 133658 h 368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725290" h="368609">
                <a:moveTo>
                  <a:pt x="736088" y="133658"/>
                </a:moveTo>
                <a:lnTo>
                  <a:pt x="5718680" y="135325"/>
                </a:lnTo>
                <a:lnTo>
                  <a:pt x="9071878" y="1807"/>
                </a:lnTo>
                <a:lnTo>
                  <a:pt x="9709463" y="0"/>
                </a:lnTo>
                <a:lnTo>
                  <a:pt x="9725290" y="368122"/>
                </a:lnTo>
                <a:lnTo>
                  <a:pt x="0" y="368609"/>
                </a:lnTo>
                <a:lnTo>
                  <a:pt x="736088" y="133658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white">
          <a:xfrm>
            <a:off x="97536" y="6583680"/>
            <a:ext cx="284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3560064" y="6583680"/>
            <a:ext cx="6705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white">
          <a:xfrm>
            <a:off x="11070336" y="6583680"/>
            <a:ext cx="609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38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685800" rtl="0" eaLnBrk="1" latinLnBrk="1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57175" indent="-257175" algn="l" defTabSz="685800" rtl="0" eaLnBrk="1" latinLnBrk="1" hangingPunct="1">
        <a:spcBef>
          <a:spcPct val="20000"/>
        </a:spcBef>
        <a:buClr>
          <a:schemeClr val="tx2"/>
        </a:buClr>
        <a:buSzPct val="90000"/>
        <a:buFont typeface="Wingdings 3" pitchFamily="18" charset="2"/>
        <a:buChar char="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1" hangingPunct="1">
        <a:spcBef>
          <a:spcPct val="20000"/>
        </a:spcBef>
        <a:buClr>
          <a:schemeClr val="accent2"/>
        </a:buClr>
        <a:buSzPct val="90000"/>
        <a:buFont typeface="Wingdings 3" pitchFamily="18" charset="2"/>
        <a:buChar char="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spcBef>
          <a:spcPct val="20000"/>
        </a:spcBef>
        <a:buClr>
          <a:schemeClr val="accent3"/>
        </a:buClr>
        <a:buSzPct val="90000"/>
        <a:buFont typeface="Wingdings 3" pitchFamily="18" charset="2"/>
        <a:buChar char="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spcBef>
          <a:spcPct val="20000"/>
        </a:spcBef>
        <a:buClr>
          <a:schemeClr val="accent4"/>
        </a:buClr>
        <a:buSzPct val="90000"/>
        <a:buFont typeface="Wingdings 3" pitchFamily="18" charset="2"/>
        <a:buChar char="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spcBef>
          <a:spcPct val="20000"/>
        </a:spcBef>
        <a:buClr>
          <a:schemeClr val="accent5"/>
        </a:buClr>
        <a:buSzPct val="90000"/>
        <a:buFont typeface="Wingdings 3" pitchFamily="18" charset="2"/>
        <a:buChar char="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870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466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674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B07E4-CDF9-4C88-A2F3-04620E58224D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092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792D012-524A-4180-8434-9E194DCFA1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134" y="1518407"/>
            <a:ext cx="8858774" cy="2852257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altLang="ko-KR" sz="5300" dirty="0">
                <a:latin typeface="문화재돌봄체 Bold" panose="020B0000000000000000" pitchFamily="50" charset="-127"/>
                <a:ea typeface="문화재돌봄체 Bold" panose="020B0000000000000000" pitchFamily="50" charset="-127"/>
              </a:rPr>
              <a:t>2023</a:t>
            </a:r>
            <a:r>
              <a:rPr lang="ko-KR" altLang="en-US" sz="5300" dirty="0">
                <a:latin typeface="문화재돌봄체 Bold" panose="020B0000000000000000" pitchFamily="50" charset="-127"/>
                <a:ea typeface="문화재돌봄체 Bold" panose="020B0000000000000000" pitchFamily="50" charset="-127"/>
              </a:rPr>
              <a:t>학년도 입학자부터 달라지는 </a:t>
            </a:r>
            <a:r>
              <a:rPr lang="en-US" altLang="ko-KR" sz="5300" dirty="0">
                <a:latin typeface="문화재돌봄체 Bold" panose="020B0000000000000000" pitchFamily="50" charset="-127"/>
                <a:ea typeface="문화재돌봄체 Bold" panose="020B0000000000000000" pitchFamily="50" charset="-127"/>
              </a:rPr>
              <a:t/>
            </a:r>
            <a:br>
              <a:rPr lang="en-US" altLang="ko-KR" sz="5300" dirty="0">
                <a:latin typeface="문화재돌봄체 Bold" panose="020B0000000000000000" pitchFamily="50" charset="-127"/>
                <a:ea typeface="문화재돌봄체 Bold" panose="020B0000000000000000" pitchFamily="50" charset="-127"/>
              </a:rPr>
            </a:br>
            <a:r>
              <a:rPr lang="ko-KR" altLang="en-US" sz="5300" dirty="0">
                <a:latin typeface="문화재돌봄체 Bold" panose="020B0000000000000000" pitchFamily="50" charset="-127"/>
                <a:ea typeface="문화재돌봄체 Bold" panose="020B0000000000000000" pitchFamily="50" charset="-127"/>
              </a:rPr>
              <a:t>교양필수 교과목 변화</a:t>
            </a:r>
            <a:r>
              <a:rPr lang="en-US" altLang="ko-KR" sz="4050" dirty="0">
                <a:latin typeface="Bahnschrift SemiCondensed" panose="020B0502040204020203" pitchFamily="34" charset="0"/>
              </a:rPr>
              <a:t/>
            </a:r>
            <a:br>
              <a:rPr lang="en-US" altLang="ko-KR" sz="4050" dirty="0">
                <a:latin typeface="Bahnschrift SemiCondensed" panose="020B0502040204020203" pitchFamily="34" charset="0"/>
              </a:rPr>
            </a:br>
            <a:endParaRPr lang="ko-KR" altLang="en-US" sz="4050" dirty="0">
              <a:latin typeface="Bahnschrift SemiCondensed" panose="020B0502040204020203" pitchFamily="34" charset="0"/>
            </a:endParaRP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4FDFECB-7807-4B41-AD20-26C51C0D23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9475" y="5617726"/>
            <a:ext cx="5785791" cy="814387"/>
          </a:xfrm>
        </p:spPr>
        <p:txBody>
          <a:bodyPr>
            <a:normAutofit/>
          </a:bodyPr>
          <a:lstStyle/>
          <a:p>
            <a:pPr algn="ctr"/>
            <a:r>
              <a:rPr lang="ko-KR" altLang="en-US" sz="2700" b="1" dirty="0" err="1">
                <a:solidFill>
                  <a:schemeClr val="accent5">
                    <a:lumMod val="50000"/>
                  </a:schemeClr>
                </a:solidFill>
                <a:latin typeface="HY엽서M" panose="02030600000101010101" pitchFamily="18" charset="-127"/>
                <a:ea typeface="HY엽서M" panose="02030600000101010101" pitchFamily="18" charset="-127"/>
              </a:rPr>
              <a:t>스톡스대학</a:t>
            </a:r>
            <a:r>
              <a:rPr lang="ko-KR" altLang="en-US" sz="2700" b="1" dirty="0">
                <a:solidFill>
                  <a:schemeClr val="accent5">
                    <a:lumMod val="50000"/>
                  </a:schemeClr>
                </a:solidFill>
                <a:latin typeface="HY엽서M" panose="02030600000101010101" pitchFamily="18" charset="-127"/>
                <a:ea typeface="HY엽서M" panose="02030600000101010101" pitchFamily="18" charset="-127"/>
              </a:rPr>
              <a:t> </a:t>
            </a:r>
            <a:r>
              <a:rPr lang="ko-KR" altLang="en-US" sz="2700" b="1" dirty="0" err="1">
                <a:solidFill>
                  <a:schemeClr val="accent5">
                    <a:lumMod val="50000"/>
                  </a:schemeClr>
                </a:solidFill>
                <a:latin typeface="HY엽서M" panose="02030600000101010101" pitchFamily="18" charset="-127"/>
                <a:ea typeface="HY엽서M" panose="02030600000101010101" pitchFamily="18" charset="-127"/>
              </a:rPr>
              <a:t>교학과</a:t>
            </a:r>
            <a:endParaRPr lang="ko-KR" altLang="en-US" sz="2700" b="1" dirty="0">
              <a:solidFill>
                <a:schemeClr val="accent5">
                  <a:lumMod val="50000"/>
                </a:schemeClr>
              </a:solidFill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3945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/>
            </a:gs>
            <a:gs pos="0">
              <a:schemeClr val="bg1">
                <a:lumMod val="95000"/>
              </a:schemeClr>
            </a:gs>
            <a:gs pos="74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>
            <a:spLocks noGrp="1"/>
          </p:cNvSpPr>
          <p:nvPr>
            <p:ph type="title"/>
          </p:nvPr>
        </p:nvSpPr>
        <p:spPr>
          <a:xfrm>
            <a:off x="318503" y="251146"/>
            <a:ext cx="4563890" cy="579364"/>
          </a:xfrm>
        </p:spPr>
        <p:txBody>
          <a:bodyPr>
            <a:normAutofit/>
          </a:bodyPr>
          <a:lstStyle/>
          <a:p>
            <a:pPr algn="l"/>
            <a:r>
              <a:rPr lang="en-US" altLang="ko-KR" sz="2100" dirty="0"/>
              <a:t> </a:t>
            </a:r>
            <a:r>
              <a:rPr lang="en-US" altLang="ko-KR" sz="2800" dirty="0">
                <a:latin typeface="문화재돌봄체 Bold" panose="020B0000000000000000" pitchFamily="50" charset="-127"/>
                <a:ea typeface="문화재돌봄체 Bold" panose="020B0000000000000000" pitchFamily="50" charset="-127"/>
              </a:rPr>
              <a:t>1. </a:t>
            </a:r>
            <a:r>
              <a:rPr lang="ko-KR" altLang="en-US" sz="2800" dirty="0">
                <a:latin typeface="문화재돌봄체 Bold" panose="020B0000000000000000" pitchFamily="50" charset="-127"/>
                <a:ea typeface="문화재돌봄체 Bold" panose="020B0000000000000000" pitchFamily="50" charset="-127"/>
              </a:rPr>
              <a:t>목원대학교 교양교육 체계</a:t>
            </a:r>
          </a:p>
        </p:txBody>
      </p:sp>
      <p:pic>
        <p:nvPicPr>
          <p:cNvPr id="5" name="내용 개체 틀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96941" y="1345793"/>
            <a:ext cx="5331799" cy="3670824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503" y="1345793"/>
            <a:ext cx="6089317" cy="4786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38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6">
                <a:lumMod val="20000"/>
                <a:lumOff val="80000"/>
                <a:alpha val="32000"/>
              </a:schemeClr>
            </a:gs>
            <a:gs pos="0">
              <a:schemeClr val="bg1">
                <a:lumMod val="95000"/>
              </a:schemeClr>
            </a:gs>
            <a:gs pos="74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250703" y="202912"/>
            <a:ext cx="7492337" cy="736656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2100" dirty="0">
                <a:latin typeface="+mj-ea"/>
              </a:rPr>
              <a:t> </a:t>
            </a:r>
            <a:r>
              <a:rPr lang="en-US" altLang="ko-KR" sz="2800" dirty="0">
                <a:solidFill>
                  <a:schemeClr val="tx1"/>
                </a:solidFill>
                <a:latin typeface="문화재돌봄체 Bold" panose="020B0000000000000000" pitchFamily="50" charset="-127"/>
                <a:ea typeface="문화재돌봄체 Bold" panose="020B0000000000000000" pitchFamily="50" charset="-127"/>
              </a:rPr>
              <a:t>2. </a:t>
            </a:r>
            <a:r>
              <a:rPr lang="ko-KR" altLang="en-US" sz="2800" dirty="0">
                <a:solidFill>
                  <a:schemeClr val="tx1"/>
                </a:solidFill>
                <a:latin typeface="문화재돌봄체 Bold" panose="020B0000000000000000" pitchFamily="50" charset="-127"/>
                <a:ea typeface="문화재돌봄체 Bold" panose="020B0000000000000000" pitchFamily="50" charset="-127"/>
              </a:rPr>
              <a:t>졸업학점 충족을 위한 교양 교과목 이수 기준</a:t>
            </a:r>
          </a:p>
        </p:txBody>
      </p:sp>
      <p:graphicFrame>
        <p:nvGraphicFramePr>
          <p:cNvPr id="7" name="내용 개체 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6566676"/>
              </p:ext>
            </p:extLst>
          </p:nvPr>
        </p:nvGraphicFramePr>
        <p:xfrm>
          <a:off x="250703" y="1093980"/>
          <a:ext cx="11653274" cy="562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2041">
                  <a:extLst>
                    <a:ext uri="{9D8B030D-6E8A-4147-A177-3AD203B41FA5}">
                      <a16:colId xmlns:a16="http://schemas.microsoft.com/office/drawing/2014/main" val="1140499787"/>
                    </a:ext>
                  </a:extLst>
                </a:gridCol>
                <a:gridCol w="3669937">
                  <a:extLst>
                    <a:ext uri="{9D8B030D-6E8A-4147-A177-3AD203B41FA5}">
                      <a16:colId xmlns:a16="http://schemas.microsoft.com/office/drawing/2014/main" val="4235027582"/>
                    </a:ext>
                  </a:extLst>
                </a:gridCol>
                <a:gridCol w="1488454">
                  <a:extLst>
                    <a:ext uri="{9D8B030D-6E8A-4147-A177-3AD203B41FA5}">
                      <a16:colId xmlns:a16="http://schemas.microsoft.com/office/drawing/2014/main" val="1212984334"/>
                    </a:ext>
                  </a:extLst>
                </a:gridCol>
                <a:gridCol w="1404729">
                  <a:extLst>
                    <a:ext uri="{9D8B030D-6E8A-4147-A177-3AD203B41FA5}">
                      <a16:colId xmlns:a16="http://schemas.microsoft.com/office/drawing/2014/main" val="3082130957"/>
                    </a:ext>
                  </a:extLst>
                </a:gridCol>
                <a:gridCol w="1259818">
                  <a:extLst>
                    <a:ext uri="{9D8B030D-6E8A-4147-A177-3AD203B41FA5}">
                      <a16:colId xmlns:a16="http://schemas.microsoft.com/office/drawing/2014/main" val="1536922998"/>
                    </a:ext>
                  </a:extLst>
                </a:gridCol>
                <a:gridCol w="1110139">
                  <a:extLst>
                    <a:ext uri="{9D8B030D-6E8A-4147-A177-3AD203B41FA5}">
                      <a16:colId xmlns:a16="http://schemas.microsoft.com/office/drawing/2014/main" val="2575709055"/>
                    </a:ext>
                  </a:extLst>
                </a:gridCol>
                <a:gridCol w="1258156">
                  <a:extLst>
                    <a:ext uri="{9D8B030D-6E8A-4147-A177-3AD203B41FA5}">
                      <a16:colId xmlns:a16="http://schemas.microsoft.com/office/drawing/2014/main" val="4244523188"/>
                    </a:ext>
                  </a:extLst>
                </a:gridCol>
              </a:tblGrid>
              <a:tr h="27593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입학년도</a:t>
                      </a:r>
                      <a:endParaRPr lang="ko-KR" altLang="en-US" sz="10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교양 교과목</a:t>
                      </a:r>
                      <a:endParaRPr lang="ko-KR" altLang="en-US" sz="11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계</a:t>
                      </a:r>
                      <a:endParaRPr lang="ko-KR" altLang="en-US" sz="10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체험교과</a:t>
                      </a:r>
                      <a:endParaRPr lang="ko-KR" altLang="en-US" sz="10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비교과</a:t>
                      </a:r>
                      <a:endParaRPr lang="ko-KR" altLang="en-US" sz="10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2531610"/>
                  </a:ext>
                </a:extLst>
              </a:tr>
              <a:tr h="25813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교양필수</a:t>
                      </a:r>
                    </a:p>
                  </a:txBody>
                  <a:tcPr marL="68580" marR="68580" marT="34290" marB="3429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교양핵심</a:t>
                      </a:r>
                      <a:endParaRPr lang="ko-KR" altLang="en-US" sz="1000" b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교양선택</a:t>
                      </a:r>
                      <a:endParaRPr lang="ko-KR" altLang="en-US" sz="1000" b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7412349"/>
                  </a:ext>
                </a:extLst>
              </a:tr>
              <a:tr h="25813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2015~2019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학년도</a:t>
                      </a:r>
                      <a:endParaRPr lang="en-US" altLang="ko-KR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algn="ctr" latinLnBrk="1"/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입학자</a:t>
                      </a:r>
                      <a:endParaRPr lang="ko-KR" altLang="en-US" sz="1000" b="1" dirty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11</a:t>
                      </a:r>
                      <a:r>
                        <a:rPr lang="ko-KR" altLang="en-US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16</a:t>
                      </a:r>
                      <a:r>
                        <a:rPr lang="ko-KR" altLang="en-US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 이상</a:t>
                      </a:r>
                      <a:endParaRPr lang="ko-KR" altLang="en-US" sz="1000" b="1" dirty="0">
                        <a:solidFill>
                          <a:srgbClr val="0070C0"/>
                        </a:solid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</a:t>
                      </a:r>
                      <a:r>
                        <a:rPr lang="ko-KR" altLang="en-US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 이상</a:t>
                      </a:r>
                      <a:endParaRPr lang="ko-KR" altLang="en-US" sz="1000" b="1" dirty="0">
                        <a:solidFill>
                          <a:srgbClr val="0070C0"/>
                        </a:solid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30</a:t>
                      </a:r>
                      <a:r>
                        <a:rPr lang="ko-KR" altLang="en-US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 이상</a:t>
                      </a:r>
                      <a:endParaRPr lang="ko-KR" altLang="en-US" sz="1000" b="1" dirty="0">
                        <a:solidFill>
                          <a:srgbClr val="0070C0"/>
                        </a:solid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8</a:t>
                      </a:r>
                      <a:r>
                        <a:rPr lang="ko-KR" altLang="en-US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 이상</a:t>
                      </a:r>
                      <a:endParaRPr lang="ko-KR" altLang="en-US" sz="1000" b="1" dirty="0">
                        <a:solidFill>
                          <a:srgbClr val="0070C0"/>
                        </a:solid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-</a:t>
                      </a:r>
                      <a:endParaRPr lang="ko-KR" altLang="en-US" sz="1000" b="1" dirty="0">
                        <a:solidFill>
                          <a:srgbClr val="0070C0"/>
                        </a:solid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427160"/>
                  </a:ext>
                </a:extLst>
              </a:tr>
              <a:tr h="79221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기독교의이해</a:t>
                      </a:r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(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신학대학 제외</a:t>
                      </a:r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)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 </a:t>
                      </a:r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:</a:t>
                      </a:r>
                      <a:r>
                        <a:rPr lang="en-US" altLang="ko-KR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  3</a:t>
                      </a:r>
                      <a:r>
                        <a:rPr lang="ko-KR" altLang="en-US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</a:t>
                      </a:r>
                      <a:endParaRPr lang="en-US" altLang="ko-KR" sz="1000" b="1" baseline="0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marL="285750" marR="0" lvl="0" indent="-2857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English 1, 2 :  4</a:t>
                      </a:r>
                      <a:r>
                        <a:rPr lang="ko-KR" altLang="en-US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</a:t>
                      </a:r>
                      <a:endParaRPr lang="en-US" altLang="ko-KR" sz="1000" b="1" baseline="0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marL="285750" marR="0" lvl="0" indent="-2857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토론과글쓰기</a:t>
                      </a:r>
                      <a:r>
                        <a:rPr lang="en-US" altLang="ko-KR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1,2 :  4</a:t>
                      </a:r>
                      <a:r>
                        <a:rPr lang="ko-KR" altLang="en-US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</a:t>
                      </a:r>
                      <a:endParaRPr lang="en-US" altLang="ko-KR" sz="1000" b="1" baseline="0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marL="285750" marR="0" lvl="0" indent="-2857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채플 </a:t>
                      </a:r>
                      <a:r>
                        <a:rPr lang="en-US" altLang="ko-KR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:  P</a:t>
                      </a:r>
                      <a:r>
                        <a:rPr lang="ko-KR" altLang="en-US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</a:t>
                      </a:r>
                      <a:r>
                        <a:rPr lang="en-US" altLang="ko-KR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(4</a:t>
                      </a:r>
                      <a:r>
                        <a:rPr lang="ko-KR" altLang="en-US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회</a:t>
                      </a:r>
                      <a:r>
                        <a:rPr lang="en-US" altLang="ko-KR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)</a:t>
                      </a:r>
                      <a:endParaRPr lang="ko-KR" altLang="en-US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8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개영역 중 </a:t>
                      </a:r>
                      <a:endParaRPr lang="en-US" altLang="ko-KR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algn="ctr" latinLnBrk="1"/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4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개영역</a:t>
                      </a:r>
                      <a:r>
                        <a:rPr lang="ko-KR" altLang="en-US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 이상에서 </a:t>
                      </a:r>
                      <a:r>
                        <a:rPr lang="en-US" altLang="ko-KR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16</a:t>
                      </a:r>
                      <a:r>
                        <a:rPr lang="ko-KR" altLang="en-US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 이상 취득</a:t>
                      </a:r>
                      <a:endParaRPr lang="ko-KR" altLang="en-US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1~8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영역 중 </a:t>
                      </a:r>
                      <a:endParaRPr lang="en-US" altLang="ko-KR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algn="ctr" latinLnBrk="1"/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 </a:t>
                      </a:r>
                      <a:endParaRPr lang="en-US" altLang="ko-KR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algn="ctr" latinLnBrk="1"/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자유선택</a:t>
                      </a: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전공</a:t>
                      </a:r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교양</a:t>
                      </a:r>
                      <a:endParaRPr lang="en-US" altLang="ko-KR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algn="ctr" latinLnBrk="1"/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구분 없음</a:t>
                      </a: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51762"/>
                  </a:ext>
                </a:extLst>
              </a:tr>
              <a:tr h="25813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2020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학년도</a:t>
                      </a:r>
                      <a:endParaRPr lang="en-US" altLang="ko-KR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algn="ctr" latinLnBrk="1"/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입학자</a:t>
                      </a:r>
                      <a:endParaRPr lang="ko-KR" altLang="en-US" sz="1000" b="1" dirty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15</a:t>
                      </a:r>
                      <a:r>
                        <a:rPr lang="ko-KR" altLang="en-US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16</a:t>
                      </a:r>
                      <a:r>
                        <a:rPr lang="ko-KR" altLang="en-US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 이상</a:t>
                      </a:r>
                      <a:endParaRPr lang="ko-KR" altLang="en-US" sz="1000" b="1" dirty="0">
                        <a:solidFill>
                          <a:srgbClr val="0070C0"/>
                        </a:solid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</a:t>
                      </a:r>
                      <a:r>
                        <a:rPr lang="ko-KR" altLang="en-US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 이상</a:t>
                      </a:r>
                      <a:endParaRPr lang="ko-KR" altLang="en-US" sz="1000" b="1" dirty="0">
                        <a:solidFill>
                          <a:srgbClr val="0070C0"/>
                        </a:solid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34</a:t>
                      </a:r>
                      <a:r>
                        <a:rPr lang="ko-KR" altLang="en-US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 이상</a:t>
                      </a:r>
                      <a:endParaRPr lang="ko-KR" altLang="en-US" sz="1000" b="1" dirty="0">
                        <a:solidFill>
                          <a:srgbClr val="0070C0"/>
                        </a:solid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8</a:t>
                      </a:r>
                      <a:r>
                        <a:rPr lang="ko-KR" altLang="en-US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 이상</a:t>
                      </a:r>
                      <a:endParaRPr lang="ko-KR" altLang="en-US" sz="1000" b="1" dirty="0">
                        <a:solidFill>
                          <a:srgbClr val="0070C0"/>
                        </a:solid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-</a:t>
                      </a:r>
                      <a:endParaRPr lang="ko-KR" altLang="en-US" sz="1000" b="1" dirty="0">
                        <a:solidFill>
                          <a:srgbClr val="0070C0"/>
                        </a:solid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7654986"/>
                  </a:ext>
                </a:extLst>
              </a:tr>
              <a:tr h="97023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기독교의이해</a:t>
                      </a:r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 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진리사랑봉사 </a:t>
                      </a:r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: 3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</a:t>
                      </a:r>
                      <a:endParaRPr lang="en-US" altLang="ko-KR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marL="285750" marR="0" lvl="0" indent="-2857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English 1,2 :</a:t>
                      </a:r>
                      <a:r>
                        <a:rPr lang="en-US" altLang="ko-KR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  4</a:t>
                      </a:r>
                      <a:r>
                        <a:rPr lang="ko-KR" altLang="en-US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</a:t>
                      </a:r>
                      <a:endParaRPr lang="en-US" altLang="ko-KR" sz="1000" b="1" baseline="0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marL="285750" marR="0" lvl="0" indent="-2857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토론과글쓰기 </a:t>
                      </a:r>
                      <a:r>
                        <a:rPr lang="en-US" altLang="ko-KR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1,2 :  4</a:t>
                      </a:r>
                      <a:r>
                        <a:rPr lang="ko-KR" altLang="en-US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</a:t>
                      </a:r>
                      <a:endParaRPr lang="en-US" altLang="ko-KR" sz="1000" b="1" baseline="0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marL="285750" marR="0" lvl="0" indent="-2857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코딩 </a:t>
                      </a:r>
                      <a:r>
                        <a:rPr lang="en-US" altLang="ko-KR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:  4</a:t>
                      </a:r>
                      <a:r>
                        <a:rPr lang="ko-KR" altLang="en-US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</a:t>
                      </a:r>
                      <a:endParaRPr lang="en-US" altLang="ko-KR" sz="1000" b="1" baseline="0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marL="285750" marR="0" lvl="0" indent="-2857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채플 </a:t>
                      </a:r>
                      <a:r>
                        <a:rPr lang="en-US" altLang="ko-KR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:  P</a:t>
                      </a:r>
                      <a:r>
                        <a:rPr lang="ko-KR" altLang="en-US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</a:t>
                      </a:r>
                      <a:r>
                        <a:rPr lang="en-US" altLang="ko-KR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(4</a:t>
                      </a:r>
                      <a:r>
                        <a:rPr lang="ko-KR" altLang="en-US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회</a:t>
                      </a:r>
                      <a:r>
                        <a:rPr lang="en-US" altLang="ko-KR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)</a:t>
                      </a:r>
                      <a:endParaRPr lang="ko-KR" altLang="en-US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algn="ctr" latinLnBrk="1"/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8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개영역 중 </a:t>
                      </a:r>
                      <a:endParaRPr lang="en-US" altLang="ko-KR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algn="ctr" latinLnBrk="1"/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4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개영역</a:t>
                      </a:r>
                      <a:r>
                        <a:rPr lang="ko-KR" altLang="en-US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 이상에서 </a:t>
                      </a:r>
                      <a:r>
                        <a:rPr lang="en-US" altLang="ko-KR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16</a:t>
                      </a:r>
                      <a:r>
                        <a:rPr lang="ko-KR" altLang="en-US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 이상 취득</a:t>
                      </a:r>
                      <a:endParaRPr lang="ko-KR" altLang="en-US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1~8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영역 중 </a:t>
                      </a:r>
                      <a:endParaRPr lang="en-US" altLang="ko-KR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algn="ctr" latinLnBrk="1"/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 </a:t>
                      </a:r>
                      <a:endParaRPr lang="en-US" altLang="ko-KR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algn="ctr" latinLnBrk="1"/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자유선택</a:t>
                      </a:r>
                    </a:p>
                  </a:txBody>
                  <a:tcPr marL="68580" marR="68580" marT="34290" marB="3429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702602"/>
                  </a:ext>
                </a:extLst>
              </a:tr>
              <a:tr h="25813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2021~2022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학년도</a:t>
                      </a:r>
                      <a:endParaRPr lang="en-US" altLang="ko-KR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algn="ctr" latinLnBrk="1"/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입학자</a:t>
                      </a:r>
                      <a:endParaRPr lang="ko-KR" altLang="en-US" sz="1000" b="1" dirty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15</a:t>
                      </a:r>
                      <a:r>
                        <a:rPr lang="ko-KR" altLang="en-US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16</a:t>
                      </a:r>
                      <a:r>
                        <a:rPr lang="ko-KR" altLang="en-US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 이상</a:t>
                      </a:r>
                      <a:endParaRPr lang="ko-KR" altLang="en-US" sz="1000" b="1" dirty="0">
                        <a:solidFill>
                          <a:srgbClr val="0070C0"/>
                        </a:solid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</a:t>
                      </a:r>
                      <a:r>
                        <a:rPr lang="ko-KR" altLang="en-US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 이상</a:t>
                      </a:r>
                      <a:endParaRPr lang="ko-KR" altLang="en-US" sz="1000" b="1" dirty="0">
                        <a:solidFill>
                          <a:srgbClr val="0070C0"/>
                        </a:solid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34</a:t>
                      </a:r>
                      <a:r>
                        <a:rPr lang="ko-KR" altLang="en-US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 이상</a:t>
                      </a:r>
                      <a:endParaRPr lang="ko-KR" altLang="en-US" sz="1000" b="1" dirty="0">
                        <a:solidFill>
                          <a:srgbClr val="0070C0"/>
                        </a:solid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8</a:t>
                      </a:r>
                      <a:r>
                        <a:rPr lang="ko-KR" altLang="en-US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 이상</a:t>
                      </a:r>
                      <a:endParaRPr lang="ko-KR" altLang="en-US" sz="1000" b="1" dirty="0">
                        <a:solidFill>
                          <a:srgbClr val="0070C0"/>
                        </a:solid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20</a:t>
                      </a:r>
                      <a:r>
                        <a:rPr lang="ko-KR" altLang="en-US" sz="1000" b="1" dirty="0" smtClean="0">
                          <a:solidFill>
                            <a:srgbClr val="0070C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시간 이상</a:t>
                      </a:r>
                      <a:endParaRPr lang="ko-KR" altLang="en-US" sz="1000" b="1" dirty="0">
                        <a:solidFill>
                          <a:srgbClr val="0070C0"/>
                        </a:solid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8075058"/>
                  </a:ext>
                </a:extLst>
              </a:tr>
              <a:tr h="114826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기독교의이해</a:t>
                      </a:r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 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진리사랑봉사 </a:t>
                      </a:r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: 3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</a:t>
                      </a:r>
                      <a:endParaRPr lang="en-US" altLang="ko-KR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marL="285750" marR="0" lvl="0" indent="-2857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English 1,2 :</a:t>
                      </a:r>
                      <a:r>
                        <a:rPr lang="en-US" altLang="ko-KR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  4</a:t>
                      </a:r>
                      <a:r>
                        <a:rPr lang="ko-KR" altLang="en-US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</a:t>
                      </a:r>
                      <a:endParaRPr lang="en-US" altLang="ko-KR" sz="1000" b="1" baseline="0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marL="285750" marR="0" lvl="0" indent="-2857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000" b="1" dirty="0" err="1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생각하고표현하는말하기</a:t>
                      </a:r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 </a:t>
                      </a:r>
                      <a:r>
                        <a:rPr lang="ko-KR" altLang="en-US" sz="1000" b="1" dirty="0" err="1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생각하고표현하는글쓰기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 </a:t>
                      </a:r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: 4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</a:t>
                      </a:r>
                      <a:endParaRPr lang="en-US" altLang="ko-KR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marL="285750" marR="0" lvl="0" indent="-2857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코딩 </a:t>
                      </a:r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: 4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</a:t>
                      </a:r>
                      <a:endParaRPr lang="en-US" altLang="ko-KR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marL="285750" marR="0" lvl="0" indent="-2857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채플 </a:t>
                      </a:r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: P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</a:t>
                      </a:r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(4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회</a:t>
                      </a:r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)</a:t>
                      </a:r>
                      <a:endParaRPr lang="ko-KR" altLang="en-US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8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개영역 중 </a:t>
                      </a:r>
                      <a:endParaRPr lang="en-US" altLang="ko-KR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algn="ctr" latinLnBrk="1"/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4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개영역</a:t>
                      </a:r>
                      <a:r>
                        <a:rPr lang="ko-KR" altLang="en-US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 이상에서 </a:t>
                      </a:r>
                      <a:r>
                        <a:rPr lang="en-US" altLang="ko-KR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16</a:t>
                      </a:r>
                      <a:r>
                        <a:rPr lang="ko-KR" altLang="en-US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 이상 취득</a:t>
                      </a:r>
                      <a:endParaRPr lang="ko-KR" altLang="en-US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1~8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영역 중 </a:t>
                      </a:r>
                      <a:endParaRPr lang="en-US" altLang="ko-KR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algn="ctr" latinLnBrk="1"/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 </a:t>
                      </a:r>
                      <a:endParaRPr lang="en-US" altLang="ko-KR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algn="ctr" latinLnBrk="1"/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자유선택</a:t>
                      </a: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전공</a:t>
                      </a:r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교양</a:t>
                      </a:r>
                      <a:endParaRPr lang="en-US" altLang="ko-KR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algn="ctr" latinLnBrk="1"/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구분 없음</a:t>
                      </a:r>
                      <a:endParaRPr lang="ko-KR" altLang="en-US" sz="1000" b="1" dirty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310411"/>
                  </a:ext>
                </a:extLst>
              </a:tr>
              <a:tr h="25813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2023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학년도</a:t>
                      </a:r>
                      <a:endParaRPr lang="en-US" altLang="ko-KR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algn="ctr" latinLnBrk="1"/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입학자부터</a:t>
                      </a:r>
                      <a:endParaRPr lang="ko-KR" altLang="en-US" sz="1000" b="1" dirty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 smtClean="0">
                          <a:solidFill>
                            <a:srgbClr val="FF000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12</a:t>
                      </a:r>
                      <a:r>
                        <a:rPr lang="ko-KR" altLang="en-US" sz="1000" b="1" dirty="0" smtClean="0">
                          <a:solidFill>
                            <a:srgbClr val="FF000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solidFill>
                            <a:srgbClr val="FF000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16</a:t>
                      </a:r>
                      <a:r>
                        <a:rPr lang="ko-KR" altLang="en-US" sz="1000" b="1" dirty="0" smtClean="0">
                          <a:solidFill>
                            <a:srgbClr val="FF000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 이상</a:t>
                      </a:r>
                      <a:endParaRPr lang="ko-KR" altLang="en-US" sz="1000" b="1" dirty="0">
                        <a:solidFill>
                          <a:srgbClr val="FF0000"/>
                        </a:solid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solidFill>
                            <a:srgbClr val="FF000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</a:t>
                      </a:r>
                      <a:r>
                        <a:rPr lang="ko-KR" altLang="en-US" sz="1000" b="1" dirty="0" smtClean="0">
                          <a:solidFill>
                            <a:srgbClr val="FF000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 이상</a:t>
                      </a:r>
                      <a:endParaRPr lang="ko-KR" altLang="en-US" sz="1000" b="1" dirty="0">
                        <a:solidFill>
                          <a:srgbClr val="FF0000"/>
                        </a:solid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solidFill>
                            <a:srgbClr val="FF000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31</a:t>
                      </a:r>
                      <a:r>
                        <a:rPr lang="ko-KR" altLang="en-US" sz="1000" b="1" dirty="0" smtClean="0">
                          <a:solidFill>
                            <a:srgbClr val="FF000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 이상</a:t>
                      </a:r>
                      <a:endParaRPr lang="ko-KR" altLang="en-US" sz="1000" b="1" dirty="0">
                        <a:solidFill>
                          <a:srgbClr val="FF0000"/>
                        </a:solid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solidFill>
                            <a:srgbClr val="FF000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8</a:t>
                      </a:r>
                      <a:r>
                        <a:rPr lang="ko-KR" altLang="en-US" sz="1000" b="1" dirty="0" smtClean="0">
                          <a:solidFill>
                            <a:srgbClr val="FF000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 이상</a:t>
                      </a:r>
                      <a:endParaRPr lang="ko-KR" altLang="en-US" sz="1000" b="1" dirty="0">
                        <a:solidFill>
                          <a:srgbClr val="FF0000"/>
                        </a:solid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solidFill>
                            <a:srgbClr val="FF000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20</a:t>
                      </a:r>
                      <a:r>
                        <a:rPr lang="ko-KR" altLang="en-US" sz="1000" b="1" dirty="0" smtClean="0">
                          <a:solidFill>
                            <a:srgbClr val="FF0000"/>
                          </a:solid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시간 이상</a:t>
                      </a:r>
                      <a:endParaRPr lang="ko-KR" altLang="en-US" sz="1000" b="1" dirty="0">
                        <a:solidFill>
                          <a:srgbClr val="FF0000"/>
                        </a:solid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2104481"/>
                  </a:ext>
                </a:extLst>
              </a:tr>
              <a:tr h="1148265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기독교 과목 </a:t>
                      </a:r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:</a:t>
                      </a:r>
                      <a:r>
                        <a:rPr lang="en-US" altLang="ko-KR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  </a:t>
                      </a:r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</a:t>
                      </a:r>
                      <a:endParaRPr lang="en-US" altLang="ko-KR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외국어 과목 </a:t>
                      </a:r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 :  1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</a:t>
                      </a:r>
                      <a:endParaRPr lang="en-US" altLang="ko-KR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외국어 과목 </a:t>
                      </a:r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2 :  2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</a:t>
                      </a:r>
                      <a:endParaRPr lang="en-US" altLang="ko-KR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국어 과목 </a:t>
                      </a:r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:  3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</a:t>
                      </a:r>
                      <a:endParaRPr lang="en-US" altLang="ko-KR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코딩 과목 </a:t>
                      </a:r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:  3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</a:t>
                      </a:r>
                      <a:endParaRPr lang="en-US" altLang="ko-KR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채플 </a:t>
                      </a:r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: P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</a:t>
                      </a:r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(4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회</a:t>
                      </a:r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)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8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개영역 중 </a:t>
                      </a:r>
                      <a:endParaRPr lang="en-US" altLang="ko-KR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algn="ctr" latinLnBrk="1"/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4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개영역</a:t>
                      </a:r>
                      <a:r>
                        <a:rPr lang="ko-KR" altLang="en-US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 이상에서 </a:t>
                      </a:r>
                      <a:r>
                        <a:rPr lang="en-US" altLang="ko-KR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16</a:t>
                      </a:r>
                      <a:r>
                        <a:rPr lang="ko-KR" altLang="en-US" sz="1000" b="1" baseline="0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 이상 취득</a:t>
                      </a:r>
                      <a:endParaRPr lang="ko-KR" altLang="en-US" sz="1000" b="1" dirty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1~8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영역 중 </a:t>
                      </a:r>
                      <a:endParaRPr lang="en-US" altLang="ko-KR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algn="ctr" latinLnBrk="1"/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 </a:t>
                      </a:r>
                      <a:endParaRPr lang="en-US" altLang="ko-KR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algn="ctr" latinLnBrk="1"/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자유선택</a:t>
                      </a:r>
                      <a:endParaRPr lang="ko-KR" altLang="en-US" sz="1000" b="1" dirty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전공</a:t>
                      </a:r>
                      <a:r>
                        <a:rPr lang="en-US" altLang="ko-KR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</a:t>
                      </a:r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교양</a:t>
                      </a:r>
                      <a:endParaRPr lang="en-US" altLang="ko-KR" sz="1000" b="1" dirty="0" smtClean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algn="ctr" latinLnBrk="1"/>
                      <a:r>
                        <a:rPr lang="ko-KR" altLang="en-US" sz="1000" b="1" dirty="0" smtClean="0"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구분 없음</a:t>
                      </a:r>
                      <a:endParaRPr lang="ko-KR" altLang="en-US" sz="1000" b="1" dirty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3200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509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/>
            </a:gs>
            <a:gs pos="0">
              <a:schemeClr val="bg1">
                <a:lumMod val="95000"/>
              </a:schemeClr>
            </a:gs>
            <a:gs pos="74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내용 개체 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064609"/>
              </p:ext>
            </p:extLst>
          </p:nvPr>
        </p:nvGraphicFramePr>
        <p:xfrm>
          <a:off x="389602" y="1048621"/>
          <a:ext cx="11430485" cy="5486402"/>
        </p:xfrm>
        <a:graphic>
          <a:graphicData uri="http://schemas.openxmlformats.org/drawingml/2006/table">
            <a:tbl>
              <a:tblPr/>
              <a:tblGrid>
                <a:gridCol w="1685204">
                  <a:extLst>
                    <a:ext uri="{9D8B030D-6E8A-4147-A177-3AD203B41FA5}">
                      <a16:colId xmlns:a16="http://schemas.microsoft.com/office/drawing/2014/main" val="2900086710"/>
                    </a:ext>
                  </a:extLst>
                </a:gridCol>
                <a:gridCol w="7626147">
                  <a:extLst>
                    <a:ext uri="{9D8B030D-6E8A-4147-A177-3AD203B41FA5}">
                      <a16:colId xmlns:a16="http://schemas.microsoft.com/office/drawing/2014/main" val="2234916275"/>
                    </a:ext>
                  </a:extLst>
                </a:gridCol>
                <a:gridCol w="1062934">
                  <a:extLst>
                    <a:ext uri="{9D8B030D-6E8A-4147-A177-3AD203B41FA5}">
                      <a16:colId xmlns:a16="http://schemas.microsoft.com/office/drawing/2014/main" val="2424114589"/>
                    </a:ext>
                  </a:extLst>
                </a:gridCol>
                <a:gridCol w="1056200">
                  <a:extLst>
                    <a:ext uri="{9D8B030D-6E8A-4147-A177-3AD203B41FA5}">
                      <a16:colId xmlns:a16="http://schemas.microsoft.com/office/drawing/2014/main" val="3007398685"/>
                    </a:ext>
                  </a:extLst>
                </a:gridCol>
              </a:tblGrid>
              <a:tr h="36536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u="sng" kern="0" spc="0" dirty="0" err="1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과목구분</a:t>
                      </a:r>
                      <a:endParaRPr lang="ko-KR" altLang="en-US" sz="1000" b="1" kern="0" spc="0" dirty="0">
                        <a:solidFill>
                          <a:schemeClr val="tx1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과 목 명</a:t>
                      </a: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 err="1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이수학기</a:t>
                      </a:r>
                      <a:endParaRPr lang="ko-KR" altLang="en-US" sz="1000" b="1" kern="0" spc="0" dirty="0">
                        <a:solidFill>
                          <a:schemeClr val="tx1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</a:t>
                      </a:r>
                      <a:r>
                        <a:rPr lang="en-US" altLang="ko-KR" sz="1000" b="1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(</a:t>
                      </a:r>
                      <a:r>
                        <a:rPr lang="ko-KR" altLang="en-US" sz="1000" b="1" kern="0" spc="0" dirty="0" err="1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시수</a:t>
                      </a:r>
                      <a:r>
                        <a:rPr lang="en-US" altLang="ko-KR" sz="1000" b="1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)</a:t>
                      </a:r>
                      <a:endParaRPr lang="ko-KR" altLang="en-US" sz="1000" b="1" kern="0" spc="0" dirty="0">
                        <a:solidFill>
                          <a:schemeClr val="tx1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672080"/>
                  </a:ext>
                </a:extLst>
              </a:tr>
              <a:tr h="426851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기독교</a:t>
                      </a:r>
                      <a:endParaRPr lang="ko-KR" altLang="en-US" sz="1000" b="1" u="none" kern="0" spc="0" dirty="0">
                        <a:solidFill>
                          <a:schemeClr val="tx1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기독교의 이해</a:t>
                      </a:r>
                      <a:r>
                        <a:rPr lang="en-US" altLang="ko-KR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 </a:t>
                      </a:r>
                      <a:r>
                        <a:rPr lang="ko-KR" altLang="en-US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세계종교 이야기</a:t>
                      </a:r>
                      <a:r>
                        <a:rPr lang="en-US" altLang="ko-KR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 </a:t>
                      </a:r>
                      <a:r>
                        <a:rPr lang="ko-KR" altLang="en-US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현대사회와 종교</a:t>
                      </a:r>
                      <a:r>
                        <a:rPr lang="en-US" altLang="ko-KR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 </a:t>
                      </a:r>
                      <a:r>
                        <a:rPr lang="ko-KR" altLang="en-US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지구환경변화와 종교</a:t>
                      </a:r>
                      <a:r>
                        <a:rPr lang="en-US" altLang="ko-KR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 </a:t>
                      </a:r>
                      <a:r>
                        <a:rPr lang="ko-KR" altLang="en-US" sz="1000" b="1" u="none" kern="0" spc="0" dirty="0" err="1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진리・사랑・</a:t>
                      </a:r>
                      <a:r>
                        <a:rPr lang="ko-KR" altLang="en-US" sz="1000" b="1" u="none" kern="0" spc="0" dirty="0" err="1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봉사</a:t>
                      </a:r>
                      <a:endParaRPr lang="en-US" altLang="ko-KR" sz="1000" b="1" u="none" kern="0" spc="0" dirty="0" smtClean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(</a:t>
                      </a:r>
                      <a:r>
                        <a:rPr lang="ko-KR" altLang="en-US" sz="8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신학대학 제외</a:t>
                      </a:r>
                      <a:r>
                        <a:rPr lang="en-US" altLang="ko-KR" sz="8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)</a:t>
                      </a:r>
                      <a:endParaRPr lang="ko-KR" altLang="en-US" sz="800" b="1" u="none" kern="0" spc="0" dirty="0">
                        <a:solidFill>
                          <a:schemeClr val="tx1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u="none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</a:t>
                      </a:r>
                      <a:r>
                        <a:rPr lang="ko-KR" altLang="en-US" sz="1000" b="1" u="none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・</a:t>
                      </a:r>
                      <a:r>
                        <a:rPr lang="en-US" altLang="ko-KR" sz="1000" b="1" u="none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2</a:t>
                      </a:r>
                      <a:r>
                        <a:rPr lang="ko-KR" altLang="en-US" sz="1000" b="1" u="none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학기</a:t>
                      </a: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</a:t>
                      </a:r>
                      <a:r>
                        <a:rPr lang="ko-KR" alt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</a:t>
                      </a:r>
                      <a:endParaRPr lang="en-US" altLang="ko-KR" sz="1000" b="1" u="none" kern="0" spc="0" dirty="0" smtClean="0">
                        <a:solidFill>
                          <a:schemeClr val="tx1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(3</a:t>
                      </a:r>
                      <a:r>
                        <a:rPr lang="ko-KR" altLang="en-US" sz="1000" b="1" u="none" kern="0" spc="0" dirty="0" err="1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시수</a:t>
                      </a:r>
                      <a:r>
                        <a:rPr lang="en-US" altLang="ko-KR" sz="10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)</a:t>
                      </a:r>
                      <a:endParaRPr lang="en-US" sz="1000" b="1" u="none" kern="0" spc="0" dirty="0">
                        <a:solidFill>
                          <a:schemeClr val="tx1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6739790"/>
                  </a:ext>
                </a:extLst>
              </a:tr>
              <a:tr h="36536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u="none" kern="0" spc="0" dirty="0" err="1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신학입문</a:t>
                      </a:r>
                      <a:r>
                        <a:rPr lang="en-US" altLang="ko-KR" sz="10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 </a:t>
                      </a:r>
                      <a:r>
                        <a:rPr lang="ko-KR" altLang="en-US" sz="1000" b="1" u="none" kern="0" spc="0" dirty="0" err="1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성서통독</a:t>
                      </a:r>
                      <a:r>
                        <a:rPr lang="ko-KR" alt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 </a:t>
                      </a:r>
                      <a:r>
                        <a:rPr lang="en-US" altLang="ko-KR" sz="8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(</a:t>
                      </a:r>
                      <a:r>
                        <a:rPr lang="ko-KR" altLang="en-US" sz="8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신학대학</a:t>
                      </a:r>
                      <a:r>
                        <a:rPr lang="en-US" altLang="ko-KR" sz="8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)</a:t>
                      </a:r>
                      <a:endParaRPr lang="ko-KR" altLang="en-US" sz="800" b="1" u="none" kern="0" spc="0" dirty="0">
                        <a:solidFill>
                          <a:schemeClr val="tx1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u="none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</a:t>
                      </a:r>
                      <a:r>
                        <a:rPr lang="ko-KR" altLang="en-US" sz="1000" b="1" u="none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・</a:t>
                      </a:r>
                      <a:r>
                        <a:rPr lang="en-US" altLang="ko-KR" sz="1000" b="1" u="none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2</a:t>
                      </a:r>
                      <a:r>
                        <a:rPr lang="ko-KR" altLang="en-US" sz="1000" b="1" u="none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학기</a:t>
                      </a: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8797788"/>
                  </a:ext>
                </a:extLst>
              </a:tr>
              <a:tr h="44842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외국어</a:t>
                      </a:r>
                      <a:r>
                        <a:rPr lang="en-US" altLang="ko-KR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</a:t>
                      </a:r>
                      <a:endParaRPr lang="ko-KR" altLang="en-US" sz="1000" b="1" u="none" kern="0" spc="0" dirty="0">
                        <a:solidFill>
                          <a:schemeClr val="tx1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Global English 1, </a:t>
                      </a:r>
                      <a:r>
                        <a:rPr lang="en-US" altLang="ko-KR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 </a:t>
                      </a:r>
                      <a:r>
                        <a:rPr lang="ko-KR" altLang="en-US" sz="1000" b="1" u="none" kern="0" spc="0" dirty="0" err="1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기초독일어</a:t>
                      </a:r>
                      <a:r>
                        <a:rPr lang="ko-KR" alt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 </a:t>
                      </a:r>
                      <a:r>
                        <a:rPr lang="en-US" altLang="ko-KR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1, </a:t>
                      </a:r>
                      <a:r>
                        <a:rPr lang="en-US" altLang="ko-KR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 </a:t>
                      </a:r>
                      <a:r>
                        <a:rPr lang="ko-KR" alt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기초프랑스어 </a:t>
                      </a:r>
                      <a:r>
                        <a:rPr lang="en-US" altLang="ko-KR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1, </a:t>
                      </a:r>
                      <a:r>
                        <a:rPr lang="en-US" altLang="ko-KR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 </a:t>
                      </a:r>
                      <a:r>
                        <a:rPr lang="ko-KR" altLang="en-US" sz="1000" b="1" u="none" kern="0" spc="0" dirty="0" err="1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기초중국어</a:t>
                      </a:r>
                      <a:r>
                        <a:rPr lang="ko-KR" alt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 </a:t>
                      </a:r>
                      <a:r>
                        <a:rPr lang="en-US" altLang="ko-KR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1, </a:t>
                      </a:r>
                      <a:r>
                        <a:rPr lang="en-US" altLang="ko-KR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 </a:t>
                      </a:r>
                      <a:r>
                        <a:rPr lang="ko-KR" altLang="en-US" sz="1000" b="1" u="none" kern="0" spc="0" dirty="0" err="1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기초일본어</a:t>
                      </a:r>
                      <a:r>
                        <a:rPr lang="ko-KR" alt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 </a:t>
                      </a:r>
                      <a:r>
                        <a:rPr lang="en-US" altLang="ko-KR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</a:t>
                      </a:r>
                      <a:endParaRPr lang="ko-KR" altLang="en-US" sz="1000" b="1" u="none" kern="0" spc="0" dirty="0">
                        <a:solidFill>
                          <a:schemeClr val="tx1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u="none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</a:t>
                      </a:r>
                      <a:r>
                        <a:rPr lang="ko-KR" altLang="en-US" sz="1000" b="1" u="none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학기</a:t>
                      </a: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</a:t>
                      </a:r>
                      <a:r>
                        <a:rPr lang="ko-KR" alt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</a:t>
                      </a:r>
                      <a:endParaRPr lang="en-US" altLang="ko-KR" sz="1000" b="1" u="none" kern="0" spc="0" dirty="0" smtClean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(2</a:t>
                      </a:r>
                      <a:r>
                        <a:rPr lang="ko-KR" altLang="en-US" sz="1000" b="1" u="none" kern="0" spc="0" dirty="0" err="1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시수</a:t>
                      </a:r>
                      <a:r>
                        <a:rPr lang="en-US" altLang="ko-KR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)</a:t>
                      </a:r>
                      <a:endParaRPr lang="en-US" sz="1000" b="1" u="none" kern="0" spc="0" dirty="0">
                        <a:solidFill>
                          <a:schemeClr val="tx1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2229693"/>
                  </a:ext>
                </a:extLst>
              </a:tr>
              <a:tr h="44842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외국어</a:t>
                      </a:r>
                      <a:r>
                        <a:rPr lang="en-US" altLang="ko-KR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2</a:t>
                      </a:r>
                      <a:endParaRPr lang="ko-KR" altLang="en-US" sz="1000" b="1" u="none" kern="0" spc="0" dirty="0">
                        <a:solidFill>
                          <a:schemeClr val="tx1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Global English 2, </a:t>
                      </a:r>
                      <a:r>
                        <a:rPr lang="en-US" altLang="ko-KR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 </a:t>
                      </a:r>
                      <a:r>
                        <a:rPr lang="ko-KR" altLang="en-US" sz="1000" b="1" u="none" kern="0" spc="0" dirty="0" err="1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기초독일어</a:t>
                      </a:r>
                      <a:r>
                        <a:rPr lang="ko-KR" alt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 </a:t>
                      </a:r>
                      <a:r>
                        <a:rPr lang="en-US" altLang="ko-KR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2, </a:t>
                      </a:r>
                      <a:r>
                        <a:rPr lang="en-US" altLang="ko-KR" sz="1000" b="1" u="none" kern="0" spc="0" baseline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 </a:t>
                      </a:r>
                      <a:r>
                        <a:rPr lang="ko-KR" alt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기초프랑스어 </a:t>
                      </a:r>
                      <a:r>
                        <a:rPr lang="en-US" altLang="ko-KR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2, </a:t>
                      </a:r>
                      <a:r>
                        <a:rPr lang="en-US" altLang="ko-KR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 </a:t>
                      </a:r>
                      <a:r>
                        <a:rPr lang="ko-KR" altLang="en-US" sz="1000" b="1" u="none" kern="0" spc="0" dirty="0" err="1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기초중국어</a:t>
                      </a:r>
                      <a:r>
                        <a:rPr lang="ko-KR" alt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 </a:t>
                      </a:r>
                      <a:r>
                        <a:rPr lang="en-US" altLang="ko-KR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2, </a:t>
                      </a:r>
                      <a:r>
                        <a:rPr lang="en-US" altLang="ko-KR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 </a:t>
                      </a:r>
                      <a:r>
                        <a:rPr lang="ko-KR" altLang="en-US" sz="1000" b="1" u="none" kern="0" spc="0" dirty="0" err="1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기초일본어</a:t>
                      </a:r>
                      <a:r>
                        <a:rPr lang="ko-KR" alt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 </a:t>
                      </a:r>
                      <a:r>
                        <a:rPr lang="en-US" altLang="ko-KR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2</a:t>
                      </a:r>
                      <a:endParaRPr lang="ko-KR" altLang="en-US" sz="1000" b="1" u="none" kern="0" spc="0" dirty="0">
                        <a:solidFill>
                          <a:schemeClr val="tx1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u="none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2</a:t>
                      </a:r>
                      <a:r>
                        <a:rPr lang="ko-KR" altLang="en-US" sz="1000" b="1" u="none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학기</a:t>
                      </a: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2</a:t>
                      </a:r>
                      <a:r>
                        <a:rPr lang="ko-KR" alt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</a:t>
                      </a:r>
                      <a:endParaRPr lang="en-US" altLang="ko-KR" sz="1000" b="1" u="none" kern="0" spc="0" dirty="0" smtClean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(3</a:t>
                      </a:r>
                      <a:r>
                        <a:rPr lang="ko-KR" altLang="en-US" sz="1000" b="1" u="none" kern="0" spc="0" dirty="0" err="1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시수</a:t>
                      </a:r>
                      <a:r>
                        <a:rPr lang="en-US" altLang="ko-KR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)</a:t>
                      </a:r>
                      <a:endParaRPr lang="en-US" sz="1000" b="1" u="none" kern="0" spc="0" dirty="0">
                        <a:solidFill>
                          <a:schemeClr val="tx1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6885222"/>
                  </a:ext>
                </a:extLst>
              </a:tr>
              <a:tr h="44842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국  어</a:t>
                      </a:r>
                      <a:endParaRPr lang="ko-KR" altLang="en-US" sz="1000" b="1" u="none" kern="0" spc="0" dirty="0">
                        <a:solidFill>
                          <a:schemeClr val="tx1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표현과 말하기</a:t>
                      </a:r>
                      <a:r>
                        <a:rPr lang="en-US" altLang="ko-KR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 </a:t>
                      </a:r>
                      <a:r>
                        <a:rPr lang="en-US" altLang="ko-KR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 </a:t>
                      </a:r>
                      <a:r>
                        <a:rPr lang="ko-KR" alt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생각과 </a:t>
                      </a:r>
                      <a:r>
                        <a:rPr lang="ko-KR" altLang="en-US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글쓰기</a:t>
                      </a:r>
                      <a:r>
                        <a:rPr lang="en-US" altLang="ko-KR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 </a:t>
                      </a:r>
                      <a:r>
                        <a:rPr lang="en-US" altLang="ko-KR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 </a:t>
                      </a:r>
                      <a:r>
                        <a:rPr lang="ko-KR" altLang="en-US" sz="1000" b="1" u="none" kern="0" spc="0" dirty="0" err="1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대학국어</a:t>
                      </a:r>
                      <a:endParaRPr lang="ko-KR" altLang="en-US" sz="1000" b="1" u="none" kern="0" spc="0" dirty="0">
                        <a:solidFill>
                          <a:schemeClr val="tx1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</a:t>
                      </a:r>
                      <a:r>
                        <a:rPr lang="ko-KR" altLang="en-US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・</a:t>
                      </a:r>
                      <a:r>
                        <a:rPr lang="en-US" altLang="ko-KR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2</a:t>
                      </a:r>
                      <a:r>
                        <a:rPr lang="ko-KR" altLang="en-US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학기</a:t>
                      </a:r>
                      <a:endParaRPr lang="ko-KR" altLang="en-US" sz="1000" b="1" u="none" kern="0" spc="0" dirty="0">
                        <a:solidFill>
                          <a:schemeClr val="tx1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</a:t>
                      </a:r>
                      <a:r>
                        <a:rPr lang="ko-KR" alt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</a:t>
                      </a:r>
                      <a:endParaRPr lang="en-US" altLang="ko-KR" sz="1000" b="1" u="none" kern="0" spc="0" dirty="0" smtClean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(3</a:t>
                      </a:r>
                      <a:r>
                        <a:rPr lang="ko-KR" altLang="en-US" sz="1000" b="1" u="none" kern="0" spc="0" dirty="0" err="1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시수</a:t>
                      </a:r>
                      <a:r>
                        <a:rPr lang="en-US" altLang="ko-KR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)</a:t>
                      </a:r>
                      <a:endParaRPr lang="en-US" sz="1000" b="1" u="none" kern="0" spc="0" dirty="0">
                        <a:solidFill>
                          <a:schemeClr val="tx1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405853"/>
                  </a:ext>
                </a:extLst>
              </a:tr>
              <a:tr h="240766">
                <a:tc rowSpan="5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코  </a:t>
                      </a:r>
                      <a:r>
                        <a:rPr lang="ko-KR" altLang="en-US" sz="1000" b="1" u="none" kern="0" spc="0" dirty="0" err="1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딩</a:t>
                      </a:r>
                      <a:endParaRPr lang="ko-KR" altLang="en-US" sz="1000" b="1" u="none" kern="0" spc="0" dirty="0">
                        <a:solidFill>
                          <a:schemeClr val="tx1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소프트웨어의 </a:t>
                      </a:r>
                      <a:r>
                        <a:rPr lang="ko-KR" alt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이해 </a:t>
                      </a:r>
                      <a:r>
                        <a:rPr lang="en-US" altLang="ko-KR" sz="8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(</a:t>
                      </a:r>
                      <a:r>
                        <a:rPr lang="ko-KR" altLang="en-US" sz="8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전 </a:t>
                      </a:r>
                      <a:r>
                        <a:rPr lang="ko-KR" altLang="en-US" sz="8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학과</a:t>
                      </a:r>
                      <a:r>
                        <a:rPr lang="en-US" altLang="ko-KR" sz="8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 </a:t>
                      </a:r>
                      <a:r>
                        <a:rPr lang="ko-KR" altLang="en-US" sz="8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수강 가능</a:t>
                      </a:r>
                      <a:r>
                        <a:rPr lang="en-US" altLang="ko-KR" sz="8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)</a:t>
                      </a:r>
                      <a:endParaRPr lang="ko-KR" altLang="en-US" sz="800" b="1" u="none" kern="0" spc="0" dirty="0">
                        <a:solidFill>
                          <a:schemeClr val="tx1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</a:t>
                      </a:r>
                      <a:r>
                        <a:rPr lang="ko-KR" altLang="en-US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・</a:t>
                      </a:r>
                      <a:r>
                        <a:rPr lang="en-US" altLang="ko-KR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2</a:t>
                      </a:r>
                      <a:r>
                        <a:rPr lang="ko-KR" altLang="en-US" sz="10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학기</a:t>
                      </a:r>
                      <a:endParaRPr lang="ko-KR" altLang="en-US" sz="1000" b="1" u="none" kern="0" spc="0" dirty="0">
                        <a:solidFill>
                          <a:schemeClr val="tx1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u="none" kern="0" spc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</a:t>
                      </a:r>
                      <a:r>
                        <a:rPr lang="ko-KR" altLang="en-US" sz="1000" b="1" u="none" kern="0" spc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</a:t>
                      </a:r>
                      <a:endParaRPr lang="en-US" altLang="ko-KR" sz="1000" b="1" u="none" kern="0" spc="0" smtClean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u="none" kern="0" spc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(3</a:t>
                      </a:r>
                      <a:r>
                        <a:rPr lang="ko-KR" altLang="en-US" sz="1000" b="1" u="none" kern="0" spc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시수</a:t>
                      </a:r>
                      <a:r>
                        <a:rPr lang="en-US" altLang="ko-KR" sz="1000" b="1" u="none" kern="0" spc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)</a:t>
                      </a:r>
                      <a:endParaRPr lang="en-US" sz="1000" b="1" u="none" kern="0" spc="0">
                        <a:solidFill>
                          <a:schemeClr val="tx1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5526699"/>
                  </a:ext>
                </a:extLst>
              </a:tr>
              <a:tr h="3746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u="none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창의적 사고와 </a:t>
                      </a:r>
                      <a:r>
                        <a:rPr lang="ko-KR" alt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코딩 </a:t>
                      </a:r>
                      <a:r>
                        <a:rPr lang="en-US" altLang="ko-KR" sz="8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(</a:t>
                      </a:r>
                      <a:r>
                        <a:rPr lang="ko-KR" altLang="en-US" sz="8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테크노과학대학</a:t>
                      </a:r>
                      <a:r>
                        <a:rPr lang="en-US" altLang="ko-KR" sz="8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 </a:t>
                      </a:r>
                      <a:r>
                        <a:rPr lang="ko-KR" altLang="en-US" sz="8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공과대학 권장</a:t>
                      </a:r>
                      <a:r>
                        <a:rPr lang="en-US" altLang="ko-KR" sz="8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)</a:t>
                      </a:r>
                      <a:endParaRPr lang="ko-KR" altLang="en-US" sz="800" b="1" u="none" kern="0" spc="0" dirty="0">
                        <a:solidFill>
                          <a:schemeClr val="tx1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7204457"/>
                  </a:ext>
                </a:extLst>
              </a:tr>
              <a:tr h="60928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u="none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문제해결을 위한 창의 </a:t>
                      </a:r>
                      <a:r>
                        <a:rPr lang="ko-KR" alt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코딩</a:t>
                      </a:r>
                      <a:endParaRPr lang="en-US" altLang="ko-KR" sz="1000" b="1" u="none" kern="0" spc="0" dirty="0" smtClean="0">
                        <a:solidFill>
                          <a:schemeClr val="tx1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(</a:t>
                      </a:r>
                      <a:r>
                        <a:rPr lang="ko-KR" altLang="en-US" sz="800" b="1" u="none" kern="0" spc="0" dirty="0" err="1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신학대</a:t>
                      </a:r>
                      <a:r>
                        <a:rPr lang="en-US" altLang="ko-KR" sz="8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 </a:t>
                      </a:r>
                      <a:r>
                        <a:rPr lang="ko-KR" altLang="en-US" sz="800" b="1" u="none" kern="0" spc="0" dirty="0" err="1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문콘대</a:t>
                      </a:r>
                      <a:r>
                        <a:rPr lang="en-US" altLang="ko-KR" sz="8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 </a:t>
                      </a:r>
                      <a:r>
                        <a:rPr lang="ko-KR" altLang="en-US" sz="8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음악대</a:t>
                      </a:r>
                      <a:r>
                        <a:rPr lang="en-US" altLang="ko-KR" sz="8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 </a:t>
                      </a:r>
                      <a:r>
                        <a:rPr lang="ko-KR" altLang="en-US" sz="8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스포츠건강관리학과</a:t>
                      </a:r>
                      <a:r>
                        <a:rPr lang="en-US" altLang="ko-KR" sz="800" b="1" u="none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 </a:t>
                      </a:r>
                      <a:r>
                        <a:rPr lang="ko-KR" altLang="en-US" sz="800" b="1" u="none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국교</a:t>
                      </a:r>
                      <a:r>
                        <a:rPr lang="en-US" altLang="ko-KR" sz="8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 </a:t>
                      </a:r>
                      <a:r>
                        <a:rPr lang="ko-KR" altLang="en-US" sz="8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영교</a:t>
                      </a:r>
                      <a:r>
                        <a:rPr lang="en-US" altLang="ko-KR" sz="8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 </a:t>
                      </a:r>
                      <a:r>
                        <a:rPr lang="ko-KR" altLang="en-US" sz="8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수교</a:t>
                      </a:r>
                      <a:r>
                        <a:rPr lang="en-US" altLang="ko-KR" sz="8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 </a:t>
                      </a:r>
                      <a:r>
                        <a:rPr lang="ko-KR" altLang="en-US" sz="8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유교</a:t>
                      </a:r>
                      <a:r>
                        <a:rPr lang="en-US" altLang="ko-KR" sz="8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 </a:t>
                      </a:r>
                      <a:r>
                        <a:rPr lang="ko-KR" altLang="en-US" sz="8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국제예술산업학부 </a:t>
                      </a:r>
                      <a:r>
                        <a:rPr lang="ko-KR" altLang="en-US" sz="8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한국어교육전공 권장</a:t>
                      </a:r>
                      <a:r>
                        <a:rPr lang="en-US" altLang="ko-KR" sz="8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)</a:t>
                      </a:r>
                      <a:endParaRPr lang="ko-KR" altLang="en-US" sz="800" b="1" u="none" kern="0" spc="0" dirty="0">
                        <a:solidFill>
                          <a:schemeClr val="tx1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9687918"/>
                  </a:ext>
                </a:extLst>
              </a:tr>
              <a:tr h="64198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u="none" kern="0" spc="0" dirty="0" err="1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오디오・비쥬얼</a:t>
                      </a:r>
                      <a:r>
                        <a:rPr lang="ko-KR" altLang="en-US" sz="1000" b="1" u="none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 감성 </a:t>
                      </a:r>
                      <a:r>
                        <a:rPr lang="ko-KR" alt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코딩</a:t>
                      </a:r>
                      <a:endParaRPr lang="en-US" altLang="ko-KR" sz="1000" b="1" u="none" kern="0" spc="0" dirty="0" smtClean="0">
                        <a:solidFill>
                          <a:schemeClr val="tx1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(</a:t>
                      </a:r>
                      <a:r>
                        <a:rPr lang="ko-KR" altLang="en-US" sz="800" b="1" u="none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미술</a:t>
                      </a:r>
                      <a:r>
                        <a:rPr lang="en-US" altLang="ko-KR" sz="800" b="1" u="none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·</a:t>
                      </a:r>
                      <a:r>
                        <a:rPr lang="ko-KR" altLang="en-US" sz="8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디자인대학</a:t>
                      </a:r>
                      <a:r>
                        <a:rPr lang="en-US" altLang="ko-KR" sz="8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 </a:t>
                      </a:r>
                      <a:r>
                        <a:rPr lang="ko-KR" altLang="en-US" sz="8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웹툰애니메이션게임대학</a:t>
                      </a:r>
                      <a:r>
                        <a:rPr lang="en-US" altLang="ko-KR" sz="8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 </a:t>
                      </a:r>
                      <a:r>
                        <a:rPr lang="ko-KR" altLang="en-US" sz="8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연극영화영상학부</a:t>
                      </a:r>
                      <a:r>
                        <a:rPr lang="en-US" altLang="ko-KR" sz="8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 </a:t>
                      </a:r>
                      <a:r>
                        <a:rPr lang="ko-KR" altLang="en-US" sz="800" b="1" u="none" kern="0" spc="0" dirty="0" err="1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음교</a:t>
                      </a:r>
                      <a:r>
                        <a:rPr lang="en-US" altLang="ko-KR" sz="8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 </a:t>
                      </a:r>
                      <a:r>
                        <a:rPr lang="ko-KR" altLang="en-US" sz="800" b="1" u="none" kern="0" spc="0" dirty="0" err="1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미교</a:t>
                      </a:r>
                      <a:r>
                        <a:rPr lang="en-US" altLang="ko-KR" sz="8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 </a:t>
                      </a:r>
                      <a:r>
                        <a:rPr lang="ko-KR" altLang="en-US" sz="8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국제예술산업학부 디지털만화애니메이션전공 </a:t>
                      </a:r>
                      <a:r>
                        <a:rPr lang="ko-KR" altLang="en-US" sz="8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권장</a:t>
                      </a:r>
                      <a:r>
                        <a:rPr lang="en-US" altLang="ko-KR" sz="800" b="1" u="none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)</a:t>
                      </a:r>
                      <a:endParaRPr lang="ko-KR" altLang="en-US" sz="800" b="1" u="none" kern="0" spc="0" dirty="0">
                        <a:solidFill>
                          <a:schemeClr val="tx1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3543824"/>
                  </a:ext>
                </a:extLst>
              </a:tr>
              <a:tr h="30306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u="none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데이터분석을 위한 창의 </a:t>
                      </a:r>
                      <a:r>
                        <a:rPr lang="ko-KR" alt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코딩 </a:t>
                      </a:r>
                      <a:r>
                        <a:rPr lang="en-US" altLang="ko-KR" sz="9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(</a:t>
                      </a:r>
                      <a:r>
                        <a:rPr lang="ko-KR" altLang="en-US" sz="900" b="1" u="none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사회과학대학 </a:t>
                      </a:r>
                      <a:r>
                        <a:rPr lang="ko-KR" altLang="en-US" sz="900" b="1" u="none" kern="0" spc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권장</a:t>
                      </a:r>
                      <a:r>
                        <a:rPr lang="en-US" altLang="ko-KR" sz="900" b="1" u="none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)</a:t>
                      </a:r>
                      <a:endParaRPr lang="ko-KR" altLang="en-US" sz="900" b="1" u="none" kern="0" spc="0" dirty="0">
                        <a:solidFill>
                          <a:schemeClr val="tx1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7707118"/>
                  </a:ext>
                </a:extLst>
              </a:tr>
              <a:tr h="365360"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         채  플</a:t>
                      </a:r>
                      <a:endParaRPr lang="ko-KR" altLang="en-US" sz="1000" b="1" u="none" kern="0" spc="0" dirty="0">
                        <a:solidFill>
                          <a:schemeClr val="tx1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u="none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</a:t>
                      </a:r>
                      <a:r>
                        <a:rPr lang="ko-KR" altLang="en-US" sz="1000" b="1" u="none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・</a:t>
                      </a:r>
                      <a:r>
                        <a:rPr lang="en-US" altLang="ko-KR" sz="1000" b="1" u="none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2</a:t>
                      </a:r>
                      <a:r>
                        <a:rPr lang="ko-KR" altLang="en-US" sz="1000" b="1" u="none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학기</a:t>
                      </a: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P</a:t>
                      </a:r>
                      <a:r>
                        <a:rPr lang="ko-KR" alt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</a:t>
                      </a:r>
                      <a:endParaRPr lang="en-US" sz="1000" b="1" u="none" kern="0" spc="0" dirty="0">
                        <a:solidFill>
                          <a:schemeClr val="tx1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3463084"/>
                  </a:ext>
                </a:extLst>
              </a:tr>
              <a:tr h="448423"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u="none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합 계</a:t>
                      </a: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12</a:t>
                      </a:r>
                      <a:r>
                        <a:rPr lang="ko-KR" alt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학점</a:t>
                      </a:r>
                      <a:endParaRPr lang="en-US" altLang="ko-KR" sz="1000" b="1" u="none" kern="0" spc="0" dirty="0" smtClean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(14</a:t>
                      </a:r>
                      <a:r>
                        <a:rPr lang="ko-KR" altLang="en-US" sz="1000" b="1" u="none" kern="0" spc="0" dirty="0" err="1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시수</a:t>
                      </a:r>
                      <a:r>
                        <a:rPr lang="en-US" altLang="ko-KR" sz="1000" b="1" u="none" kern="0" spc="0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)</a:t>
                      </a:r>
                      <a:endParaRPr lang="en-US" sz="1000" b="1" u="none" kern="0" spc="0" dirty="0">
                        <a:solidFill>
                          <a:schemeClr val="tx1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42848" marR="42848" marT="11846" marB="1184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17799"/>
                  </a:ext>
                </a:extLst>
              </a:tr>
            </a:tbl>
          </a:graphicData>
        </a:graphic>
      </p:graphicFrame>
      <p:sp>
        <p:nvSpPr>
          <p:cNvPr id="4" name="직사각형 3"/>
          <p:cNvSpPr/>
          <p:nvPr/>
        </p:nvSpPr>
        <p:spPr>
          <a:xfrm>
            <a:off x="389602" y="333083"/>
            <a:ext cx="65564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문화재돌봄체 Bold" panose="020B0000000000000000" pitchFamily="50" charset="-127"/>
                <a:ea typeface="문화재돌봄체 Bold" panose="020B0000000000000000" pitchFamily="50" charset="-127"/>
              </a:rPr>
              <a:t>3. 2023</a:t>
            </a:r>
            <a:r>
              <a:rPr lang="ko-KR" altLang="en-US" sz="2800" dirty="0">
                <a:latin typeface="문화재돌봄체 Bold" panose="020B0000000000000000" pitchFamily="50" charset="-127"/>
                <a:ea typeface="문화재돌봄체 Bold" panose="020B0000000000000000" pitchFamily="50" charset="-127"/>
              </a:rPr>
              <a:t>학년도 교양필수 교과목 개설 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121819" y="2393964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 sz="1350"/>
          </a:p>
        </p:txBody>
      </p:sp>
    </p:spTree>
    <p:extLst>
      <p:ext uri="{BB962C8B-B14F-4D97-AF65-F5344CB8AC3E}">
        <p14:creationId xmlns:p14="http://schemas.microsoft.com/office/powerpoint/2010/main" val="55772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/>
            </a:gs>
            <a:gs pos="0">
              <a:schemeClr val="bg1">
                <a:lumMod val="95000"/>
              </a:schemeClr>
            </a:gs>
            <a:gs pos="61000">
              <a:schemeClr val="accent1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310393" y="311403"/>
            <a:ext cx="457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>
                <a:latin typeface="문화재돌봄체 Bold" panose="020B0000000000000000" pitchFamily="50" charset="-127"/>
                <a:ea typeface="문화재돌봄체 Bold" panose="020B0000000000000000" pitchFamily="50" charset="-127"/>
              </a:rPr>
              <a:t>4. </a:t>
            </a:r>
            <a:r>
              <a:rPr lang="ko-KR" altLang="en-US" sz="2800" dirty="0">
                <a:latin typeface="문화재돌봄체 Bold" panose="020B0000000000000000" pitchFamily="50" charset="-127"/>
                <a:ea typeface="문화재돌봄체 Bold" panose="020B0000000000000000" pitchFamily="50" charset="-127"/>
              </a:rPr>
              <a:t>교양필수 </a:t>
            </a:r>
            <a:r>
              <a:rPr lang="ko-KR" altLang="en-US" sz="2800" dirty="0" smtClean="0">
                <a:latin typeface="문화재돌봄체 Bold" panose="020B0000000000000000" pitchFamily="50" charset="-127"/>
                <a:ea typeface="문화재돌봄체 Bold" panose="020B0000000000000000" pitchFamily="50" charset="-127"/>
              </a:rPr>
              <a:t>교과목</a:t>
            </a:r>
            <a:r>
              <a:rPr lang="ko-KR" altLang="en-US" sz="2100" dirty="0" smtClean="0">
                <a:latin typeface="문화재돌봄체 Bold" panose="020B0000000000000000" pitchFamily="50" charset="-127"/>
                <a:ea typeface="문화재돌봄체 Bold" panose="020B0000000000000000" pitchFamily="50" charset="-127"/>
              </a:rPr>
              <a:t> </a:t>
            </a:r>
            <a:endParaRPr lang="ko-KR" altLang="en-US" sz="2100" dirty="0">
              <a:latin typeface="문화재돌봄체 Bold" panose="020B0000000000000000" pitchFamily="50" charset="-127"/>
              <a:ea typeface="문화재돌봄체 Bold" panose="020B0000000000000000" pitchFamily="50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310393" y="1467568"/>
            <a:ext cx="11576807" cy="4716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</a:pPr>
            <a:r>
              <a:rPr lang="en-US" altLang="ko-KR" sz="15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 </a:t>
            </a:r>
            <a:r>
              <a:rPr lang="en-US" altLang="ko-KR" sz="20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1) </a:t>
            </a:r>
            <a:r>
              <a:rPr lang="en-US" altLang="ko-KR" sz="20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2022</a:t>
            </a:r>
            <a:r>
              <a:rPr lang="ko-KR" altLang="en-US" sz="20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학년도</a:t>
            </a:r>
            <a:r>
              <a:rPr lang="ko-KR" altLang="en-US" sz="20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이전 입학자에 대한 </a:t>
            </a:r>
            <a:r>
              <a:rPr lang="ko-KR" altLang="en-US" sz="2000" b="1" kern="0" dirty="0" err="1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대체과목</a:t>
            </a:r>
            <a:r>
              <a:rPr lang="ko-KR" altLang="en-US" sz="20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인정</a:t>
            </a:r>
            <a:endParaRPr lang="en-US" altLang="ko-KR" sz="2000" b="1" kern="0" dirty="0">
              <a:solidFill>
                <a:schemeClr val="accent1"/>
              </a:solidFill>
              <a:uFill>
                <a:solidFill>
                  <a:srgbClr val="000000"/>
                </a:solidFill>
              </a:uFill>
              <a:latin typeface="문화재돌봄체 Regular" panose="020B0000000000000000" pitchFamily="50" charset="-127"/>
              <a:ea typeface="문화재돌봄체 Regular" panose="020B0000000000000000" pitchFamily="50" charset="-127"/>
            </a:endParaRPr>
          </a:p>
          <a:p>
            <a:pPr marL="218123" indent="-218123" algn="just" fontAlgn="base"/>
            <a:r>
              <a:rPr lang="en-US" altLang="ko-KR" sz="1050" b="1" kern="0" dirty="0">
                <a:solidFill>
                  <a:schemeClr val="accent1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        </a:t>
            </a:r>
          </a:p>
          <a:p>
            <a:pPr marL="218123" indent="-218123" algn="just" fontAlgn="base">
              <a:lnSpc>
                <a:spcPct val="200000"/>
              </a:lnSpc>
            </a:pPr>
            <a:r>
              <a:rPr lang="en-US" altLang="ko-KR" sz="1050" b="1" kern="0" dirty="0">
                <a:solidFill>
                  <a:schemeClr val="accent1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        </a:t>
            </a: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가</a:t>
            </a:r>
            <a:r>
              <a:rPr lang="en-US" altLang="ko-KR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.</a:t>
            </a:r>
            <a:r>
              <a:rPr lang="en-US" altLang="ko-KR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“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기독교의 이해</a:t>
            </a:r>
            <a:r>
              <a:rPr lang="en-US" altLang="ko-KR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 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진리</a:t>
            </a:r>
            <a:r>
              <a:rPr lang="en-US" altLang="ko-KR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·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사랑</a:t>
            </a:r>
            <a:r>
              <a:rPr lang="en-US" altLang="ko-KR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·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봉사” </a:t>
            </a: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중에서 </a:t>
            </a:r>
            <a:r>
              <a:rPr lang="en-US" altLang="ko-KR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1</a:t>
            </a: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과목을 이수하지 못한 경우</a:t>
            </a:r>
            <a:r>
              <a:rPr lang="en-US" altLang="ko-KR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 </a:t>
            </a: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입학 년도와 무관하게 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기독교 과목 중에서 </a:t>
            </a:r>
            <a:r>
              <a:rPr lang="en-US" altLang="ko-KR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1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과목을 이수</a:t>
            </a: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하여야 한다</a:t>
            </a:r>
            <a:r>
              <a:rPr lang="en-US" altLang="ko-KR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.</a:t>
            </a:r>
            <a:endParaRPr lang="ko-KR" altLang="en-US" sz="1300" kern="0" dirty="0">
              <a:solidFill>
                <a:srgbClr val="002060"/>
              </a:solidFill>
              <a:latin typeface="문화재돌봄체 Regular" panose="020B0000000000000000" pitchFamily="50" charset="-127"/>
              <a:ea typeface="문화재돌봄체 Regular" panose="020B0000000000000000" pitchFamily="50" charset="-127"/>
            </a:endParaRPr>
          </a:p>
          <a:p>
            <a:pPr marL="218123" indent="-218123" algn="just" fontAlgn="base">
              <a:lnSpc>
                <a:spcPct val="200000"/>
              </a:lnSpc>
            </a:pP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        나</a:t>
            </a:r>
            <a:r>
              <a:rPr lang="en-US" altLang="ko-KR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. </a:t>
            </a:r>
            <a:r>
              <a:rPr lang="en-US" altLang="ko-KR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“English 1”</a:t>
            </a: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을 이수하지 못한 경우</a:t>
            </a:r>
            <a:r>
              <a:rPr lang="en-US" altLang="ko-KR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 </a:t>
            </a: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학점의 변경 및 입한 년도와 무관하게 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외국어</a:t>
            </a:r>
            <a:r>
              <a:rPr lang="en-US" altLang="ko-KR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1 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중에서 </a:t>
            </a:r>
            <a:r>
              <a:rPr lang="en-US" altLang="ko-KR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1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과목을 이수</a:t>
            </a: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하여야 한다</a:t>
            </a:r>
            <a:r>
              <a:rPr lang="en-US" altLang="ko-KR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.</a:t>
            </a:r>
            <a:endParaRPr lang="ko-KR" altLang="en-US" sz="1300" kern="0" dirty="0">
              <a:solidFill>
                <a:srgbClr val="002060"/>
              </a:solidFill>
              <a:latin typeface="문화재돌봄체 Regular" panose="020B0000000000000000" pitchFamily="50" charset="-127"/>
              <a:ea typeface="문화재돌봄체 Regular" panose="020B0000000000000000" pitchFamily="50" charset="-127"/>
            </a:endParaRPr>
          </a:p>
          <a:p>
            <a:pPr marL="218123" indent="-218123" algn="just" fontAlgn="base">
              <a:lnSpc>
                <a:spcPct val="200000"/>
              </a:lnSpc>
            </a:pP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        다</a:t>
            </a:r>
            <a:r>
              <a:rPr lang="en-US" altLang="ko-KR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. </a:t>
            </a:r>
            <a:r>
              <a:rPr lang="en-US" altLang="ko-KR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“English 2”</a:t>
            </a: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을 이수하지 못한 경우</a:t>
            </a:r>
            <a:r>
              <a:rPr lang="en-US" altLang="ko-KR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 </a:t>
            </a: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학점의 변경 및 입학 년도와 무관하게 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외국어</a:t>
            </a:r>
            <a:r>
              <a:rPr lang="en-US" altLang="ko-KR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2 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중에서 </a:t>
            </a:r>
            <a:r>
              <a:rPr lang="en-US" altLang="ko-KR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1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과목을 이수</a:t>
            </a: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하여야 한다</a:t>
            </a:r>
            <a:r>
              <a:rPr lang="en-US" altLang="ko-KR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. </a:t>
            </a:r>
            <a:endParaRPr lang="ko-KR" altLang="en-US" sz="1300" kern="0" dirty="0">
              <a:solidFill>
                <a:srgbClr val="002060"/>
              </a:solidFill>
              <a:latin typeface="문화재돌봄체 Regular" panose="020B0000000000000000" pitchFamily="50" charset="-127"/>
              <a:ea typeface="문화재돌봄체 Regular" panose="020B0000000000000000" pitchFamily="50" charset="-127"/>
            </a:endParaRPr>
          </a:p>
          <a:p>
            <a:pPr marL="218123" indent="-218123" algn="just" fontAlgn="base">
              <a:lnSpc>
                <a:spcPct val="200000"/>
              </a:lnSpc>
            </a:pP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        라</a:t>
            </a:r>
            <a:r>
              <a:rPr lang="en-US" altLang="ko-KR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. </a:t>
            </a:r>
            <a:r>
              <a:rPr lang="en-US" altLang="ko-KR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“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토론과글쓰기</a:t>
            </a:r>
            <a:r>
              <a:rPr lang="en-US" altLang="ko-KR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Ⅰ, </a:t>
            </a:r>
            <a:r>
              <a:rPr lang="ko-KR" altLang="en-US" sz="1300" b="1" kern="0" dirty="0" err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생각하고표현하는말하기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” </a:t>
            </a: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중에서 </a:t>
            </a:r>
            <a:r>
              <a:rPr lang="en-US" altLang="ko-KR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1</a:t>
            </a: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과목 그리고 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“토론과글쓰기</a:t>
            </a:r>
            <a:r>
              <a:rPr lang="en-US" altLang="ko-KR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Ⅱ, </a:t>
            </a:r>
            <a:r>
              <a:rPr lang="ko-KR" altLang="en-US" sz="1300" b="1" kern="0" dirty="0" err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생각하고표현하는글쓰기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” </a:t>
            </a: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중에서 </a:t>
            </a:r>
            <a:r>
              <a:rPr lang="en-US" altLang="ko-KR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1</a:t>
            </a: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과목</a:t>
            </a:r>
            <a:r>
              <a:rPr lang="en-US" altLang="ko-KR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 </a:t>
            </a: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총 </a:t>
            </a:r>
            <a:r>
              <a:rPr lang="en-US" altLang="ko-KR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2</a:t>
            </a: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과목 모두 이수하지 못한 경우</a:t>
            </a:r>
            <a:r>
              <a:rPr lang="en-US" altLang="ko-KR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 </a:t>
            </a: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학점의 변경 및 </a:t>
            </a:r>
            <a:r>
              <a:rPr lang="ko-KR" altLang="en-US" sz="1300" b="1" kern="0" dirty="0" err="1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입학연도와</a:t>
            </a: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무관하게 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국어 중에서 </a:t>
            </a:r>
            <a:r>
              <a:rPr lang="en-US" altLang="ko-KR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1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과목을 이수</a:t>
            </a: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하여야 한다</a:t>
            </a:r>
            <a:r>
              <a:rPr lang="en-US" altLang="ko-KR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. </a:t>
            </a:r>
            <a:endParaRPr lang="ko-KR" altLang="en-US" sz="1300" kern="0" dirty="0">
              <a:solidFill>
                <a:srgbClr val="002060"/>
              </a:solidFill>
              <a:latin typeface="문화재돌봄체 Regular" panose="020B0000000000000000" pitchFamily="50" charset="-127"/>
              <a:ea typeface="문화재돌봄체 Regular" panose="020B0000000000000000" pitchFamily="50" charset="-127"/>
            </a:endParaRPr>
          </a:p>
          <a:p>
            <a:pPr marL="218123" indent="-218123" algn="just" fontAlgn="base">
              <a:lnSpc>
                <a:spcPct val="200000"/>
              </a:lnSpc>
            </a:pP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        마</a:t>
            </a:r>
            <a:r>
              <a:rPr lang="en-US" altLang="ko-KR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. </a:t>
            </a:r>
            <a:r>
              <a:rPr lang="en-US" altLang="ko-KR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“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토론과글쓰기</a:t>
            </a:r>
            <a:r>
              <a:rPr lang="en-US" altLang="ko-KR" sz="1300" b="1" kern="0" dirty="0" err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Ⅰ·Ⅱ</a:t>
            </a:r>
            <a:r>
              <a:rPr lang="en-US" altLang="ko-KR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 </a:t>
            </a:r>
            <a:r>
              <a:rPr lang="ko-KR" altLang="en-US" sz="1300" b="1" kern="0" dirty="0" err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생각하고표현하는말하기</a:t>
            </a:r>
            <a:r>
              <a:rPr lang="en-US" altLang="ko-KR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 </a:t>
            </a:r>
            <a:r>
              <a:rPr lang="ko-KR" altLang="en-US" sz="1300" b="1" kern="0" dirty="0" err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생각하고표현하는글쓰기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”</a:t>
            </a: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중에서 </a:t>
            </a:r>
            <a:r>
              <a:rPr lang="en-US" altLang="ko-KR" sz="1300" b="1" u="sng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1</a:t>
            </a:r>
            <a:r>
              <a:rPr lang="ko-KR" altLang="en-US" sz="1300" b="1" u="sng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과목만 이수한 경우</a:t>
            </a:r>
            <a:r>
              <a:rPr lang="en-US" altLang="ko-KR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 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국어 과목을 이수한 것으로 본다</a:t>
            </a:r>
            <a:r>
              <a:rPr lang="en-US" altLang="ko-KR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.</a:t>
            </a:r>
            <a:endParaRPr lang="ko-KR" altLang="en-US" sz="1300" kern="0" dirty="0">
              <a:solidFill>
                <a:srgbClr val="FF0000"/>
              </a:solidFill>
              <a:latin typeface="문화재돌봄체 Regular" panose="020B0000000000000000" pitchFamily="50" charset="-127"/>
              <a:ea typeface="문화재돌봄체 Regular" panose="020B0000000000000000" pitchFamily="50" charset="-127"/>
            </a:endParaRPr>
          </a:p>
          <a:p>
            <a:pPr marL="218123" indent="-218123" algn="just" fontAlgn="base">
              <a:lnSpc>
                <a:spcPct val="200000"/>
              </a:lnSpc>
            </a:pP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        바</a:t>
            </a:r>
            <a:r>
              <a:rPr lang="en-US" altLang="ko-KR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. </a:t>
            </a:r>
            <a:r>
              <a:rPr lang="en-US" altLang="ko-KR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“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창의적사고와 코딩”</a:t>
            </a: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</a:t>
            </a:r>
            <a:r>
              <a:rPr lang="en-US" altLang="ko-KR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1</a:t>
            </a: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과목 그리고 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“문제해결을 위한 </a:t>
            </a:r>
            <a:r>
              <a:rPr lang="ko-KR" altLang="en-US" sz="1300" b="1" kern="0" dirty="0" err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창의코딩</a:t>
            </a:r>
            <a:r>
              <a:rPr lang="en-US" altLang="ko-KR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 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오디오</a:t>
            </a:r>
            <a:r>
              <a:rPr lang="en-US" altLang="ko-KR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·</a:t>
            </a:r>
            <a:r>
              <a:rPr lang="ko-KR" altLang="en-US" sz="1300" b="1" kern="0" dirty="0" err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비쥬얼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</a:t>
            </a:r>
            <a:r>
              <a:rPr lang="ko-KR" altLang="en-US" sz="1300" b="1" kern="0" dirty="0" err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감성코딩</a:t>
            </a:r>
            <a:r>
              <a:rPr lang="en-US" altLang="ko-KR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 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데이터분석을 위한 </a:t>
            </a:r>
            <a:r>
              <a:rPr lang="ko-KR" altLang="en-US" sz="1300" b="1" kern="0" dirty="0" err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창의코딩</a:t>
            </a:r>
            <a:r>
              <a:rPr lang="en-US" altLang="ko-KR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 </a:t>
            </a:r>
            <a:r>
              <a:rPr lang="ko-KR" altLang="en-US" sz="1300" b="1" kern="0" dirty="0" err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피지컬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컴퓨팅 </a:t>
            </a:r>
            <a:r>
              <a:rPr lang="ko-KR" altLang="en-US" sz="1300" b="1" kern="0" dirty="0" err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인터렉션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” </a:t>
            </a: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중에서 </a:t>
            </a:r>
            <a:r>
              <a:rPr lang="en-US" altLang="ko-KR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1</a:t>
            </a: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과목</a:t>
            </a:r>
            <a:r>
              <a:rPr lang="en-US" altLang="ko-KR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 </a:t>
            </a: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총 </a:t>
            </a:r>
            <a:r>
              <a:rPr lang="en-US" altLang="ko-KR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2</a:t>
            </a: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과목을 모두 이수하지 못한 경우</a:t>
            </a:r>
            <a:r>
              <a:rPr lang="en-US" altLang="ko-KR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 </a:t>
            </a: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학점의 변경 및 입학 년도와 무관하게 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코딩 과목에서 </a:t>
            </a:r>
            <a:r>
              <a:rPr lang="en-US" altLang="ko-KR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1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과목을 이수</a:t>
            </a: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하여야 한다</a:t>
            </a:r>
            <a:r>
              <a:rPr lang="en-US" altLang="ko-KR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. </a:t>
            </a:r>
            <a:endParaRPr lang="ko-KR" altLang="en-US" sz="1300" kern="0" dirty="0">
              <a:solidFill>
                <a:srgbClr val="002060"/>
              </a:solidFill>
              <a:latin typeface="문화재돌봄체 Regular" panose="020B0000000000000000" pitchFamily="50" charset="-127"/>
              <a:ea typeface="문화재돌봄체 Regular" panose="020B0000000000000000" pitchFamily="50" charset="-127"/>
            </a:endParaRPr>
          </a:p>
          <a:p>
            <a:pPr marL="218123" indent="-218123" algn="just" fontAlgn="base">
              <a:lnSpc>
                <a:spcPct val="200000"/>
              </a:lnSpc>
            </a:pP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        사</a:t>
            </a:r>
            <a:r>
              <a:rPr lang="en-US" altLang="ko-KR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. </a:t>
            </a:r>
            <a:r>
              <a:rPr lang="en-US" altLang="ko-KR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“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창의적사고와 코딩</a:t>
            </a:r>
            <a:r>
              <a:rPr lang="en-US" altLang="ko-KR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 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문제해결을 위한 </a:t>
            </a:r>
            <a:r>
              <a:rPr lang="ko-KR" altLang="en-US" sz="1300" b="1" kern="0" dirty="0" err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창의코딩</a:t>
            </a:r>
            <a:r>
              <a:rPr lang="en-US" altLang="ko-KR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 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오디오</a:t>
            </a:r>
            <a:r>
              <a:rPr lang="en-US" altLang="ko-KR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·</a:t>
            </a:r>
            <a:r>
              <a:rPr lang="ko-KR" altLang="en-US" sz="1300" b="1" kern="0" dirty="0" err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비쥬얼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</a:t>
            </a:r>
            <a:r>
              <a:rPr lang="ko-KR" altLang="en-US" sz="1300" b="1" kern="0" dirty="0" err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감성코딩</a:t>
            </a:r>
            <a:r>
              <a:rPr lang="en-US" altLang="ko-KR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 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데이터분석을 위한 </a:t>
            </a:r>
            <a:r>
              <a:rPr lang="ko-KR" altLang="en-US" sz="1300" b="1" kern="0" dirty="0" err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창의코딩</a:t>
            </a:r>
            <a:r>
              <a:rPr lang="en-US" altLang="ko-KR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 </a:t>
            </a:r>
            <a:r>
              <a:rPr lang="ko-KR" altLang="en-US" sz="1300" b="1" kern="0" dirty="0" err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피지컬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컴퓨팅 </a:t>
            </a:r>
            <a:r>
              <a:rPr lang="ko-KR" altLang="en-US" sz="1300" b="1" kern="0" dirty="0" err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인터렉션</a:t>
            </a:r>
            <a:r>
              <a:rPr lang="ko-KR" altLang="en-US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” 중에서 </a:t>
            </a:r>
            <a:r>
              <a:rPr lang="en-US" altLang="ko-KR" sz="1300" b="1" u="sng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1</a:t>
            </a:r>
            <a:r>
              <a:rPr lang="ko-KR" altLang="en-US" sz="1300" b="1" u="sng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과목만 이수한 경우</a:t>
            </a:r>
            <a:r>
              <a:rPr lang="en-US" altLang="ko-KR" sz="1300" b="1" kern="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 </a:t>
            </a:r>
            <a:r>
              <a:rPr lang="ko-KR" altLang="en-US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코딩 과목을 이수한 것으로 본다</a:t>
            </a:r>
            <a:r>
              <a:rPr lang="en-US" altLang="ko-KR" sz="1300" b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.</a:t>
            </a:r>
            <a:endParaRPr lang="ko-KR" altLang="en-US" sz="1300" kern="0" dirty="0">
              <a:solidFill>
                <a:srgbClr val="FF0000"/>
              </a:solidFill>
              <a:latin typeface="문화재돌봄체 Regular" panose="020B0000000000000000" pitchFamily="50" charset="-127"/>
              <a:ea typeface="문화재돌봄체 Regular" panose="020B00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9638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bg1"/>
            </a:gs>
            <a:gs pos="0">
              <a:schemeClr val="bg1"/>
            </a:gs>
            <a:gs pos="73000">
              <a:schemeClr val="accent5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16600" y="325783"/>
            <a:ext cx="50187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>
                <a:latin typeface="문화재돌봄체 Bold" panose="020B0000000000000000" pitchFamily="50" charset="-127"/>
                <a:ea typeface="문화재돌봄체 Bold" panose="020B0000000000000000" pitchFamily="50" charset="-127"/>
              </a:rPr>
              <a:t>4. </a:t>
            </a:r>
            <a:r>
              <a:rPr lang="ko-KR" altLang="en-US" sz="2800" dirty="0">
                <a:latin typeface="문화재돌봄체 Bold" panose="020B0000000000000000" pitchFamily="50" charset="-127"/>
                <a:ea typeface="문화재돌봄체 Bold" panose="020B0000000000000000" pitchFamily="50" charset="-127"/>
              </a:rPr>
              <a:t>교양필수 교과목</a:t>
            </a:r>
            <a:r>
              <a:rPr lang="en-US" altLang="ko-KR" sz="2800" dirty="0">
                <a:latin typeface="문화재돌봄체 Bold" panose="020B0000000000000000" pitchFamily="50" charset="-127"/>
                <a:ea typeface="문화재돌봄체 Bold" panose="020B0000000000000000" pitchFamily="50" charset="-127"/>
              </a:rPr>
              <a:t>(</a:t>
            </a:r>
            <a:r>
              <a:rPr lang="ko-KR" altLang="en-US" sz="2800" dirty="0">
                <a:latin typeface="문화재돌봄체 Bold" panose="020B0000000000000000" pitchFamily="50" charset="-127"/>
                <a:ea typeface="문화재돌봄체 Bold" panose="020B0000000000000000" pitchFamily="50" charset="-127"/>
              </a:rPr>
              <a:t>계속</a:t>
            </a:r>
            <a:r>
              <a:rPr lang="en-US" altLang="ko-KR" sz="2800" dirty="0">
                <a:latin typeface="문화재돌봄체 Bold" panose="020B0000000000000000" pitchFamily="50" charset="-127"/>
                <a:ea typeface="문화재돌봄체 Bold" panose="020B0000000000000000" pitchFamily="50" charset="-127"/>
              </a:rPr>
              <a:t>)</a:t>
            </a:r>
            <a:r>
              <a:rPr lang="ko-KR" altLang="en-US" sz="2800" dirty="0">
                <a:latin typeface="문화재돌봄체 Bold" panose="020B0000000000000000" pitchFamily="50" charset="-127"/>
                <a:ea typeface="문화재돌봄체 Bold" panose="020B0000000000000000" pitchFamily="50" charset="-127"/>
              </a:rPr>
              <a:t> 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535854" y="895190"/>
            <a:ext cx="8662145" cy="10874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 fontAlgn="base">
              <a:lnSpc>
                <a:spcPct val="100000"/>
              </a:lnSpc>
              <a:buNone/>
            </a:pPr>
            <a:r>
              <a:rPr lang="en-US" altLang="ko-KR" sz="15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 </a:t>
            </a:r>
            <a:r>
              <a:rPr lang="en-US" altLang="ko-KR" sz="20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2) 2023-1</a:t>
            </a:r>
            <a:r>
              <a:rPr lang="ko-KR" altLang="en-US" sz="20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학기 수강신청 관련</a:t>
            </a:r>
            <a:endParaRPr lang="en-US" altLang="ko-KR" sz="1500" b="1" kern="0" dirty="0">
              <a:solidFill>
                <a:srgbClr val="002060"/>
              </a:solidFill>
              <a:latin typeface="문화재돌봄체 Regular" panose="020B0000000000000000" pitchFamily="50" charset="-127"/>
              <a:ea typeface="문화재돌봄체 Regular" panose="020B0000000000000000" pitchFamily="50" charset="-127"/>
            </a:endParaRPr>
          </a:p>
          <a:p>
            <a:pPr marL="0" indent="0" algn="just" fontAlgn="base">
              <a:lnSpc>
                <a:spcPct val="100000"/>
              </a:lnSpc>
              <a:buNone/>
            </a:pPr>
            <a:r>
              <a:rPr lang="en-US" altLang="ko-KR" sz="1125" kern="0" dirty="0">
                <a:latin typeface="+mn-ea"/>
              </a:rPr>
              <a:t>     </a:t>
            </a:r>
            <a:r>
              <a:rPr lang="en-US" altLang="ko-KR" sz="1400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- </a:t>
            </a:r>
            <a:r>
              <a:rPr lang="ko-KR" altLang="en-US" sz="1400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재학생 및 신입생 교양필수 교과목 수강신청 기간 </a:t>
            </a:r>
            <a:r>
              <a:rPr lang="en-US" altLang="ko-KR" sz="1400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: 2023.03.02(</a:t>
            </a:r>
            <a:r>
              <a:rPr lang="ko-KR" altLang="en-US" sz="1400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목</a:t>
            </a:r>
            <a:r>
              <a:rPr lang="en-US" altLang="ko-KR" sz="1400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) 13:00~</a:t>
            </a:r>
          </a:p>
          <a:p>
            <a:pPr marL="0" indent="0" algn="just" fontAlgn="base">
              <a:lnSpc>
                <a:spcPct val="100000"/>
              </a:lnSpc>
              <a:buNone/>
            </a:pPr>
            <a:r>
              <a:rPr lang="ko-KR" altLang="en-US" sz="1400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         </a:t>
            </a:r>
            <a:r>
              <a:rPr lang="en-US" altLang="ko-KR" sz="1400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- </a:t>
            </a:r>
            <a:r>
              <a:rPr lang="ko-KR" altLang="en-US" sz="1400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교양필수 교과목 개설 현황</a:t>
            </a:r>
            <a:endParaRPr lang="en-US" altLang="ko-KR" sz="1400" kern="0" dirty="0">
              <a:solidFill>
                <a:srgbClr val="002060"/>
              </a:solidFill>
              <a:latin typeface="문화재돌봄체 Regular" panose="020B0000000000000000" pitchFamily="50" charset="-127"/>
              <a:ea typeface="문화재돌봄체 Regular" panose="020B0000000000000000" pitchFamily="50" charset="-127"/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4793158"/>
              </p:ext>
            </p:extLst>
          </p:nvPr>
        </p:nvGraphicFramePr>
        <p:xfrm>
          <a:off x="535854" y="2113281"/>
          <a:ext cx="5353218" cy="4379795"/>
        </p:xfrm>
        <a:graphic>
          <a:graphicData uri="http://schemas.openxmlformats.org/drawingml/2006/table">
            <a:tbl>
              <a:tblPr/>
              <a:tblGrid>
                <a:gridCol w="609228">
                  <a:extLst>
                    <a:ext uri="{9D8B030D-6E8A-4147-A177-3AD203B41FA5}">
                      <a16:colId xmlns:a16="http://schemas.microsoft.com/office/drawing/2014/main" val="3190919557"/>
                    </a:ext>
                  </a:extLst>
                </a:gridCol>
                <a:gridCol w="1496253">
                  <a:extLst>
                    <a:ext uri="{9D8B030D-6E8A-4147-A177-3AD203B41FA5}">
                      <a16:colId xmlns:a16="http://schemas.microsoft.com/office/drawing/2014/main" val="3397122153"/>
                    </a:ext>
                  </a:extLst>
                </a:gridCol>
                <a:gridCol w="581210">
                  <a:extLst>
                    <a:ext uri="{9D8B030D-6E8A-4147-A177-3AD203B41FA5}">
                      <a16:colId xmlns:a16="http://schemas.microsoft.com/office/drawing/2014/main" val="2823910802"/>
                    </a:ext>
                  </a:extLst>
                </a:gridCol>
                <a:gridCol w="743895">
                  <a:extLst>
                    <a:ext uri="{9D8B030D-6E8A-4147-A177-3AD203B41FA5}">
                      <a16:colId xmlns:a16="http://schemas.microsoft.com/office/drawing/2014/main" val="802665635"/>
                    </a:ext>
                  </a:extLst>
                </a:gridCol>
                <a:gridCol w="961621">
                  <a:extLst>
                    <a:ext uri="{9D8B030D-6E8A-4147-A177-3AD203B41FA5}">
                      <a16:colId xmlns:a16="http://schemas.microsoft.com/office/drawing/2014/main" val="1316354867"/>
                    </a:ext>
                  </a:extLst>
                </a:gridCol>
                <a:gridCol w="961011">
                  <a:extLst>
                    <a:ext uri="{9D8B030D-6E8A-4147-A177-3AD203B41FA5}">
                      <a16:colId xmlns:a16="http://schemas.microsoft.com/office/drawing/2014/main" val="4012164146"/>
                    </a:ext>
                  </a:extLst>
                </a:gridCol>
              </a:tblGrid>
              <a:tr h="358568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err="1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과목구분</a:t>
                      </a:r>
                      <a:endParaRPr lang="ko-KR" altLang="en-US" sz="800" b="1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err="1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교과목명</a:t>
                      </a:r>
                      <a:endParaRPr lang="ko-KR" altLang="en-US" sz="800" b="1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err="1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분반수</a:t>
                      </a:r>
                      <a:endParaRPr lang="ko-KR" altLang="en-US" sz="800" b="1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err="1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수강정원</a:t>
                      </a:r>
                      <a:endParaRPr lang="ko-KR" altLang="en-US" sz="800" b="1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수강가능인원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비 고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2217381"/>
                  </a:ext>
                </a:extLst>
              </a:tr>
              <a:tr h="337659">
                <a:tc rowSpan="6"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기독교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기독교의이해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 smtClean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</a:t>
                      </a:r>
                      <a:r>
                        <a:rPr lang="en-US" altLang="ko-KR" sz="800" kern="0" spc="0" dirty="0" smtClean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</a:t>
                      </a:r>
                      <a:endParaRPr lang="en-US" sz="800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50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 dirty="0" smtClean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650</a:t>
                      </a:r>
                      <a:endParaRPr lang="en-US" sz="800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371852"/>
                  </a:ext>
                </a:extLst>
              </a:tr>
              <a:tr h="3376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세계종교이야기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50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50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2415978"/>
                  </a:ext>
                </a:extLst>
              </a:tr>
              <a:tr h="32215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 err="1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지구환경변화와종교</a:t>
                      </a:r>
                      <a:endParaRPr lang="ko-KR" altLang="en-US" sz="800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50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50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4749814"/>
                  </a:ext>
                </a:extLst>
              </a:tr>
              <a:tr h="32215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현대사회와 종교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50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50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540720"/>
                  </a:ext>
                </a:extLst>
              </a:tr>
              <a:tr h="35348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진리</a:t>
                      </a:r>
                      <a:r>
                        <a:rPr lang="en-US" altLang="ko-KR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.</a:t>
                      </a:r>
                      <a:r>
                        <a:rPr lang="ko-KR" alt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사랑</a:t>
                      </a:r>
                      <a:r>
                        <a:rPr lang="en-US" altLang="ko-KR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.</a:t>
                      </a:r>
                      <a:r>
                        <a:rPr lang="ko-KR" alt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봉사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55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55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 err="1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외국인우선</a:t>
                      </a:r>
                      <a:endParaRPr lang="ko-KR" altLang="en-US" sz="800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1530430"/>
                  </a:ext>
                </a:extLst>
              </a:tr>
              <a:tr h="3376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소 계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 smtClean="0">
                          <a:solidFill>
                            <a:srgbClr val="FF000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</a:t>
                      </a:r>
                      <a:r>
                        <a:rPr lang="en-US" altLang="ko-KR" sz="800" kern="0" spc="0" dirty="0" smtClean="0">
                          <a:solidFill>
                            <a:srgbClr val="FF000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7</a:t>
                      </a:r>
                      <a:endParaRPr lang="en-US" sz="800" kern="0" spc="0" dirty="0">
                        <a:solidFill>
                          <a:srgbClr val="FF000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 dirty="0" smtClean="0">
                          <a:solidFill>
                            <a:srgbClr val="FF000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855</a:t>
                      </a:r>
                      <a:endParaRPr lang="en-US" sz="800" kern="0" spc="0" dirty="0">
                        <a:solidFill>
                          <a:srgbClr val="FF000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8019959"/>
                  </a:ext>
                </a:extLst>
              </a:tr>
              <a:tr h="337659">
                <a:tc rowSpan="6"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외국어</a:t>
                      </a:r>
                      <a:r>
                        <a:rPr lang="en-US" altLang="ko-KR" sz="800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</a:t>
                      </a:r>
                      <a:endParaRPr lang="ko-KR" altLang="en-US" sz="800" kern="0" spc="0" dirty="0">
                        <a:solidFill>
                          <a:schemeClr val="tx1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Global English 1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71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20~24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 smtClean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1,6</a:t>
                      </a:r>
                      <a:r>
                        <a:rPr lang="en-US" altLang="ko-KR" sz="800" kern="0" spc="0" dirty="0" smtClean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72</a:t>
                      </a:r>
                      <a:endParaRPr lang="en-US" sz="800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6281554"/>
                  </a:ext>
                </a:extLst>
              </a:tr>
              <a:tr h="3376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기초독일어 </a:t>
                      </a:r>
                      <a:r>
                        <a:rPr lang="en-US" altLang="ko-KR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</a:t>
                      </a:r>
                      <a:endParaRPr lang="ko-KR" altLang="en-US" sz="800" kern="0" spc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30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30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425220"/>
                  </a:ext>
                </a:extLst>
              </a:tr>
              <a:tr h="3376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기초프랑스어 </a:t>
                      </a:r>
                      <a:r>
                        <a:rPr lang="en-US" altLang="ko-KR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</a:t>
                      </a:r>
                      <a:endParaRPr lang="ko-KR" altLang="en-US" sz="800" kern="0" spc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30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30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3101791"/>
                  </a:ext>
                </a:extLst>
              </a:tr>
              <a:tr h="3376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기초중국어 </a:t>
                      </a:r>
                      <a:r>
                        <a:rPr lang="en-US" altLang="ko-KR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</a:t>
                      </a:r>
                      <a:endParaRPr lang="ko-KR" altLang="en-US" sz="800" kern="0" spc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30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30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7599718"/>
                  </a:ext>
                </a:extLst>
              </a:tr>
              <a:tr h="3376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기초일본어 </a:t>
                      </a:r>
                      <a:r>
                        <a:rPr lang="en-US" altLang="ko-KR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</a:t>
                      </a:r>
                      <a:endParaRPr lang="ko-KR" altLang="en-US" sz="800" kern="0" spc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30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30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0307060"/>
                  </a:ext>
                </a:extLst>
              </a:tr>
              <a:tr h="32215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소 계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FF000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75</a:t>
                      </a: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 smtClean="0">
                          <a:solidFill>
                            <a:srgbClr val="FF000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1,</a:t>
                      </a:r>
                      <a:r>
                        <a:rPr lang="en-US" altLang="ko-KR" sz="800" kern="0" spc="0" dirty="0" smtClean="0">
                          <a:solidFill>
                            <a:srgbClr val="FF000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792</a:t>
                      </a:r>
                      <a:endParaRPr lang="en-US" sz="800" kern="0" spc="0" dirty="0">
                        <a:solidFill>
                          <a:srgbClr val="FF000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52873" marR="52873" marT="26436" marB="2643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0192524"/>
                  </a:ext>
                </a:extLst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457949" y="2758275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 sz="1350"/>
          </a:p>
        </p:txBody>
      </p:sp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512138"/>
              </p:ext>
            </p:extLst>
          </p:nvPr>
        </p:nvGraphicFramePr>
        <p:xfrm>
          <a:off x="6247007" y="2113284"/>
          <a:ext cx="5346579" cy="4379792"/>
        </p:xfrm>
        <a:graphic>
          <a:graphicData uri="http://schemas.openxmlformats.org/drawingml/2006/table">
            <a:tbl>
              <a:tblPr/>
              <a:tblGrid>
                <a:gridCol w="584069">
                  <a:extLst>
                    <a:ext uri="{9D8B030D-6E8A-4147-A177-3AD203B41FA5}">
                      <a16:colId xmlns:a16="http://schemas.microsoft.com/office/drawing/2014/main" val="3734019858"/>
                    </a:ext>
                  </a:extLst>
                </a:gridCol>
                <a:gridCol w="1436081">
                  <a:extLst>
                    <a:ext uri="{9D8B030D-6E8A-4147-A177-3AD203B41FA5}">
                      <a16:colId xmlns:a16="http://schemas.microsoft.com/office/drawing/2014/main" val="2816319053"/>
                    </a:ext>
                  </a:extLst>
                </a:gridCol>
                <a:gridCol w="511275">
                  <a:extLst>
                    <a:ext uri="{9D8B030D-6E8A-4147-A177-3AD203B41FA5}">
                      <a16:colId xmlns:a16="http://schemas.microsoft.com/office/drawing/2014/main" val="366961589"/>
                    </a:ext>
                  </a:extLst>
                </a:gridCol>
                <a:gridCol w="684206">
                  <a:extLst>
                    <a:ext uri="{9D8B030D-6E8A-4147-A177-3AD203B41FA5}">
                      <a16:colId xmlns:a16="http://schemas.microsoft.com/office/drawing/2014/main" val="2375938835"/>
                    </a:ext>
                  </a:extLst>
                </a:gridCol>
                <a:gridCol w="774432">
                  <a:extLst>
                    <a:ext uri="{9D8B030D-6E8A-4147-A177-3AD203B41FA5}">
                      <a16:colId xmlns:a16="http://schemas.microsoft.com/office/drawing/2014/main" val="3219028618"/>
                    </a:ext>
                  </a:extLst>
                </a:gridCol>
                <a:gridCol w="1356516">
                  <a:extLst>
                    <a:ext uri="{9D8B030D-6E8A-4147-A177-3AD203B41FA5}">
                      <a16:colId xmlns:a16="http://schemas.microsoft.com/office/drawing/2014/main" val="870786533"/>
                    </a:ext>
                  </a:extLst>
                </a:gridCol>
              </a:tblGrid>
              <a:tr h="32977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err="1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과목구분</a:t>
                      </a:r>
                      <a:endParaRPr lang="ko-KR" altLang="en-US" sz="800" b="1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err="1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교과목명</a:t>
                      </a:r>
                      <a:endParaRPr lang="ko-KR" altLang="en-US" sz="800" b="1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err="1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분반수</a:t>
                      </a:r>
                      <a:endParaRPr lang="ko-KR" altLang="en-US" sz="800" b="1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err="1" smtClean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수강정원</a:t>
                      </a:r>
                      <a:endParaRPr lang="ko-KR" altLang="en-US" sz="800" b="1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수강가능인원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비 고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0219755"/>
                  </a:ext>
                </a:extLst>
              </a:tr>
              <a:tr h="391310">
                <a:tc rowSpan="4"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국어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표현과말하기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12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27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324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7408898"/>
                  </a:ext>
                </a:extLst>
              </a:tr>
              <a:tr h="39131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생각과글쓰기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12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27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324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1737668"/>
                  </a:ext>
                </a:extLst>
              </a:tr>
              <a:tr h="39131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 err="1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대학국어</a:t>
                      </a:r>
                      <a:endParaRPr lang="ko-KR" altLang="en-US" sz="800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6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27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162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34650"/>
                  </a:ext>
                </a:extLst>
              </a:tr>
              <a:tr h="39131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소 계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FF000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30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FF000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810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3581638"/>
                  </a:ext>
                </a:extLst>
              </a:tr>
              <a:tr h="406569">
                <a:tc rowSpan="4"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chemeClr val="tx1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코딩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소프트웨어의이해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2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30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30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전학과</a:t>
                      </a:r>
                      <a:r>
                        <a:rPr lang="en-US" altLang="ko-KR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(</a:t>
                      </a:r>
                      <a:r>
                        <a:rPr lang="ko-KR" alt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부</a:t>
                      </a:r>
                      <a:r>
                        <a:rPr lang="en-US" altLang="ko-KR" sz="800" kern="0" spc="0" dirty="0" smtClean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) </a:t>
                      </a:r>
                      <a:r>
                        <a:rPr lang="ko-KR" altLang="en-US" sz="800" kern="0" spc="0" dirty="0" err="1" smtClean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수강가능</a:t>
                      </a:r>
                      <a:endParaRPr lang="ko-KR" altLang="en-US" sz="800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2613479"/>
                  </a:ext>
                </a:extLst>
              </a:tr>
              <a:tr h="43174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 err="1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창의적사고와코딩</a:t>
                      </a:r>
                      <a:endParaRPr lang="ko-KR" altLang="en-US" sz="800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13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30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390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 smtClean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테크노과학대</a:t>
                      </a:r>
                      <a:r>
                        <a:rPr lang="en-US" altLang="ko-KR" sz="800" kern="0" spc="0" dirty="0" smtClean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 </a:t>
                      </a:r>
                      <a:r>
                        <a:rPr lang="ko-KR" altLang="en-US" sz="800" kern="0" spc="0" dirty="0" smtClean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공대 </a:t>
                      </a:r>
                      <a:r>
                        <a:rPr lang="ko-KR" alt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권장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4122714"/>
                  </a:ext>
                </a:extLst>
              </a:tr>
              <a:tr h="83662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 err="1" smtClean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오디오비쥬얼감성코딩</a:t>
                      </a:r>
                      <a:endParaRPr lang="ko-KR" altLang="en-US" sz="800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16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30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480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미대</a:t>
                      </a:r>
                      <a:r>
                        <a:rPr lang="en-US" altLang="ko-KR" sz="800" kern="0" spc="0" dirty="0" smtClean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 </a:t>
                      </a:r>
                      <a:r>
                        <a:rPr lang="ko-KR" altLang="en-US" sz="800" kern="0" spc="0" dirty="0" smtClean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웹툰</a:t>
                      </a:r>
                      <a:r>
                        <a:rPr lang="en-US" altLang="ko-KR" sz="800" kern="0" spc="0" dirty="0" smtClean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 </a:t>
                      </a:r>
                      <a:r>
                        <a:rPr lang="ko-KR" altLang="en-US" sz="800" kern="0" spc="0" dirty="0" smtClean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연극영화</a:t>
                      </a:r>
                      <a:r>
                        <a:rPr lang="en-US" altLang="ko-KR" sz="800" kern="0" spc="0" dirty="0" smtClean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 </a:t>
                      </a:r>
                      <a:r>
                        <a:rPr lang="ko-KR" altLang="en-US" sz="800" kern="0" spc="0" dirty="0" err="1" smtClean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음교</a:t>
                      </a:r>
                      <a:r>
                        <a:rPr lang="en-US" altLang="ko-KR" sz="800" kern="0" spc="0" dirty="0" smtClean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 </a:t>
                      </a:r>
                      <a:r>
                        <a:rPr lang="ko-KR" altLang="en-US" sz="800" kern="0" spc="0" dirty="0" err="1" smtClean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미교</a:t>
                      </a:r>
                      <a:r>
                        <a:rPr lang="en-US" altLang="ko-KR" sz="800" kern="0" spc="0" dirty="0" smtClean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, </a:t>
                      </a:r>
                      <a:r>
                        <a:rPr lang="ko-KR" altLang="en-US" sz="800" kern="0" spc="0" dirty="0" smtClean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국제예술산업학부 디지털</a:t>
                      </a:r>
                      <a:r>
                        <a:rPr lang="en-US" altLang="ko-KR" sz="800" kern="0" spc="0" baseline="0" dirty="0" smtClean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 </a:t>
                      </a:r>
                      <a:r>
                        <a:rPr lang="ko-KR" altLang="en-US" sz="800" kern="0" spc="0" dirty="0" smtClean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만화 </a:t>
                      </a:r>
                      <a:r>
                        <a:rPr lang="ko-KR" alt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권장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137842"/>
                  </a:ext>
                </a:extLst>
              </a:tr>
              <a:tr h="43839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 smtClean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소 계</a:t>
                      </a:r>
                      <a:endParaRPr lang="ko-KR" altLang="en-US" sz="800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FF000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31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FF000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900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441770"/>
                  </a:ext>
                </a:extLst>
              </a:tr>
              <a:tr h="371431">
                <a:tc gridSpan="2"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채플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FF000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10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206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350~700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FF0000"/>
                          </a:solidFill>
                          <a:effectLst/>
                          <a:latin typeface="문화재돌봄체 Regular" panose="020B0000000000000000" pitchFamily="50" charset="-127"/>
                          <a:ea typeface="문화재돌봄체 Regular" panose="020B0000000000000000" pitchFamily="50" charset="-127"/>
                        </a:rPr>
                        <a:t>5,358</a:t>
                      </a: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2060"/>
                        </a:solidFill>
                        <a:effectLst/>
                        <a:latin typeface="문화재돌봄체 Regular" panose="020B0000000000000000" pitchFamily="50" charset="-127"/>
                        <a:ea typeface="문화재돌봄체 Regular" panose="020B0000000000000000" pitchFamily="50" charset="-127"/>
                      </a:endParaRPr>
                    </a:p>
                  </a:txBody>
                  <a:tcPr marL="63988" marR="63988" marT="31994" marB="31994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8396395"/>
                  </a:ext>
                </a:extLst>
              </a:tr>
            </a:tbl>
          </a:graphicData>
        </a:graphic>
      </p:graphicFrame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6490417" y="2703210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 sz="1350"/>
          </a:p>
        </p:txBody>
      </p:sp>
    </p:spTree>
    <p:extLst>
      <p:ext uri="{BB962C8B-B14F-4D97-AF65-F5344CB8AC3E}">
        <p14:creationId xmlns:p14="http://schemas.microsoft.com/office/powerpoint/2010/main" val="313245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bg1"/>
            </a:gs>
            <a:gs pos="0">
              <a:schemeClr val="bg1"/>
            </a:gs>
            <a:gs pos="73000">
              <a:schemeClr val="accent5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85894" y="656056"/>
            <a:ext cx="11400638" cy="5154095"/>
          </a:xfrm>
        </p:spPr>
        <p:txBody>
          <a:bodyPr anchor="t">
            <a:normAutofit fontScale="90000"/>
          </a:bodyPr>
          <a:lstStyle/>
          <a:p>
            <a:pPr algn="l" fontAlgn="base">
              <a:lnSpc>
                <a:spcPct val="200000"/>
              </a:lnSpc>
            </a:pPr>
            <a:r>
              <a:rPr lang="en-US" altLang="ko-KR" sz="2200" b="1" kern="0" dirty="0"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  3) 2023-1</a:t>
            </a:r>
            <a:r>
              <a:rPr lang="ko-KR" altLang="en-US" sz="2200" b="1" kern="0" dirty="0"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학기에 수강신청을 하지 못한 경우</a:t>
            </a:r>
            <a:r>
              <a:rPr lang="en-US" altLang="ko-KR" sz="1500" kern="0" dirty="0">
                <a:latin typeface="+mn-ea"/>
                <a:ea typeface="+mn-ea"/>
              </a:rPr>
              <a:t/>
            </a:r>
            <a:br>
              <a:rPr lang="en-US" altLang="ko-KR" sz="1500" kern="0" dirty="0">
                <a:latin typeface="+mn-ea"/>
                <a:ea typeface="+mn-ea"/>
              </a:rPr>
            </a:br>
            <a:r>
              <a:rPr lang="en-US" altLang="ko-KR" sz="1500" kern="0" dirty="0">
                <a:latin typeface="+mn-ea"/>
                <a:ea typeface="+mn-ea"/>
              </a:rPr>
              <a:t>    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- 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채플은 재학중 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4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학기를 반드시 이수하여야 함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.</a:t>
            </a:r>
            <a:b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</a:b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          - 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외국어 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1, 2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는 학기 별로 개설되므로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해당 학기에 개설되는 </a:t>
            </a:r>
            <a:r>
              <a:rPr lang="ko-KR" altLang="en-US" sz="1300" b="1" kern="0" dirty="0">
                <a:solidFill>
                  <a:srgbClr val="FF000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외국어 </a:t>
            </a:r>
            <a:r>
              <a:rPr lang="en-US" altLang="ko-KR" sz="1300" b="1" kern="0" dirty="0">
                <a:solidFill>
                  <a:srgbClr val="FF000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1,2</a:t>
            </a:r>
            <a:r>
              <a:rPr lang="ko-KR" altLang="en-US" sz="1300" b="1" kern="0" dirty="0">
                <a:solidFill>
                  <a:srgbClr val="FF000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는 반드시 이수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하여야 함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.(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외국어영역 내에서 교과목 교차 선택은 가능함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)</a:t>
            </a:r>
            <a:b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</a:b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                  (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예 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: 1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학기 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- Global English 1 , 2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학기 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- </a:t>
            </a:r>
            <a:r>
              <a:rPr lang="ko-KR" altLang="en-US" sz="1300" b="1" kern="0" dirty="0" err="1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기초독일어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2)</a:t>
            </a:r>
            <a:b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</a:b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          - 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기독교 과목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(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기독교의이해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세계종교이야기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</a:t>
            </a:r>
            <a:r>
              <a:rPr lang="ko-KR" altLang="en-US" sz="1300" b="1" kern="0" dirty="0" err="1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지구환경변화와종교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</a:t>
            </a:r>
            <a:r>
              <a:rPr lang="ko-KR" altLang="en-US" sz="1300" b="1" kern="0" dirty="0" err="1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현대사회와종교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진리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.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사랑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.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봉사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)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을 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23-1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학기에 수강신청하지 못하였더라도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 23-2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학기에 동일한 교과목이 개설되므로 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/>
            </a:r>
            <a:b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</a:b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              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다음 학기에 수강신청이 가능함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→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</a:t>
            </a:r>
            <a:r>
              <a:rPr lang="ko-KR" altLang="en-US" sz="1300" b="1" kern="0" dirty="0">
                <a:solidFill>
                  <a:srgbClr val="FF000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재학중 </a:t>
            </a:r>
            <a:r>
              <a:rPr lang="en-US" altLang="ko-KR" sz="1300" b="1" kern="0" dirty="0">
                <a:solidFill>
                  <a:srgbClr val="FF000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1</a:t>
            </a:r>
            <a:r>
              <a:rPr lang="ko-KR" altLang="en-US" sz="1300" b="1" kern="0" dirty="0">
                <a:solidFill>
                  <a:srgbClr val="FF000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과목만 이수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하면 됨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(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재학생도 동일함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)</a:t>
            </a:r>
            <a:b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</a:b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          - 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국어 과목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(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표현과말하기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생각과글쓰기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</a:t>
            </a:r>
            <a:r>
              <a:rPr lang="ko-KR" altLang="en-US" sz="1300" b="1" kern="0" dirty="0" err="1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대학국어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)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을 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23-1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학기에 수강신청하지 못하였더라도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 23-2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학기에 동일한 교과목이 개설되므로 다음 학기에 수강신청이 가능함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</a:t>
            </a:r>
            <a:b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</a:b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                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→ </a:t>
            </a:r>
            <a:r>
              <a:rPr lang="ko-KR" altLang="en-US" sz="1300" b="1" kern="0" dirty="0">
                <a:solidFill>
                  <a:srgbClr val="FF000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재학중 </a:t>
            </a:r>
            <a:r>
              <a:rPr lang="en-US" altLang="ko-KR" sz="1300" b="1" kern="0" dirty="0">
                <a:solidFill>
                  <a:srgbClr val="FF000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1</a:t>
            </a:r>
            <a:r>
              <a:rPr lang="ko-KR" altLang="en-US" sz="1300" b="1" kern="0" dirty="0">
                <a:solidFill>
                  <a:srgbClr val="FF000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과목만 이수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하면 됨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.(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재학생도 동일함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)</a:t>
            </a:r>
            <a:b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</a:b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           - 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코딩 과목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(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소프트웨어의이해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</a:t>
            </a:r>
            <a:r>
              <a:rPr lang="ko-KR" altLang="en-US" sz="1300" b="1" kern="0" dirty="0" err="1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창의적사고와코딩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</a:t>
            </a:r>
            <a:r>
              <a:rPr lang="ko-KR" altLang="en-US" sz="1300" b="1" kern="0" dirty="0" err="1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오디오비쥬얼감성코딩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)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은 수강 권장 단과대학 위주로 수강신청을 권고하며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23-1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학기에 수강신청하지 못하였더라도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 </a:t>
            </a:r>
            <a:b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</a:b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                23-2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학기에 개설되는 코딩 과목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(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소프트웨어의이해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</a:t>
            </a:r>
            <a:r>
              <a:rPr lang="ko-KR" altLang="en-US" sz="1300" b="1" kern="0" dirty="0" err="1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문제해결을위한창의코딩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</a:t>
            </a:r>
            <a:r>
              <a:rPr lang="ko-KR" altLang="en-US" sz="1300" b="1" kern="0" dirty="0" err="1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데이터분석을위한창의코딩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) 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수강신청이 가능함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 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→ </a:t>
            </a:r>
            <a:r>
              <a:rPr lang="ko-KR" altLang="en-US" sz="1300" b="1" kern="0" dirty="0">
                <a:solidFill>
                  <a:srgbClr val="FF000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재학중 </a:t>
            </a:r>
            <a:r>
              <a:rPr lang="en-US" altLang="ko-KR" sz="1300" b="1" kern="0" dirty="0">
                <a:solidFill>
                  <a:srgbClr val="FF000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1</a:t>
            </a:r>
            <a:r>
              <a:rPr lang="ko-KR" altLang="en-US" sz="1300" b="1" kern="0" dirty="0">
                <a:solidFill>
                  <a:srgbClr val="FF000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과목만 이수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하면 됨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.(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재학생도 동일함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)</a:t>
            </a:r>
            <a:b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</a:b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           - 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신입생은 졸업 학점이 하향 되었으므로 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2023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학년도 입학자부터 적용되는 학과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(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부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)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별 이수학점 </a:t>
            </a:r>
            <a:r>
              <a:rPr lang="ko-KR" altLang="en-US" sz="1300" b="1" kern="0" dirty="0" err="1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기준표대로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이수하면 됨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.</a:t>
            </a:r>
            <a:b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</a:b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           - 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재학생 중 </a:t>
            </a:r>
            <a:r>
              <a:rPr lang="ko-KR" altLang="en-US" sz="1300" b="1" kern="0" dirty="0">
                <a:solidFill>
                  <a:srgbClr val="FF000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교양필수 국어 영역</a:t>
            </a:r>
            <a:r>
              <a:rPr lang="en-US" altLang="ko-KR" sz="1300" b="1" kern="0" dirty="0">
                <a:solidFill>
                  <a:srgbClr val="FF000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 </a:t>
            </a:r>
            <a:r>
              <a:rPr lang="ko-KR" altLang="en-US" sz="1300" b="1" kern="0" dirty="0">
                <a:solidFill>
                  <a:srgbClr val="FF000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코딩 영역에서 각각 </a:t>
            </a:r>
            <a:r>
              <a:rPr lang="en-US" altLang="ko-KR" sz="1300" b="1" kern="0" dirty="0">
                <a:solidFill>
                  <a:srgbClr val="FF000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1</a:t>
            </a:r>
            <a:r>
              <a:rPr lang="ko-KR" altLang="en-US" sz="1300" b="1" kern="0" dirty="0">
                <a:solidFill>
                  <a:srgbClr val="FF000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과목만 이수한 경우 교양필수 학점은 충족한 것으로 인정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되나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 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졸업 학점 충족이 가능하도록 전공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 </a:t>
            </a:r>
            <a:r>
              <a:rPr lang="ko-KR" altLang="en-US" sz="1300" b="1" kern="0" dirty="0" err="1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교양핵심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, </a:t>
            </a:r>
            <a:r>
              <a:rPr lang="ko-KR" altLang="en-US" sz="1300" b="1" kern="0" dirty="0" err="1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교양선택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학점을 추가로 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/>
            </a:r>
            <a:b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</a:b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               </a:t>
            </a:r>
            <a:r>
              <a:rPr lang="ko-KR" altLang="en-US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이수하여 졸업 학점을 충족하여야 함</a:t>
            </a:r>
            <a: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  <a:t>.</a:t>
            </a:r>
            <a:br>
              <a:rPr lang="en-US" altLang="ko-KR" sz="1300" b="1" kern="0" dirty="0">
                <a:solidFill>
                  <a:srgbClr val="002060"/>
                </a:solidFill>
                <a:latin typeface="문화재돌봄체 Regular" panose="020B0000000000000000" pitchFamily="50" charset="-127"/>
                <a:ea typeface="문화재돌봄체 Regular" panose="020B0000000000000000" pitchFamily="50" charset="-127"/>
              </a:rPr>
            </a:br>
            <a:endParaRPr lang="ko-KR" altLang="en-US" sz="1050" b="1" dirty="0">
              <a:solidFill>
                <a:srgbClr val="002060"/>
              </a:solidFill>
              <a:latin typeface="문화재돌봄체 Regular" panose="020B0000000000000000" pitchFamily="50" charset="-127"/>
              <a:ea typeface="문화재돌봄체 Regular" panose="020B0000000000000000" pitchFamily="50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318318" y="292227"/>
            <a:ext cx="52016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>
                <a:latin typeface="문화재돌봄체 Bold" panose="020B0000000000000000" pitchFamily="50" charset="-127"/>
                <a:ea typeface="문화재돌봄체 Bold" panose="020B0000000000000000" pitchFamily="50" charset="-127"/>
              </a:rPr>
              <a:t>4. </a:t>
            </a:r>
            <a:r>
              <a:rPr lang="ko-KR" altLang="en-US" sz="2800" dirty="0">
                <a:latin typeface="문화재돌봄체 Bold" panose="020B0000000000000000" pitchFamily="50" charset="-127"/>
                <a:ea typeface="문화재돌봄체 Bold" panose="020B0000000000000000" pitchFamily="50" charset="-127"/>
              </a:rPr>
              <a:t>교양필수 교과목</a:t>
            </a:r>
            <a:r>
              <a:rPr lang="en-US" altLang="ko-KR" sz="2800" dirty="0">
                <a:latin typeface="문화재돌봄체 Bold" panose="020B0000000000000000" pitchFamily="50" charset="-127"/>
                <a:ea typeface="문화재돌봄체 Bold" panose="020B0000000000000000" pitchFamily="50" charset="-127"/>
              </a:rPr>
              <a:t>(</a:t>
            </a:r>
            <a:r>
              <a:rPr lang="ko-KR" altLang="en-US" sz="2800" dirty="0">
                <a:latin typeface="문화재돌봄체 Bold" panose="020B0000000000000000" pitchFamily="50" charset="-127"/>
                <a:ea typeface="문화재돌봄체 Bold" panose="020B0000000000000000" pitchFamily="50" charset="-127"/>
              </a:rPr>
              <a:t>계속</a:t>
            </a:r>
            <a:r>
              <a:rPr lang="en-US" altLang="ko-KR" sz="2800" dirty="0">
                <a:latin typeface="문화재돌봄체 Bold" panose="020B0000000000000000" pitchFamily="50" charset="-127"/>
                <a:ea typeface="문화재돌봄체 Bold" panose="020B0000000000000000" pitchFamily="50" charset="-127"/>
              </a:rPr>
              <a:t>)</a:t>
            </a:r>
            <a:r>
              <a:rPr lang="ko-KR" altLang="en-US" sz="2800" dirty="0">
                <a:latin typeface="문화재돌봄체 Bold" panose="020B0000000000000000" pitchFamily="50" charset="-127"/>
                <a:ea typeface="문화재돌봄체 Bold" panose="020B0000000000000000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8982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bg1"/>
            </a:gs>
            <a:gs pos="0">
              <a:schemeClr val="bg1"/>
            </a:gs>
            <a:gs pos="73000">
              <a:schemeClr val="accent5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46993" y="294625"/>
            <a:ext cx="66136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>
                <a:latin typeface="문화재돌봄체 Bold" panose="020B0000000000000000" pitchFamily="50" charset="-127"/>
                <a:ea typeface="문화재돌봄체 Bold" panose="020B0000000000000000" pitchFamily="50" charset="-127"/>
              </a:rPr>
              <a:t>5. </a:t>
            </a:r>
            <a:r>
              <a:rPr lang="ko-KR" altLang="en-US" sz="2800" dirty="0" err="1">
                <a:latin typeface="문화재돌봄체 Bold" panose="020B0000000000000000" pitchFamily="50" charset="-127"/>
                <a:ea typeface="문화재돌봄체 Bold" panose="020B0000000000000000" pitchFamily="50" charset="-127"/>
              </a:rPr>
              <a:t>역량별</a:t>
            </a:r>
            <a:r>
              <a:rPr lang="ko-KR" altLang="en-US" sz="2800" dirty="0">
                <a:latin typeface="문화재돌봄체 Bold" panose="020B0000000000000000" pitchFamily="50" charset="-127"/>
                <a:ea typeface="문화재돌봄체 Bold" panose="020B0000000000000000" pitchFamily="50" charset="-127"/>
              </a:rPr>
              <a:t> 교양 </a:t>
            </a:r>
            <a:r>
              <a:rPr lang="ko-KR" altLang="en-US" sz="2800" dirty="0" err="1">
                <a:latin typeface="문화재돌봄체 Bold" panose="020B0000000000000000" pitchFamily="50" charset="-127"/>
                <a:ea typeface="문화재돌봄체 Bold" panose="020B0000000000000000" pitchFamily="50" charset="-127"/>
              </a:rPr>
              <a:t>마이크로디그리</a:t>
            </a:r>
            <a:r>
              <a:rPr lang="ko-KR" altLang="en-US" sz="2800" dirty="0">
                <a:latin typeface="문화재돌봄체 Bold" panose="020B0000000000000000" pitchFamily="50" charset="-127"/>
                <a:ea typeface="문화재돌봄체 Bold" panose="020B0000000000000000" pitchFamily="50" charset="-127"/>
              </a:rPr>
              <a:t> </a:t>
            </a: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398" y="951292"/>
            <a:ext cx="11426246" cy="5756418"/>
          </a:xfrm>
          <a:prstGeom prst="rect">
            <a:avLst/>
          </a:prstGeom>
          <a:gradFill>
            <a:gsLst>
              <a:gs pos="100000">
                <a:schemeClr val="bg1"/>
              </a:gs>
              <a:gs pos="0">
                <a:schemeClr val="bg1"/>
              </a:gs>
              <a:gs pos="65000">
                <a:schemeClr val="accent5">
                  <a:lumMod val="20000"/>
                  <a:lumOff val="80000"/>
                </a:schemeClr>
              </a:gs>
            </a:gsLst>
            <a:lin ang="5400000" scaled="1"/>
          </a:gradFill>
        </p:spPr>
      </p:pic>
    </p:spTree>
    <p:extLst>
      <p:ext uri="{BB962C8B-B14F-4D97-AF65-F5344CB8AC3E}">
        <p14:creationId xmlns:p14="http://schemas.microsoft.com/office/powerpoint/2010/main" val="231968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29811" y="273082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ko-KR" altLang="en-US" sz="4800" b="1" dirty="0" smtClean="0"/>
              <a:t>참여해주셔서 감사합니다</a:t>
            </a:r>
            <a:r>
              <a:rPr lang="en-US" altLang="ko-KR" sz="4800" b="1" dirty="0"/>
              <a:t>!</a:t>
            </a:r>
            <a:endParaRPr lang="ko-KR" alt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822700811"/>
      </p:ext>
    </p:extLst>
  </p:cSld>
  <p:clrMapOvr>
    <a:masterClrMapping/>
  </p:clrMapOvr>
</p:sld>
</file>

<file path=ppt/theme/theme1.xml><?xml version="1.0" encoding="utf-8"?>
<a:theme xmlns:a="http://schemas.openxmlformats.org/drawingml/2006/main" name="New_Education02">
  <a:themeElements>
    <a:clrScheme name="Education02">
      <a:dk1>
        <a:srgbClr val="000000"/>
      </a:dk1>
      <a:lt1>
        <a:srgbClr val="FFFFFF"/>
      </a:lt1>
      <a:dk2>
        <a:srgbClr val="006699"/>
      </a:dk2>
      <a:lt2>
        <a:srgbClr val="ECF0ED"/>
      </a:lt2>
      <a:accent1>
        <a:srgbClr val="DF3939"/>
      </a:accent1>
      <a:accent2>
        <a:srgbClr val="F0A73C"/>
      </a:accent2>
      <a:accent3>
        <a:srgbClr val="21A6C5"/>
      </a:accent3>
      <a:accent4>
        <a:srgbClr val="BEC936"/>
      </a:accent4>
      <a:accent5>
        <a:srgbClr val="ECB0B0"/>
      </a:accent5>
      <a:accent6>
        <a:srgbClr val="C1C1C1"/>
      </a:accent6>
      <a:hlink>
        <a:srgbClr val="0099CC"/>
      </a:hlink>
      <a:folHlink>
        <a:srgbClr val="D361AA"/>
      </a:folHlink>
    </a:clrScheme>
    <a:fontScheme name="Education02">
      <a:majorFont>
        <a:latin typeface="Corbel"/>
        <a:ea typeface=""/>
        <a:cs typeface=""/>
        <a:font script="Jpan" typeface="HG丸ｺﾞｼｯｸM-PRO"/>
        <a:font script="Hang" typeface="맑은 고딕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ndara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ducation02">
      <a:fillStyleLst>
        <a:solidFill>
          <a:schemeClr val="phClr"/>
        </a:solidFill>
        <a:solidFill>
          <a:schemeClr val="phClr">
            <a:tint val="60000"/>
            <a:satMod val="150000"/>
          </a:schemeClr>
        </a:solidFill>
        <a:gradFill rotWithShape="1">
          <a:gsLst>
            <a:gs pos="0">
              <a:schemeClr val="phClr">
                <a:shade val="100000"/>
                <a:satMod val="100000"/>
              </a:schemeClr>
            </a:gs>
            <a:gs pos="100000">
              <a:schemeClr val="phClr">
                <a:shade val="70000"/>
                <a:satMod val="12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innerShdw blurRad="127000" dist="25400" dir="13500000">
              <a:srgbClr val="000000">
                <a:alpha val="80000"/>
              </a:srgbClr>
            </a:innerShdw>
          </a:effectLst>
        </a:effectStyle>
        <a:effectStyle>
          <a:effectLst>
            <a:innerShdw blurRad="254000" dist="25400" dir="13500000">
              <a:srgbClr val="000000">
                <a:alpha val="80000"/>
              </a:srgbClr>
            </a:innerShdw>
          </a:effectLst>
        </a:effectStyle>
        <a:effectStyle>
          <a:effectLst>
            <a:outerShdw blurRad="50800" dist="508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soft" dir="b">
              <a:rot lat="0" lon="0" rev="9000000"/>
            </a:lightRig>
          </a:scene3d>
          <a:sp3d contourW="35560" prstMaterial="matte">
            <a:bevelT w="4445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20000"/>
              </a:schemeClr>
            </a:gs>
            <a:gs pos="100000">
              <a:schemeClr val="phClr">
                <a:tint val="70000"/>
                <a:shade val="100000"/>
                <a:satMod val="3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8000"/>
                <a:satMod val="200000"/>
              </a:schemeClr>
            </a:gs>
            <a:gs pos="100000">
              <a:schemeClr val="phClr">
                <a:shade val="86000"/>
                <a:satMod val="140000"/>
                <a:lumMod val="90000"/>
              </a:schemeClr>
            </a:gs>
          </a:gsLst>
          <a:lin ang="33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2_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627</TotalTime>
  <Words>1249</Words>
  <Application>Microsoft Office PowerPoint</Application>
  <PresentationFormat>와이드스크린</PresentationFormat>
  <Paragraphs>254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12</vt:i4>
      </vt:variant>
      <vt:variant>
        <vt:lpstr>테마</vt:lpstr>
      </vt:variant>
      <vt:variant>
        <vt:i4>5</vt:i4>
      </vt:variant>
      <vt:variant>
        <vt:lpstr>슬라이드 제목</vt:lpstr>
      </vt:variant>
      <vt:variant>
        <vt:i4>9</vt:i4>
      </vt:variant>
    </vt:vector>
  </HeadingPairs>
  <TitlesOfParts>
    <vt:vector size="26" baseType="lpstr">
      <vt:lpstr>HY그래픽M</vt:lpstr>
      <vt:lpstr>HY엽서M</vt:lpstr>
      <vt:lpstr>맑은 고딕</vt:lpstr>
      <vt:lpstr>문화재돌봄체 Bold</vt:lpstr>
      <vt:lpstr>문화재돌봄체 Regular</vt:lpstr>
      <vt:lpstr>Arial</vt:lpstr>
      <vt:lpstr>Bahnschrift SemiCondensed</vt:lpstr>
      <vt:lpstr>Calibri</vt:lpstr>
      <vt:lpstr>Calibri Light</vt:lpstr>
      <vt:lpstr>Candara</vt:lpstr>
      <vt:lpstr>Corbel</vt:lpstr>
      <vt:lpstr>Wingdings 3</vt:lpstr>
      <vt:lpstr>New_Education02</vt:lpstr>
      <vt:lpstr>Office 테마</vt:lpstr>
      <vt:lpstr>1_Office 테마</vt:lpstr>
      <vt:lpstr>Office Theme</vt:lpstr>
      <vt:lpstr>2_Office 테마</vt:lpstr>
      <vt:lpstr>2023학년도 입학자부터 달라지는  교양필수 교과목 변화 </vt:lpstr>
      <vt:lpstr> 1. 목원대학교 교양교육 체계</vt:lpstr>
      <vt:lpstr>PowerPoint 프레젠테이션</vt:lpstr>
      <vt:lpstr>PowerPoint 프레젠테이션</vt:lpstr>
      <vt:lpstr>PowerPoint 프레젠테이션</vt:lpstr>
      <vt:lpstr>PowerPoint 프레젠테이션</vt:lpstr>
      <vt:lpstr>   3) 2023-1학기에 수강신청을 하지 못한 경우     - 채플은 재학중 4학기를 반드시 이수하여야 함.            - 외국어 1, 2는 학기 별로 개설되므로, 해당 학기에 개설되는 외국어 1,2는 반드시 이수하여야 함.(외국어영역 내에서 교과목 교차 선택은 가능함)                    (예 : 1학기 - Global English 1 , 2학기 - 기초독일어2)            - 기독교 과목(기독교의이해,세계종교이야기,지구환경변화와종교,현대사회와종교,진리.사랑.봉사)을 23-1학기에 수강신청하지 못하였더라도, 23-2학기에 동일한 교과목이 개설되므로                 다음 학기에 수강신청이 가능함 → 재학중 1과목만 이수하면 됨(재학생도 동일함)            - 국어 과목(표현과말하기,생각과글쓰기,대학국어)을 23-1학기에 수강신청하지 못하였더라도, 23-2학기에 동일한 교과목이 개설되므로 다음 학기에 수강신청이 가능함                   → 재학중 1과목만 이수하면 됨.(재학생도 동일함)             - 코딩 과목(소프트웨어의이해,창의적사고와코딩,오디오비쥬얼감성코딩)은 수강 권장 단과대학 위주로 수강신청을 권고하며, 23-1학기에 수강신청하지 못하였더라도,                   23-2학기에 개설되는 코딩 과목(소프트웨어의이해,문제해결을위한창의코딩,데이터분석을위한창의코딩) 수강신청이 가능함  → 재학중 1과목만 이수하면 됨.(재학생도 동일함)             - 신입생은 졸업 학점이 하향 되었으므로 2023학년도 입학자부터 적용되는 학과(부)별 이수학점 기준표대로 이수하면 됨.             - 재학생 중 교양필수 국어 영역, 코딩 영역에서 각각 1과목만 이수한 경우 교양필수 학점은 충족한 것으로 인정되나, 졸업 학점 충족이 가능하도록 전공, 교양핵심, 교양선택 학점을 추가로                 이수하여 졸업 학점을 충족하여야 함. </vt:lpstr>
      <vt:lpstr>PowerPoint 프레젠테이션</vt:lpstr>
      <vt:lpstr>참여해주셔서 감사합니다!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목원대학교 교양필수 교과목 변경사항</dc:title>
  <dc:creator>user</dc:creator>
  <cp:lastModifiedBy>PC</cp:lastModifiedBy>
  <cp:revision>74</cp:revision>
  <cp:lastPrinted>2023-02-03T05:50:07Z</cp:lastPrinted>
  <dcterms:created xsi:type="dcterms:W3CDTF">2023-02-01T04:30:07Z</dcterms:created>
  <dcterms:modified xsi:type="dcterms:W3CDTF">2023-08-02T05:04:39Z</dcterms:modified>
</cp:coreProperties>
</file>