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6858000" cy="9144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F2F2F"/>
    <a:srgbClr val="353535"/>
    <a:srgbClr val="BE4845"/>
    <a:srgbClr val="E222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>
      <p:cViewPr varScale="1">
        <p:scale>
          <a:sx n="80" d="100"/>
          <a:sy n="80" d="100"/>
        </p:scale>
        <p:origin x="2388" y="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4F766-90EF-48B9-8022-0CED29D5E363}" type="datetimeFigureOut">
              <a:rPr lang="ko-KR" altLang="en-US" smtClean="0"/>
              <a:t>2021-06-04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7ED10-FB8A-4866-9FE6-97C4F8181998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4F766-90EF-48B9-8022-0CED29D5E363}" type="datetimeFigureOut">
              <a:rPr lang="ko-KR" altLang="en-US" smtClean="0"/>
              <a:t>2021-06-04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7ED10-FB8A-4866-9FE6-97C4F8181998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4F766-90EF-48B9-8022-0CED29D5E363}" type="datetimeFigureOut">
              <a:rPr lang="ko-KR" altLang="en-US" smtClean="0"/>
              <a:t>2021-06-04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7ED10-FB8A-4866-9FE6-97C4F8181998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4F766-90EF-48B9-8022-0CED29D5E363}" type="datetimeFigureOut">
              <a:rPr lang="ko-KR" altLang="en-US" smtClean="0"/>
              <a:t>2021-06-04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7ED10-FB8A-4866-9FE6-97C4F8181998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4F766-90EF-48B9-8022-0CED29D5E363}" type="datetimeFigureOut">
              <a:rPr lang="ko-KR" altLang="en-US" smtClean="0"/>
              <a:t>2021-06-04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7ED10-FB8A-4866-9FE6-97C4F8181998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4F766-90EF-48B9-8022-0CED29D5E363}" type="datetimeFigureOut">
              <a:rPr lang="ko-KR" altLang="en-US" smtClean="0"/>
              <a:t>2021-06-04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7ED10-FB8A-4866-9FE6-97C4F8181998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4F766-90EF-48B9-8022-0CED29D5E363}" type="datetimeFigureOut">
              <a:rPr lang="ko-KR" altLang="en-US" smtClean="0"/>
              <a:t>2021-06-04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7ED10-FB8A-4866-9FE6-97C4F8181998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4F766-90EF-48B9-8022-0CED29D5E363}" type="datetimeFigureOut">
              <a:rPr lang="ko-KR" altLang="en-US" smtClean="0"/>
              <a:t>2021-06-04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7ED10-FB8A-4866-9FE6-97C4F8181998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4F766-90EF-48B9-8022-0CED29D5E363}" type="datetimeFigureOut">
              <a:rPr lang="ko-KR" altLang="en-US" smtClean="0"/>
              <a:t>2021-06-04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7ED10-FB8A-4866-9FE6-97C4F8181998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4F766-90EF-48B9-8022-0CED29D5E363}" type="datetimeFigureOut">
              <a:rPr lang="ko-KR" altLang="en-US" smtClean="0"/>
              <a:t>2021-06-04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7ED10-FB8A-4866-9FE6-97C4F8181998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4F766-90EF-48B9-8022-0CED29D5E363}" type="datetimeFigureOut">
              <a:rPr lang="ko-KR" altLang="en-US" smtClean="0"/>
              <a:t>2021-06-04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7ED10-FB8A-4866-9FE6-97C4F8181998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24F766-90EF-48B9-8022-0CED29D5E363}" type="datetimeFigureOut">
              <a:rPr lang="ko-KR" altLang="en-US" smtClean="0"/>
              <a:t>2021-06-04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D7ED10-FB8A-4866-9FE6-97C4F8181998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picture containing table&#10;&#10;Description automatically generated">
            <a:extLst>
              <a:ext uri="{FF2B5EF4-FFF2-40B4-BE49-F238E27FC236}">
                <a16:creationId xmlns:a16="http://schemas.microsoft.com/office/drawing/2014/main" id="{B83C61B9-7767-5746-93EF-50DE881CA0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845" y="0"/>
            <a:ext cx="6464300" cy="9144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A8224B1-9206-8B44-A96D-6CF1BF900212}"/>
              </a:ext>
            </a:extLst>
          </p:cNvPr>
          <p:cNvSpPr txBox="1"/>
          <p:nvPr/>
        </p:nvSpPr>
        <p:spPr>
          <a:xfrm>
            <a:off x="193578" y="323528"/>
            <a:ext cx="64643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800" b="1" dirty="0" smtClean="0">
                <a:latin typeface="나눔바른고딕" pitchFamily="50" charset="-127"/>
                <a:ea typeface="BM DoHyeon OTF" panose="020B0600000101010101"/>
              </a:rPr>
              <a:t>목원</a:t>
            </a:r>
            <a:r>
              <a:rPr lang="ko-KR" altLang="en-US" sz="2800" b="1" dirty="0" smtClean="0">
                <a:latin typeface="나눔바른고딕" pitchFamily="50" charset="-127"/>
                <a:ea typeface="BM DoHyeon OTF" panose="020B0600000101010101"/>
              </a:rPr>
              <a:t>대학교</a:t>
            </a:r>
            <a:r>
              <a:rPr lang="ko-KR" altLang="en-US" sz="2800" b="1" dirty="0" smtClean="0">
                <a:ln w="15875" cap="sq" cmpd="sng">
                  <a:solidFill>
                    <a:srgbClr val="F76443"/>
                  </a:solidFill>
                  <a:prstDash val="solid"/>
                  <a:round/>
                </a:ln>
                <a:effectLst>
                  <a:outerShdw blurRad="50800" dist="38100" dir="2700000" algn="tl" rotWithShape="0">
                    <a:schemeClr val="accent4">
                      <a:lumMod val="20000"/>
                      <a:lumOff val="80000"/>
                    </a:schemeClr>
                  </a:outerShdw>
                </a:effectLst>
                <a:latin typeface="나눔바른고딕" pitchFamily="50" charset="-127"/>
                <a:ea typeface="BM DoHyeon OTF" panose="020B0600000101010101"/>
              </a:rPr>
              <a:t> </a:t>
            </a:r>
            <a:r>
              <a:rPr lang="ko-KR" altLang="en-US" sz="2800" b="1" dirty="0" err="1">
                <a:latin typeface="나눔바른고딕" pitchFamily="50" charset="-127"/>
                <a:ea typeface="BM DoHyeon OTF" panose="020B0600000101010101"/>
              </a:rPr>
              <a:t>취업스펙</a:t>
            </a:r>
            <a:r>
              <a:rPr lang="en-US" altLang="ko-KR" sz="2800" b="1" dirty="0">
                <a:latin typeface="나눔바른고딕" pitchFamily="50" charset="-127"/>
                <a:ea typeface="BM DoHyeon OTF" panose="020B0600000101010101"/>
              </a:rPr>
              <a:t>Up!</a:t>
            </a:r>
            <a:r>
              <a:rPr lang="en-US" altLang="ko-KR" sz="2800" b="1" dirty="0">
                <a:ln w="15875" cap="sq" cmpd="sng">
                  <a:solidFill>
                    <a:srgbClr val="F76443"/>
                  </a:solidFill>
                  <a:prstDash val="solid"/>
                  <a:round/>
                </a:ln>
                <a:effectLst>
                  <a:outerShdw blurRad="50800" dist="38100" dir="2700000" algn="tl" rotWithShape="0">
                    <a:schemeClr val="accent4">
                      <a:lumMod val="20000"/>
                      <a:lumOff val="80000"/>
                    </a:schemeClr>
                  </a:outerShdw>
                </a:effectLst>
                <a:latin typeface="나눔바른고딕" pitchFamily="50" charset="-127"/>
                <a:ea typeface="BM DoHyeon OTF" panose="020B0600000101010101"/>
              </a:rPr>
              <a:t> </a:t>
            </a:r>
            <a:r>
              <a:rPr lang="ko-KR" altLang="en-US" sz="2800" b="1" dirty="0" smtClean="0">
                <a:latin typeface="나눔바른고딕" pitchFamily="50" charset="-127"/>
                <a:ea typeface="BM DoHyeon OTF" panose="020B0600000101010101"/>
              </a:rPr>
              <a:t>무료수강지원</a:t>
            </a:r>
            <a:endParaRPr lang="ko-KR" altLang="en-US" sz="2800" b="1" dirty="0">
              <a:latin typeface="나눔바른고딕" pitchFamily="50" charset="-127"/>
              <a:ea typeface="BM DoHyeon OTF" panose="020B0600000101010101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78B4CC1-EBA9-324F-BF4F-D69F38D98FF6}"/>
              </a:ext>
            </a:extLst>
          </p:cNvPr>
          <p:cNvSpPr txBox="1"/>
          <p:nvPr/>
        </p:nvSpPr>
        <p:spPr>
          <a:xfrm>
            <a:off x="687942" y="5220072"/>
            <a:ext cx="5482107" cy="56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500" b="1" dirty="0">
                <a:solidFill>
                  <a:schemeClr val="bg1"/>
                </a:solidFill>
                <a:latin typeface="나눔바른고딕" pitchFamily="50" charset="-127"/>
                <a:ea typeface="나눔바른고딕" pitchFamily="50" charset="-127"/>
              </a:rPr>
              <a:t>대상 </a:t>
            </a:r>
            <a:r>
              <a:rPr lang="en-US" altLang="ko-KR" sz="1500" b="1" dirty="0" smtClean="0">
                <a:solidFill>
                  <a:schemeClr val="bg1"/>
                </a:solidFill>
                <a:latin typeface="나눔바른고딕" pitchFamily="50" charset="-127"/>
                <a:ea typeface="나눔바른고딕" pitchFamily="50" charset="-127"/>
              </a:rPr>
              <a:t>: </a:t>
            </a:r>
            <a:r>
              <a:rPr lang="ko-KR" altLang="en-US" sz="1500" b="1" smtClean="0">
                <a:solidFill>
                  <a:schemeClr val="bg1"/>
                </a:solidFill>
                <a:latin typeface="나눔바른고딕" pitchFamily="50" charset="-127"/>
                <a:ea typeface="나눔바른고딕" pitchFamily="50" charset="-127"/>
              </a:rPr>
              <a:t>목원</a:t>
            </a:r>
            <a:r>
              <a:rPr lang="ko-KR" altLang="en-US" sz="1500" b="1" smtClean="0">
                <a:solidFill>
                  <a:schemeClr val="bg1"/>
                </a:solidFill>
                <a:latin typeface="나눔바른고딕" pitchFamily="50" charset="-127"/>
                <a:ea typeface="나눔바른고딕" pitchFamily="50" charset="-127"/>
              </a:rPr>
              <a:t>대학생</a:t>
            </a:r>
            <a:r>
              <a:rPr lang="ko-KR" altLang="en-US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ko-KR" altLang="en-US" sz="1500" b="1" dirty="0">
                <a:solidFill>
                  <a:schemeClr val="bg1"/>
                </a:solidFill>
                <a:latin typeface="나눔바른고딕" pitchFamily="50" charset="-127"/>
                <a:ea typeface="나눔바른고딕" pitchFamily="50" charset="-127"/>
              </a:rPr>
              <a:t>외 지인</a:t>
            </a:r>
          </a:p>
          <a:p>
            <a:pPr algn="ctr"/>
            <a:endParaRPr lang="ko-KR" altLang="en-US" sz="1500" b="1" dirty="0">
              <a:solidFill>
                <a:schemeClr val="bg1"/>
              </a:solidFill>
              <a:latin typeface="나눔바른고딕" pitchFamily="50" charset="-127"/>
              <a:ea typeface="나눔바른고딕" pitchFamily="50" charset="-12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E8228E2-CC87-834A-A074-4226489E10F0}"/>
              </a:ext>
            </a:extLst>
          </p:cNvPr>
          <p:cNvSpPr txBox="1"/>
          <p:nvPr/>
        </p:nvSpPr>
        <p:spPr>
          <a:xfrm>
            <a:off x="1196752" y="6876256"/>
            <a:ext cx="2304256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b="1" dirty="0" err="1">
                <a:solidFill>
                  <a:srgbClr val="2F2F2F"/>
                </a:solidFill>
                <a:latin typeface="나눔바른고딕" pitchFamily="50" charset="-127"/>
                <a:ea typeface="나눔바른고딕" pitchFamily="50" charset="-127"/>
              </a:rPr>
              <a:t>회원가입시</a:t>
            </a:r>
            <a:r>
              <a:rPr lang="ko-KR" altLang="en-US" sz="1400" b="1" dirty="0">
                <a:solidFill>
                  <a:srgbClr val="2F2F2F"/>
                </a:solidFill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ko-KR" altLang="en-US" sz="1400" b="1" dirty="0" err="1">
                <a:solidFill>
                  <a:srgbClr val="2F2F2F"/>
                </a:solidFill>
                <a:latin typeface="나눔바른고딕" pitchFamily="50" charset="-127"/>
                <a:ea typeface="나눔바른고딕" pitchFamily="50" charset="-127"/>
              </a:rPr>
              <a:t>추천인코드</a:t>
            </a:r>
            <a:r>
              <a:rPr lang="ko-KR" altLang="en-US" sz="1400" b="1" dirty="0">
                <a:solidFill>
                  <a:srgbClr val="2F2F2F"/>
                </a:solidFill>
                <a:latin typeface="나눔바른고딕" pitchFamily="50" charset="-127"/>
                <a:ea typeface="나눔바른고딕" pitchFamily="50" charset="-127"/>
              </a:rPr>
              <a:t> </a:t>
            </a:r>
            <a:endParaRPr lang="en-US" altLang="ko-KR" sz="1400" b="1" dirty="0">
              <a:solidFill>
                <a:srgbClr val="2F2F2F"/>
              </a:solidFill>
              <a:latin typeface="나눔바른고딕" pitchFamily="50" charset="-127"/>
              <a:ea typeface="나눔바른고딕" pitchFamily="50" charset="-127"/>
            </a:endParaRPr>
          </a:p>
          <a:p>
            <a:r>
              <a:rPr lang="en-US" altLang="ko-KR" sz="1400" b="1" dirty="0">
                <a:solidFill>
                  <a:srgbClr val="2F2F2F"/>
                </a:solidFill>
                <a:latin typeface="나눔바른고딕" pitchFamily="50" charset="-127"/>
                <a:ea typeface="나눔바른고딕" pitchFamily="50" charset="-127"/>
              </a:rPr>
              <a:t>  </a:t>
            </a:r>
            <a:r>
              <a:rPr lang="en-US" altLang="ko-KR" sz="1400" b="1" dirty="0" smtClean="0">
                <a:solidFill>
                  <a:srgbClr val="2F2F2F"/>
                </a:solidFill>
                <a:latin typeface="나눔바른고딕" pitchFamily="50" charset="-127"/>
                <a:ea typeface="나눔바른고딕" pitchFamily="50" charset="-127"/>
              </a:rPr>
              <a:t>‘</a:t>
            </a:r>
            <a:r>
              <a:rPr lang="ko-KR" altLang="en-US" sz="3200" b="1" dirty="0" smtClean="0">
                <a:solidFill>
                  <a:srgbClr val="FF0000"/>
                </a:solidFill>
                <a:latin typeface="나눔바른고딕" pitchFamily="50" charset="-127"/>
                <a:ea typeface="나눔바른고딕" pitchFamily="50" charset="-127"/>
              </a:rPr>
              <a:t>드림</a:t>
            </a:r>
            <a:r>
              <a:rPr lang="en-US" altLang="ko-KR" sz="1400" b="1" dirty="0" smtClean="0">
                <a:solidFill>
                  <a:srgbClr val="2F2F2F"/>
                </a:solidFill>
                <a:latin typeface="나눔바른고딕" pitchFamily="50" charset="-127"/>
                <a:ea typeface="나눔바른고딕" pitchFamily="50" charset="-127"/>
              </a:rPr>
              <a:t>’</a:t>
            </a:r>
            <a:r>
              <a:rPr lang="ko-KR" altLang="en-US" sz="1400" b="1" dirty="0" smtClean="0">
                <a:solidFill>
                  <a:srgbClr val="2F2F2F"/>
                </a:solidFill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ko-KR" altLang="en-US" sz="1400" b="1" dirty="0">
                <a:solidFill>
                  <a:srgbClr val="2F2F2F"/>
                </a:solidFill>
                <a:latin typeface="나눔바른고딕" pitchFamily="50" charset="-127"/>
                <a:ea typeface="나눔바른고딕" pitchFamily="50" charset="-127"/>
              </a:rPr>
              <a:t>입력 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98CEC078-3006-6340-8AA2-6B27B91B6992}"/>
              </a:ext>
            </a:extLst>
          </p:cNvPr>
          <p:cNvCxnSpPr>
            <a:cxnSpLocks/>
          </p:cNvCxnSpPr>
          <p:nvPr/>
        </p:nvCxnSpPr>
        <p:spPr>
          <a:xfrm>
            <a:off x="1052736" y="7004122"/>
            <a:ext cx="194686" cy="0"/>
          </a:xfrm>
          <a:prstGeom prst="straightConnector1">
            <a:avLst/>
          </a:prstGeom>
          <a:ln>
            <a:solidFill>
              <a:srgbClr val="353535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2" name="Picture 11" descr="A picture containing text&#10;&#10;Description automatically generated">
            <a:extLst>
              <a:ext uri="{FF2B5EF4-FFF2-40B4-BE49-F238E27FC236}">
                <a16:creationId xmlns:a16="http://schemas.microsoft.com/office/drawing/2014/main" id="{C4A3EC55-3304-EB48-BED2-69608FA4A1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743" y="8374290"/>
            <a:ext cx="1596504" cy="247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81543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408</TotalTime>
  <Words>17</Words>
  <Application>Microsoft Office PowerPoint</Application>
  <PresentationFormat>화면 슬라이드 쇼(4:3)</PresentationFormat>
  <Paragraphs>4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6" baseType="lpstr">
      <vt:lpstr>BM DoHyeon OTF</vt:lpstr>
      <vt:lpstr>나눔바른고딕</vt:lpstr>
      <vt:lpstr>맑은 고딕</vt:lpstr>
      <vt:lpstr>Arial</vt:lpstr>
      <vt:lpstr>Office 테마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Windows 사용자</dc:creator>
  <cp:lastModifiedBy>홍</cp:lastModifiedBy>
  <cp:revision>82</cp:revision>
  <dcterms:created xsi:type="dcterms:W3CDTF">2020-12-21T04:09:28Z</dcterms:created>
  <dcterms:modified xsi:type="dcterms:W3CDTF">2021-06-04T07:08:04Z</dcterms:modified>
</cp:coreProperties>
</file>