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2.png"/><Relationship Id="rId3" Type="http://schemas.openxmlformats.org/officeDocument/2006/relationships/image" Target="../media/image94.png"/><Relationship Id="rId7" Type="http://schemas.openxmlformats.org/officeDocument/2006/relationships/image" Target="../media/image15.png"/><Relationship Id="rId12" Type="http://schemas.openxmlformats.org/officeDocument/2006/relationships/image" Target="../media/image10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8.png"/><Relationship Id="rId3" Type="http://schemas.openxmlformats.org/officeDocument/2006/relationships/image" Target="../media/image94.png"/><Relationship Id="rId7" Type="http://schemas.openxmlformats.org/officeDocument/2006/relationships/image" Target="../media/image15.png"/><Relationship Id="rId12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06.png"/><Relationship Id="rId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Relationship Id="rId1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11.png"/><Relationship Id="rId7" Type="http://schemas.openxmlformats.org/officeDocument/2006/relationships/image" Target="../media/image8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10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15.png"/><Relationship Id="rId5" Type="http://schemas.openxmlformats.org/officeDocument/2006/relationships/image" Target="../media/image94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image" Target="../media/image95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1.png"/><Relationship Id="rId7" Type="http://schemas.openxmlformats.org/officeDocument/2006/relationships/image" Target="../media/image8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10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15.png"/><Relationship Id="rId5" Type="http://schemas.openxmlformats.org/officeDocument/2006/relationships/image" Target="../media/image94.png"/><Relationship Id="rId15" Type="http://schemas.openxmlformats.org/officeDocument/2006/relationships/image" Target="../media/image125.png"/><Relationship Id="rId10" Type="http://schemas.openxmlformats.org/officeDocument/2006/relationships/image" Target="../media/image114.png"/><Relationship Id="rId19" Type="http://schemas.openxmlformats.org/officeDocument/2006/relationships/image" Target="../media/image129.png"/><Relationship Id="rId4" Type="http://schemas.openxmlformats.org/officeDocument/2006/relationships/image" Target="../media/image95.png"/><Relationship Id="rId9" Type="http://schemas.openxmlformats.org/officeDocument/2006/relationships/image" Target="../media/image113.png"/><Relationship Id="rId14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7.png"/><Relationship Id="rId3" Type="http://schemas.openxmlformats.org/officeDocument/2006/relationships/image" Target="../media/image131.png"/><Relationship Id="rId7" Type="http://schemas.openxmlformats.org/officeDocument/2006/relationships/image" Target="../media/image15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130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35.png"/><Relationship Id="rId5" Type="http://schemas.openxmlformats.org/officeDocument/2006/relationships/image" Target="../media/image132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94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3.png"/><Relationship Id="rId21" Type="http://schemas.openxmlformats.org/officeDocument/2006/relationships/image" Target="../media/image158.png"/><Relationship Id="rId7" Type="http://schemas.openxmlformats.org/officeDocument/2006/relationships/image" Target="../media/image146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image" Target="../media/image142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5" Type="http://schemas.openxmlformats.org/officeDocument/2006/relationships/image" Target="../media/image144.png"/><Relationship Id="rId15" Type="http://schemas.openxmlformats.org/officeDocument/2006/relationships/image" Target="../media/image152.png"/><Relationship Id="rId10" Type="http://schemas.openxmlformats.org/officeDocument/2006/relationships/image" Target="../media/image8.png"/><Relationship Id="rId19" Type="http://schemas.openxmlformats.org/officeDocument/2006/relationships/image" Target="../media/image156.png"/><Relationship Id="rId4" Type="http://schemas.openxmlformats.org/officeDocument/2006/relationships/image" Target="../media/image95.png"/><Relationship Id="rId9" Type="http://schemas.openxmlformats.org/officeDocument/2006/relationships/image" Target="../media/image15.png"/><Relationship Id="rId14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hyperlink" Target="https://youtu.be/FVeKiuKXC6Y?si=BwfGniMQ7L8AuzNR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10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8.png"/><Relationship Id="rId4" Type="http://schemas.openxmlformats.org/officeDocument/2006/relationships/image" Target="../media/image43.png"/><Relationship Id="rId9" Type="http://schemas.openxmlformats.org/officeDocument/2006/relationships/image" Target="../media/image15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7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8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15.png"/><Relationship Id="rId1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78474" y="0"/>
            <a:ext cx="17324887" cy="3254902"/>
            <a:chOff x="1078474" y="0"/>
            <a:chExt cx="17324887" cy="32549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474" y="0"/>
              <a:ext cx="17324887" cy="325490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2148" y="1019798"/>
            <a:ext cx="2711362" cy="1318210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0045" y="605618"/>
            <a:ext cx="3600067" cy="890048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3860520"/>
            <a:ext cx="10638743" cy="400967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909438" y="9016747"/>
            <a:ext cx="2884638" cy="120631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-2115856" y="8338060"/>
            <a:ext cx="5156552" cy="507600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105508" y="779821"/>
            <a:ext cx="773667" cy="60640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1200" y="6352575"/>
            <a:ext cx="1902248" cy="832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2087" y="3302959"/>
            <a:ext cx="538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/>
              <a:t>내가 직접 다녀오고 경험한 </a:t>
            </a:r>
            <a:endParaRPr lang="ko-KR" altLang="en-US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73166" y="2578011"/>
            <a:ext cx="17412548" cy="7707703"/>
            <a:chOff x="873166" y="2578011"/>
            <a:chExt cx="17412548" cy="770770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3166" y="2578011"/>
              <a:ext cx="17412548" cy="770770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73166" y="2566106"/>
            <a:ext cx="17641220" cy="14286"/>
            <a:chOff x="873166" y="2566106"/>
            <a:chExt cx="17641220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166" y="2566106"/>
              <a:ext cx="17641220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1616667" y="2855785"/>
            <a:ext cx="6171429" cy="6287599"/>
            <a:chOff x="11616667" y="2855785"/>
            <a:chExt cx="6171429" cy="628759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16667" y="2855785"/>
              <a:ext cx="6171429" cy="628759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654371" y="3637371"/>
            <a:ext cx="7068276" cy="5295244"/>
            <a:chOff x="1654371" y="3637371"/>
            <a:chExt cx="7068276" cy="529524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4371" y="3637371"/>
              <a:ext cx="7068276" cy="5295244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05508" y="779822"/>
            <a:ext cx="773667" cy="606400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6098" y="1489495"/>
            <a:ext cx="750933" cy="103298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80076" y="171771"/>
            <a:ext cx="4827981" cy="217679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33864" y="2691090"/>
            <a:ext cx="8953610" cy="997619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75114" y="8959366"/>
            <a:ext cx="4510924" cy="1058276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91705" y="9158109"/>
            <a:ext cx="1796210" cy="9815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87502" y="2566106"/>
            <a:ext cx="17412548" cy="7835585"/>
            <a:chOff x="987502" y="2566106"/>
            <a:chExt cx="17412548" cy="783558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7502" y="2566106"/>
              <a:ext cx="17412548" cy="783558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73166" y="2566106"/>
            <a:ext cx="17641220" cy="14286"/>
            <a:chOff x="873166" y="2566106"/>
            <a:chExt cx="17641220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166" y="2566106"/>
              <a:ext cx="17641220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580254" y="3625660"/>
            <a:ext cx="7131197" cy="4747851"/>
            <a:chOff x="1580254" y="3625660"/>
            <a:chExt cx="7131197" cy="474785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0254" y="3625660"/>
              <a:ext cx="7131197" cy="474785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979490" y="3506612"/>
            <a:ext cx="8019767" cy="6406700"/>
            <a:chOff x="9979490" y="3506612"/>
            <a:chExt cx="8019767" cy="6406700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9490" y="3506612"/>
              <a:ext cx="8019767" cy="6406700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05508" y="779822"/>
            <a:ext cx="773667" cy="606400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6098" y="1565686"/>
            <a:ext cx="750933" cy="103298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80076" y="267009"/>
            <a:ext cx="4827981" cy="217679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2912" y="2691090"/>
            <a:ext cx="4198276" cy="997619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33693" y="8497061"/>
            <a:ext cx="2608562" cy="1561981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109253" y="2702252"/>
            <a:ext cx="4124448" cy="1413162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67546" y="8493477"/>
            <a:ext cx="1954790" cy="10283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09573" y="2705638"/>
            <a:ext cx="8796033" cy="7604166"/>
            <a:chOff x="909573" y="2705638"/>
            <a:chExt cx="8796033" cy="760416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573" y="2705638"/>
              <a:ext cx="8796033" cy="760416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705606" y="2722305"/>
            <a:ext cx="8580108" cy="7753886"/>
            <a:chOff x="9705606" y="2722305"/>
            <a:chExt cx="8580108" cy="77538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5606" y="2722305"/>
              <a:ext cx="8580108" cy="77538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77311" y="2708019"/>
            <a:ext cx="17641220" cy="14286"/>
            <a:chOff x="677311" y="2708019"/>
            <a:chExt cx="17641220" cy="1428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311" y="2708019"/>
              <a:ext cx="17641220" cy="1428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05508" y="779822"/>
            <a:ext cx="773667" cy="60640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88846" y="1644279"/>
            <a:ext cx="750933" cy="1032981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41627" y="414436"/>
            <a:ext cx="5599724" cy="188161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09468" y="3728939"/>
            <a:ext cx="8590342" cy="7143"/>
            <a:chOff x="1109468" y="3728939"/>
            <a:chExt cx="8590342" cy="714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9468" y="3728939"/>
              <a:ext cx="8590342" cy="714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705606" y="3728939"/>
            <a:ext cx="8660240" cy="7143"/>
            <a:chOff x="9705606" y="3728939"/>
            <a:chExt cx="8660240" cy="714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05606" y="3728939"/>
              <a:ext cx="8660240" cy="714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37554" y="3882587"/>
            <a:ext cx="4941106" cy="3180594"/>
            <a:chOff x="1337554" y="3882587"/>
            <a:chExt cx="4941106" cy="3180594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7554" y="3882587"/>
              <a:ext cx="4941106" cy="318059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4786596" y="7223058"/>
            <a:ext cx="4734605" cy="2928377"/>
            <a:chOff x="4786596" y="7223058"/>
            <a:chExt cx="4734605" cy="2928377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6596" y="7223058"/>
              <a:ext cx="4734605" cy="292837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995275" y="4071577"/>
            <a:ext cx="3851758" cy="4006775"/>
            <a:chOff x="9995275" y="4071577"/>
            <a:chExt cx="3851758" cy="400677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95275" y="4071577"/>
              <a:ext cx="3851758" cy="400677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146032" y="6285714"/>
            <a:ext cx="3866667" cy="3718610"/>
            <a:chOff x="14146032" y="6285714"/>
            <a:chExt cx="3866667" cy="3718610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146032" y="6285714"/>
              <a:ext cx="3866667" cy="3718610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48020" y="2821073"/>
            <a:ext cx="4239267" cy="903219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886694" y="2833721"/>
            <a:ext cx="3559448" cy="92241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909573" y="2705638"/>
            <a:ext cx="8796033" cy="7604166"/>
            <a:chOff x="909573" y="2705638"/>
            <a:chExt cx="8796033" cy="760416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573" y="2705638"/>
              <a:ext cx="8796033" cy="760416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705606" y="2722305"/>
            <a:ext cx="8580108" cy="7753886"/>
            <a:chOff x="9705606" y="2722305"/>
            <a:chExt cx="8580108" cy="77538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05606" y="2722305"/>
              <a:ext cx="8580108" cy="77538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77311" y="2708019"/>
            <a:ext cx="17641220" cy="14286"/>
            <a:chOff x="677311" y="2708019"/>
            <a:chExt cx="17641220" cy="1428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311" y="2708019"/>
              <a:ext cx="17641220" cy="1428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05508" y="779822"/>
            <a:ext cx="773667" cy="606400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88846" y="1644279"/>
            <a:ext cx="750933" cy="1032981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41627" y="414436"/>
            <a:ext cx="5599724" cy="188161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109468" y="3728939"/>
            <a:ext cx="8590342" cy="7143"/>
            <a:chOff x="1109468" y="3728939"/>
            <a:chExt cx="8590342" cy="714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9468" y="3728939"/>
              <a:ext cx="8590342" cy="714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705606" y="3728939"/>
            <a:ext cx="8660240" cy="7143"/>
            <a:chOff x="9705606" y="3728939"/>
            <a:chExt cx="8660240" cy="7143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05606" y="3728939"/>
              <a:ext cx="8660240" cy="714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244331" y="4349475"/>
            <a:ext cx="7502658" cy="5174247"/>
            <a:chOff x="10244331" y="4349475"/>
            <a:chExt cx="7502658" cy="5174247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44331" y="4349475"/>
              <a:ext cx="7502658" cy="517424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91275" y="4040344"/>
            <a:ext cx="2896254" cy="2896254"/>
            <a:chOff x="1791275" y="4040344"/>
            <a:chExt cx="2896254" cy="2896254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91275" y="4040344"/>
              <a:ext cx="2896254" cy="289625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5911828" y="4044855"/>
            <a:ext cx="2891743" cy="2891743"/>
            <a:chOff x="5911828" y="4044855"/>
            <a:chExt cx="2891743" cy="2891743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11828" y="4044855"/>
              <a:ext cx="2891743" cy="289174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3955836" y="7181804"/>
            <a:ext cx="2896254" cy="2891743"/>
            <a:chOff x="3955836" y="7181804"/>
            <a:chExt cx="2896254" cy="2891743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55836" y="7181804"/>
              <a:ext cx="2896254" cy="289174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666275" y="3864306"/>
            <a:ext cx="3248330" cy="3248330"/>
            <a:chOff x="1666275" y="3864306"/>
            <a:chExt cx="3248330" cy="3248330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6275" y="3864306"/>
              <a:ext cx="3248330" cy="324833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5733535" y="3864306"/>
            <a:ext cx="3248330" cy="3248330"/>
            <a:chOff x="5733535" y="3864306"/>
            <a:chExt cx="3248330" cy="324833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33535" y="3864306"/>
              <a:ext cx="3248330" cy="324833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3761427" y="7037385"/>
            <a:ext cx="3248330" cy="3248330"/>
            <a:chOff x="3761427" y="7037385"/>
            <a:chExt cx="3248330" cy="3248330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61427" y="7037385"/>
              <a:ext cx="3248330" cy="3248330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333735" y="2840121"/>
            <a:ext cx="4426438" cy="903219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896218" y="2898006"/>
            <a:ext cx="3813095" cy="1315638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505535" y="9837126"/>
            <a:ext cx="2825876" cy="76165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42017" y="2739545"/>
            <a:ext cx="17406723" cy="2634404"/>
            <a:chOff x="1042017" y="2739545"/>
            <a:chExt cx="17406723" cy="263440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2017" y="2739545"/>
              <a:ext cx="17406723" cy="263440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42017" y="8720194"/>
            <a:ext cx="17243697" cy="1649553"/>
            <a:chOff x="1042017" y="8720194"/>
            <a:chExt cx="17243697" cy="164955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2017" y="8720194"/>
              <a:ext cx="17243697" cy="164955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78991" y="2739545"/>
            <a:ext cx="17641220" cy="14286"/>
            <a:chOff x="878991" y="2739545"/>
            <a:chExt cx="17641220" cy="1428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991" y="2739545"/>
              <a:ext cx="17641220" cy="1428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27487" y="5359664"/>
            <a:ext cx="17829567" cy="14286"/>
            <a:chOff x="627487" y="5359664"/>
            <a:chExt cx="17829567" cy="1428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487" y="5359664"/>
              <a:ext cx="17829567" cy="1428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05506" y="779824"/>
            <a:ext cx="773667" cy="606400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36984" y="285277"/>
            <a:ext cx="14024314" cy="2224410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04177" y="1590832"/>
            <a:ext cx="11975829" cy="726533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16429" y="3123540"/>
            <a:ext cx="8251000" cy="856952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7059" y="4071127"/>
            <a:ext cx="8068057" cy="1090819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211987" y="4053631"/>
            <a:ext cx="2616404" cy="14286"/>
            <a:chOff x="8211987" y="4053631"/>
            <a:chExt cx="2616404" cy="14286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8211987" y="4053631"/>
              <a:ext cx="2616404" cy="14286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709905" y="2982680"/>
            <a:ext cx="2359171" cy="1066210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672119" y="3775787"/>
            <a:ext cx="8140876" cy="1609429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69351" y="5653089"/>
            <a:ext cx="5566181" cy="1130552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58764" y="6605688"/>
            <a:ext cx="7666629" cy="17719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12087" y="6535761"/>
            <a:ext cx="8593956" cy="3800373"/>
            <a:chOff x="1112087" y="6535761"/>
            <a:chExt cx="8593956" cy="3800373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087" y="6535761"/>
              <a:ext cx="8593956" cy="3800373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698901" y="2620317"/>
            <a:ext cx="8651500" cy="3915444"/>
            <a:chOff x="9698901" y="2620317"/>
            <a:chExt cx="8651500" cy="391544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98901" y="2620317"/>
              <a:ext cx="8651500" cy="391544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842038" y="6477181"/>
            <a:ext cx="7728012" cy="14286"/>
            <a:chOff x="5842038" y="6477181"/>
            <a:chExt cx="7728012" cy="1428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5842038" y="6477181"/>
              <a:ext cx="7728012" cy="1428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52681" y="2620166"/>
            <a:ext cx="17621813" cy="14286"/>
            <a:chOff x="952681" y="2620166"/>
            <a:chExt cx="17621813" cy="1428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2681" y="2620166"/>
              <a:ext cx="17621813" cy="1428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40094" y="6535761"/>
            <a:ext cx="17568013" cy="14286"/>
            <a:chOff x="1040094" y="6535761"/>
            <a:chExt cx="17568013" cy="14286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0094" y="6535761"/>
              <a:ext cx="17568013" cy="1428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405645" y="3722367"/>
            <a:ext cx="3904720" cy="2592978"/>
            <a:chOff x="10405645" y="3722367"/>
            <a:chExt cx="3904720" cy="2592978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05645" y="3722367"/>
              <a:ext cx="3904720" cy="2592978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105506" y="779824"/>
            <a:ext cx="773667" cy="606400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16876" y="225778"/>
            <a:ext cx="4165781" cy="2014886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80410" y="1573836"/>
            <a:ext cx="750933" cy="1032981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31874" y="2932690"/>
            <a:ext cx="5328962" cy="1064962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976282" y="4327228"/>
            <a:ext cx="7126067" cy="1575257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436992" y="2779867"/>
            <a:ext cx="5258429" cy="1065114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717590" y="4186724"/>
            <a:ext cx="3228914" cy="2445981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16746" y="5977090"/>
            <a:ext cx="1957019" cy="652867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408321" y="7025142"/>
            <a:ext cx="5762810" cy="1157076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757008" y="8173529"/>
            <a:ext cx="7349286" cy="1690152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298611" y="7025284"/>
            <a:ext cx="5455619" cy="1156648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141972" y="8173526"/>
            <a:ext cx="7561543" cy="1690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78474" y="0"/>
            <a:ext cx="17324887" cy="3254902"/>
            <a:chOff x="1078474" y="0"/>
            <a:chExt cx="17324887" cy="32549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8474" y="0"/>
              <a:ext cx="17324887" cy="325490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9395" y="374967"/>
            <a:ext cx="10638743" cy="400967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0"/>
            <a:ext cx="1112087" cy="10319328"/>
            <a:chOff x="0" y="0"/>
            <a:chExt cx="1112087" cy="10319328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12087" cy="10319328"/>
            </a:xfrm>
            <a:prstGeom prst="rect">
              <a:avLst/>
            </a:prstGeom>
          </p:spPr>
        </p:pic>
      </p:grpSp>
      <p:pic>
        <p:nvPicPr>
          <p:cNvPr id="9" name="Object 8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9022" y="3468694"/>
            <a:ext cx="11663792" cy="656088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2115856" y="8338060"/>
            <a:ext cx="5156552" cy="507600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05508" y="779821"/>
            <a:ext cx="773667" cy="60640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828242" y="2516424"/>
            <a:ext cx="1542590" cy="866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33613" y="3254902"/>
            <a:ext cx="18319328" cy="7094305"/>
            <a:chOff x="-33613" y="3254902"/>
            <a:chExt cx="18319328" cy="70943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3613" y="3254902"/>
              <a:ext cx="18319328" cy="709430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5043" y="8743625"/>
            <a:ext cx="1180629" cy="876000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126" y="8715053"/>
            <a:ext cx="1602143" cy="914095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5619" y="8813415"/>
            <a:ext cx="3168562" cy="1272981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92103" y="8813415"/>
            <a:ext cx="2884638" cy="127298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0" y="0"/>
            <a:ext cx="18403361" cy="3254902"/>
            <a:chOff x="0" y="0"/>
            <a:chExt cx="18403361" cy="325490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18403361" cy="3254902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01305" y="2128432"/>
            <a:ext cx="6505629" cy="1318210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61095" y="1686757"/>
            <a:ext cx="5227705" cy="1458543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77010" y="3083749"/>
            <a:ext cx="10684067" cy="4202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32203" y="7630786"/>
            <a:ext cx="5412868" cy="14286"/>
            <a:chOff x="6932203" y="7630786"/>
            <a:chExt cx="5412868" cy="142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5400000">
              <a:off x="6932203" y="7630786"/>
              <a:ext cx="5412868" cy="1428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07235" y="4922129"/>
            <a:ext cx="17462802" cy="14286"/>
            <a:chOff x="907235" y="4922129"/>
            <a:chExt cx="17462802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235" y="4922129"/>
              <a:ext cx="17462802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09524" y="6261239"/>
            <a:ext cx="17460514" cy="14286"/>
            <a:chOff x="909524" y="6261239"/>
            <a:chExt cx="17460514" cy="1428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9524" y="6261239"/>
              <a:ext cx="17460514" cy="1428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16633" y="8932318"/>
            <a:ext cx="17453405" cy="14286"/>
            <a:chOff x="916633" y="8932318"/>
            <a:chExt cx="17453405" cy="1428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6633" y="8932318"/>
              <a:ext cx="17453405" cy="1428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19048" y="7596779"/>
            <a:ext cx="17450990" cy="14286"/>
            <a:chOff x="919048" y="7596779"/>
            <a:chExt cx="17450990" cy="1428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9048" y="7596779"/>
              <a:ext cx="17450990" cy="1428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204852" y="0"/>
            <a:ext cx="1112087" cy="10319328"/>
            <a:chOff x="-204852" y="0"/>
            <a:chExt cx="1112087" cy="10319328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204852" y="0"/>
              <a:ext cx="1112087" cy="10319328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05508" y="779822"/>
            <a:ext cx="773667" cy="60640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06698" y="5220350"/>
            <a:ext cx="2387295" cy="1100390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70749" y="5287390"/>
            <a:ext cx="2688838" cy="811410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61194" y="5203667"/>
            <a:ext cx="840619" cy="920819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27784" y="6552304"/>
            <a:ext cx="5775400" cy="110039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70765" y="6598910"/>
            <a:ext cx="3346305" cy="811410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61194" y="6534996"/>
            <a:ext cx="945381" cy="920819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6574" y="7813541"/>
            <a:ext cx="5187762" cy="1148010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889813" y="7966107"/>
            <a:ext cx="1840714" cy="1220952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61194" y="7866326"/>
            <a:ext cx="945381" cy="920819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95738" y="9167344"/>
            <a:ext cx="1289105" cy="1157533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889813" y="9312483"/>
            <a:ext cx="2474648" cy="1220952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961194" y="9197655"/>
            <a:ext cx="964429" cy="920819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6621515" y="5174143"/>
            <a:ext cx="1330619" cy="1157533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1238142" y="5207418"/>
            <a:ext cx="2913429" cy="915629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477487" y="5186610"/>
            <a:ext cx="1018229" cy="100913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9021050" y="6543853"/>
            <a:ext cx="12707238" cy="1099048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1414678" y="6649824"/>
            <a:ext cx="1666752" cy="1220952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0486059" y="6534996"/>
            <a:ext cx="954905" cy="920819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2597384" y="7883634"/>
            <a:ext cx="6706810" cy="1100390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1395630" y="7950049"/>
            <a:ext cx="2286895" cy="811410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0486059" y="7866326"/>
            <a:ext cx="924324" cy="920819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0446974" y="9214963"/>
            <a:ext cx="10182086" cy="1100390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1395630" y="9271855"/>
            <a:ext cx="1067600" cy="768552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0486059" y="9197655"/>
            <a:ext cx="945381" cy="920819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1208242" y="88727"/>
            <a:ext cx="10567495" cy="42879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12087" y="0"/>
            <a:ext cx="6233755" cy="10285714"/>
            <a:chOff x="1112087" y="0"/>
            <a:chExt cx="6233755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087" y="0"/>
              <a:ext cx="6233755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345843" y="0"/>
            <a:ext cx="10939872" cy="4498599"/>
            <a:chOff x="7345843" y="0"/>
            <a:chExt cx="10939872" cy="449859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5843" y="0"/>
              <a:ext cx="10939872" cy="449859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4667766" y="4591575"/>
            <a:ext cx="10400000" cy="1159706"/>
            <a:chOff x="-4667766" y="4591575"/>
            <a:chExt cx="10400000" cy="115970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-4667766" y="4591575"/>
              <a:ext cx="10400000" cy="115970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3297947" y="4641456"/>
            <a:ext cx="4856815" cy="2021485"/>
            <a:chOff x="13297947" y="4641456"/>
            <a:chExt cx="4856815" cy="2021485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97947" y="4641456"/>
              <a:ext cx="4856815" cy="202148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6333497" y="9058231"/>
            <a:ext cx="1749032" cy="1026218"/>
            <a:chOff x="16333497" y="9058231"/>
            <a:chExt cx="1749032" cy="102621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33497" y="9058231"/>
              <a:ext cx="1749032" cy="1026218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00194" y="771531"/>
            <a:ext cx="9346961" cy="3563000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62521" y="4815432"/>
            <a:ext cx="1860648" cy="1531705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105508" y="779822"/>
            <a:ext cx="773667" cy="60640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0160" y="5388815"/>
            <a:ext cx="4961648" cy="2405276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40998" y="7326456"/>
            <a:ext cx="5913957" cy="1499524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64426" y="8678270"/>
            <a:ext cx="2542010" cy="1396781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716655" y="894861"/>
            <a:ext cx="819057" cy="54524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097318" y="961766"/>
            <a:ext cx="963105" cy="7895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-23041"/>
            <a:ext cx="18322581" cy="3113641"/>
            <a:chOff x="0" y="-23041"/>
            <a:chExt cx="18322581" cy="31136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3041"/>
              <a:ext cx="18322581" cy="311364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801286" y="6683802"/>
            <a:ext cx="7650557" cy="14286"/>
            <a:chOff x="-3801286" y="6683802"/>
            <a:chExt cx="7650557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-3801286" y="6683802"/>
              <a:ext cx="7650557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729127" y="4511525"/>
            <a:ext cx="7077026" cy="5122610"/>
            <a:chOff x="9729127" y="4511525"/>
            <a:chExt cx="7077026" cy="512261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9127" y="4511525"/>
              <a:ext cx="7077026" cy="51226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48024" y="4511525"/>
            <a:ext cx="7252804" cy="5122610"/>
            <a:chOff x="748024" y="4511525"/>
            <a:chExt cx="7252804" cy="512261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8024" y="4511525"/>
              <a:ext cx="7252804" cy="512261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34" y="149046"/>
            <a:ext cx="4875152" cy="3291819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16601" y="2459065"/>
            <a:ext cx="2009333" cy="785743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3738" y="3364387"/>
            <a:ext cx="8529610" cy="1523810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308468" y="3285300"/>
            <a:ext cx="1974371" cy="14550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-23041"/>
            <a:ext cx="18322581" cy="3113641"/>
            <a:chOff x="0" y="-23041"/>
            <a:chExt cx="18322581" cy="31136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3041"/>
              <a:ext cx="18322581" cy="311364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801286" y="6683802"/>
            <a:ext cx="7650557" cy="14286"/>
            <a:chOff x="-3801286" y="6683802"/>
            <a:chExt cx="7650557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-3801286" y="6683802"/>
              <a:ext cx="7650557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683564" y="4516129"/>
            <a:ext cx="7467037" cy="5051526"/>
            <a:chOff x="9683564" y="4516129"/>
            <a:chExt cx="7467037" cy="505152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3564" y="4516129"/>
              <a:ext cx="7467037" cy="505152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20444" y="4516129"/>
            <a:ext cx="7467037" cy="5051526"/>
            <a:chOff x="920444" y="4516129"/>
            <a:chExt cx="7467037" cy="505152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0444" y="4516129"/>
              <a:ext cx="7467037" cy="505152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34" y="149046"/>
            <a:ext cx="4875152" cy="3291819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16601" y="2459065"/>
            <a:ext cx="2009333" cy="785743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5557" y="3396133"/>
            <a:ext cx="8529610" cy="1523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-23041"/>
            <a:ext cx="18322581" cy="3113641"/>
            <a:chOff x="0" y="-23041"/>
            <a:chExt cx="18322581" cy="31136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3041"/>
              <a:ext cx="18322581" cy="311364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801286" y="6683802"/>
            <a:ext cx="7650557" cy="14286"/>
            <a:chOff x="-3801286" y="6683802"/>
            <a:chExt cx="7650557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-3801286" y="6683802"/>
              <a:ext cx="7650557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05683" y="4679355"/>
            <a:ext cx="7731119" cy="4894101"/>
            <a:chOff x="805683" y="4679355"/>
            <a:chExt cx="7731119" cy="489410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5683" y="4679355"/>
              <a:ext cx="7731119" cy="489410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814815" y="4679355"/>
            <a:ext cx="7731119" cy="4970896"/>
            <a:chOff x="9814815" y="4679355"/>
            <a:chExt cx="7731119" cy="497089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4815" y="4679355"/>
              <a:ext cx="7731119" cy="497089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34" y="149046"/>
            <a:ext cx="4875152" cy="3291819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16601" y="2459065"/>
            <a:ext cx="2009333" cy="785743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1397" y="3472059"/>
            <a:ext cx="7310562" cy="1523810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181797" y="3289021"/>
            <a:ext cx="1930695" cy="16028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-23041"/>
            <a:ext cx="18322581" cy="3113641"/>
            <a:chOff x="0" y="-23041"/>
            <a:chExt cx="18322581" cy="31136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3041"/>
              <a:ext cx="18322581" cy="311364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801286" y="6683802"/>
            <a:ext cx="7650557" cy="14286"/>
            <a:chOff x="-3801286" y="6683802"/>
            <a:chExt cx="7650557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-3801286" y="6683802"/>
              <a:ext cx="7650557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15219" y="4517573"/>
            <a:ext cx="7676972" cy="5070842"/>
            <a:chOff x="515219" y="4517573"/>
            <a:chExt cx="7676972" cy="507084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219" y="4517573"/>
              <a:ext cx="7676972" cy="507084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743642" y="4517573"/>
            <a:ext cx="6932198" cy="5070842"/>
            <a:chOff x="9743642" y="4517573"/>
            <a:chExt cx="6932198" cy="507084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43642" y="4517573"/>
              <a:ext cx="6932198" cy="5070842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934" y="149046"/>
            <a:ext cx="4875152" cy="3291819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516601" y="2459065"/>
            <a:ext cx="2009333" cy="785743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934" y="3344931"/>
            <a:ext cx="10162352" cy="1523810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326689" y="3248585"/>
            <a:ext cx="1930695" cy="15075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-23041"/>
            <a:ext cx="18322581" cy="3113641"/>
            <a:chOff x="0" y="-23041"/>
            <a:chExt cx="18322581" cy="311364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23041"/>
              <a:ext cx="18322581" cy="311364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801286" y="6683802"/>
            <a:ext cx="7650557" cy="14286"/>
            <a:chOff x="-3801286" y="6683802"/>
            <a:chExt cx="7650557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-3801286" y="6683802"/>
              <a:ext cx="7650557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971219" y="3278677"/>
            <a:ext cx="5130163" cy="6630865"/>
            <a:chOff x="12971219" y="3278677"/>
            <a:chExt cx="5130163" cy="663086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71219" y="3278677"/>
              <a:ext cx="5130163" cy="663086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404620" y="3958265"/>
            <a:ext cx="4272710" cy="5696946"/>
            <a:chOff x="404620" y="3958265"/>
            <a:chExt cx="4272710" cy="569694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620" y="3958265"/>
              <a:ext cx="4272710" cy="569694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870147" y="4286329"/>
            <a:ext cx="4272710" cy="5732338"/>
            <a:chOff x="4870147" y="4286329"/>
            <a:chExt cx="4272710" cy="573233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0147" y="4286329"/>
              <a:ext cx="4272710" cy="5732338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0934" y="223274"/>
            <a:ext cx="4875152" cy="3124848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16601" y="2459065"/>
            <a:ext cx="2009333" cy="785743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963" y="3171735"/>
            <a:ext cx="9484067" cy="141964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47816" y="5325543"/>
            <a:ext cx="2223571" cy="1292914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49167" y="8068957"/>
            <a:ext cx="2775848" cy="12326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003968" cy="10319328"/>
            <a:chOff x="0" y="0"/>
            <a:chExt cx="1003968" cy="103193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03968" cy="103193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39667" y="5164426"/>
            <a:ext cx="16369106" cy="14286"/>
            <a:chOff x="1539667" y="5164426"/>
            <a:chExt cx="16369106" cy="1428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9667" y="5164426"/>
              <a:ext cx="16369106" cy="1428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627778" y="5179450"/>
            <a:ext cx="9849206" cy="14286"/>
            <a:chOff x="4627778" y="5179450"/>
            <a:chExt cx="9849206" cy="1428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4627778" y="5179450"/>
              <a:ext cx="9849206" cy="1428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515449" y="238181"/>
            <a:ext cx="5663492" cy="3654116"/>
            <a:chOff x="2515449" y="238181"/>
            <a:chExt cx="5663492" cy="365411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5449" y="238181"/>
              <a:ext cx="5663492" cy="365411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873016" y="297704"/>
            <a:ext cx="5718499" cy="3630306"/>
            <a:chOff x="10873016" y="297704"/>
            <a:chExt cx="5718499" cy="363030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73016" y="297704"/>
              <a:ext cx="5718499" cy="363030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882697" y="5426898"/>
            <a:ext cx="5571852" cy="3649445"/>
            <a:chOff x="2882697" y="5426898"/>
            <a:chExt cx="5571852" cy="364944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82697" y="5426898"/>
              <a:ext cx="5571852" cy="364944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027778" y="5426898"/>
            <a:ext cx="5718499" cy="3571558"/>
            <a:chOff x="11027778" y="5426898"/>
            <a:chExt cx="5718499" cy="3571558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27778" y="5426898"/>
              <a:ext cx="5718499" cy="3571558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-2104983" y="8307707"/>
            <a:ext cx="5156552" cy="56830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-442603" y="1318410"/>
            <a:ext cx="1831790" cy="568305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49352" y="4009005"/>
            <a:ext cx="2557648" cy="1292914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70805" y="4024925"/>
            <a:ext cx="4040438" cy="1543267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26448" y="5423006"/>
            <a:ext cx="1521200" cy="2769857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20004" y="9151474"/>
            <a:ext cx="4971619" cy="1154581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843941" y="3991567"/>
            <a:ext cx="5537971" cy="1228895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6501127" y="4301234"/>
            <a:ext cx="2049181" cy="949619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186808" y="9195017"/>
            <a:ext cx="5122876" cy="8986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사용자 지정</PresentationFormat>
  <Paragraphs>1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?? ??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user</cp:lastModifiedBy>
  <cp:revision>3</cp:revision>
  <dcterms:created xsi:type="dcterms:W3CDTF">2024-04-17T02:56:04Z</dcterms:created>
  <dcterms:modified xsi:type="dcterms:W3CDTF">2025-03-04T05:18:24Z</dcterms:modified>
</cp:coreProperties>
</file>