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80" r:id="rId22"/>
    <p:sldId id="281" r:id="rId23"/>
    <p:sldId id="282" r:id="rId24"/>
    <p:sldId id="283" r:id="rId25"/>
    <p:sldId id="284" r:id="rId26"/>
    <p:sldId id="292" r:id="rId27"/>
    <p:sldId id="291" r:id="rId28"/>
    <p:sldId id="285" r:id="rId29"/>
    <p:sldId id="290" r:id="rId30"/>
    <p:sldId id="287" r:id="rId31"/>
    <p:sldId id="288" r:id="rId32"/>
    <p:sldId id="293" r:id="rId33"/>
    <p:sldId id="294" r:id="rId34"/>
  </p:sldIdLst>
  <p:sldSz cx="9144000" cy="5143500" type="screen16x9"/>
  <p:notesSz cx="6858000" cy="9144000"/>
  <p:embeddedFontLst>
    <p:embeddedFont>
      <p:font typeface="Tmon몬소리 Black" panose="020B0600000101010101" charset="-127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맑은 고딕" panose="020B0503020000020004" pitchFamily="50" charset="-127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4C7CE"/>
    <a:srgbClr val="FB6E52"/>
    <a:srgbClr val="000000"/>
    <a:srgbClr val="F6F7FA"/>
    <a:srgbClr val="AD92ED"/>
    <a:srgbClr val="4FC1E9"/>
    <a:srgbClr val="CDD0DA"/>
    <a:srgbClr val="FA8150"/>
    <a:srgbClr val="E37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69" autoAdjust="0"/>
    <p:restoredTop sz="94674" autoAdjust="0"/>
  </p:normalViewPr>
  <p:slideViewPr>
    <p:cSldViewPr>
      <p:cViewPr varScale="1">
        <p:scale>
          <a:sx n="152" d="100"/>
          <a:sy n="152" d="100"/>
        </p:scale>
        <p:origin x="396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41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B9153-6C72-4EA0-B701-7CF7BF37007D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latinLnBrk="1"/>
          <a:endParaRPr lang="ko-KR" altLang="en-US"/>
        </a:p>
      </dgm:t>
    </dgm:pt>
    <dgm:pt modelId="{E0A814E0-6510-451F-BAFF-9815FBC9A28E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지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역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소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개</a:t>
          </a:r>
          <a:endParaRPr lang="ko-KR" b="1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C027F61B-7BDA-43B3-A1D4-CE63892AEEFC}" type="parTrans" cxnId="{6ABF05A7-D7E5-43B7-82BF-E6605AFF8971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8607ACBD-3139-4ADE-B767-A0B6806177BA}" type="sibTrans" cxnId="{6ABF05A7-D7E5-43B7-82BF-E6605AFF8971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DD6B44D4-D6A3-400D-86F6-B451C9424BBF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학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교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ko-KR" b="1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499C668D-9A51-4FC3-BDEC-F086C560FD93}" type="parTrans" cxnId="{AA35ADC4-8A48-49C1-82AB-56FFE8C0F268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DEB6F512-ADE8-493D-9137-C308EDB7DE6F}" type="sibTrans" cxnId="{AA35ADC4-8A48-49C1-82AB-56FFE8C0F268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83F9678E-959B-4C0B-BB8F-2F799BEDE6E1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입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학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ko-KR" b="1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731ED994-0905-4A4E-9F67-B7587A8298CF}" type="parTrans" cxnId="{33D85BDD-5397-420E-9EBC-4FB465A6FE29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ED11DBC4-9BB3-42B7-AD1E-0F3F500243AF}" type="sibTrans" cxnId="{33D85BDD-5397-420E-9EBC-4FB465A6FE29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8B95514A-6FD5-4ECB-AF1B-5042DE310CC1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비용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err="1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지불안내</a:t>
          </a:r>
          <a:endParaRPr lang="ko-KR" b="1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75284BE8-39E0-4E38-8974-5EF6EEFBD8C8}" type="parTrans" cxnId="{7EECD860-48CC-4055-8D88-E2D57595D9CD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5C9B778B-7A25-4CC2-8A8F-75DFF8F33B17}" type="sibTrans" cxnId="{7EECD860-48CC-4055-8D88-E2D57595D9CD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6625D446-FECC-4B86-AA43-A9AC6D6F59D2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출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국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en-US" altLang="ko-KR" b="1" dirty="0" smtClean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A3678FA5-D16F-440A-8B9B-9594ED124511}" type="parTrans" cxnId="{C434364B-5661-4887-AFAF-B1CF6FC837C6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011D2E5D-238A-402A-AD6E-EB1A6C8098B2}" type="sibTrans" cxnId="{C434364B-5661-4887-AFAF-B1CF6FC837C6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EA6A2077-A58F-45AA-8BDC-12531E26CF54}" type="pres">
      <dgm:prSet presAssocID="{568B9153-6C72-4EA0-B701-7CF7BF37007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9FC7553-33BC-4948-A53B-C7A700357605}" type="pres">
      <dgm:prSet presAssocID="{E0A814E0-6510-451F-BAFF-9815FBC9A28E}" presName="composite" presStyleCnt="0"/>
      <dgm:spPr/>
    </dgm:pt>
    <dgm:pt modelId="{ED6732B1-DC00-4B0F-A66B-6217E0FE52B1}" type="pres">
      <dgm:prSet presAssocID="{E0A814E0-6510-451F-BAFF-9815FBC9A28E}" presName="imgShp" presStyleLbl="fgImgPlace1" presStyleIdx="0" presStyleCnt="5"/>
      <dgm:spPr/>
    </dgm:pt>
    <dgm:pt modelId="{3F124BF6-D781-4228-8E28-933CA0E926A2}" type="pres">
      <dgm:prSet presAssocID="{E0A814E0-6510-451F-BAFF-9815FBC9A28E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3F43AAB-6350-47E6-B4F7-9E49CF714975}" type="pres">
      <dgm:prSet presAssocID="{8607ACBD-3139-4ADE-B767-A0B6806177BA}" presName="spacing" presStyleCnt="0"/>
      <dgm:spPr/>
    </dgm:pt>
    <dgm:pt modelId="{3A7FCB45-1401-4A43-9B56-A52B7D2BF1EE}" type="pres">
      <dgm:prSet presAssocID="{DD6B44D4-D6A3-400D-86F6-B451C9424BBF}" presName="composite" presStyleCnt="0"/>
      <dgm:spPr/>
    </dgm:pt>
    <dgm:pt modelId="{8A10D631-CA36-477F-AC42-BAE7200AC5DD}" type="pres">
      <dgm:prSet presAssocID="{DD6B44D4-D6A3-400D-86F6-B451C9424BBF}" presName="imgShp" presStyleLbl="fgImgPlace1" presStyleIdx="1" presStyleCnt="5"/>
      <dgm:spPr/>
    </dgm:pt>
    <dgm:pt modelId="{9E3E414B-A991-4B97-B201-CA708B3C26BB}" type="pres">
      <dgm:prSet presAssocID="{DD6B44D4-D6A3-400D-86F6-B451C9424BB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EDB17A0-7D07-446E-93A0-9FA32AEE14D5}" type="pres">
      <dgm:prSet presAssocID="{DEB6F512-ADE8-493D-9137-C308EDB7DE6F}" presName="spacing" presStyleCnt="0"/>
      <dgm:spPr/>
    </dgm:pt>
    <dgm:pt modelId="{162638A5-B880-4F8B-96E2-EA42ECE90A59}" type="pres">
      <dgm:prSet presAssocID="{83F9678E-959B-4C0B-BB8F-2F799BEDE6E1}" presName="composite" presStyleCnt="0"/>
      <dgm:spPr/>
    </dgm:pt>
    <dgm:pt modelId="{4560B512-B564-45B5-ABF4-F85F7A1FB248}" type="pres">
      <dgm:prSet presAssocID="{83F9678E-959B-4C0B-BB8F-2F799BEDE6E1}" presName="imgShp" presStyleLbl="fgImgPlace1" presStyleIdx="2" presStyleCnt="5"/>
      <dgm:spPr/>
    </dgm:pt>
    <dgm:pt modelId="{A6BBD8ED-C9B9-452F-93F2-FC7230B60AEC}" type="pres">
      <dgm:prSet presAssocID="{83F9678E-959B-4C0B-BB8F-2F799BEDE6E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B708BA5-E36D-49FD-A91E-17B0C450B8E6}" type="pres">
      <dgm:prSet presAssocID="{ED11DBC4-9BB3-42B7-AD1E-0F3F500243AF}" presName="spacing" presStyleCnt="0"/>
      <dgm:spPr/>
    </dgm:pt>
    <dgm:pt modelId="{036C6BC4-2AA3-46D7-82E1-C9DEFE05F898}" type="pres">
      <dgm:prSet presAssocID="{8B95514A-6FD5-4ECB-AF1B-5042DE310CC1}" presName="composite" presStyleCnt="0"/>
      <dgm:spPr/>
    </dgm:pt>
    <dgm:pt modelId="{08905675-F2A2-476F-9CD0-D3E27A01089D}" type="pres">
      <dgm:prSet presAssocID="{8B95514A-6FD5-4ECB-AF1B-5042DE310CC1}" presName="imgShp" presStyleLbl="fgImgPlace1" presStyleIdx="3" presStyleCnt="5"/>
      <dgm:spPr/>
    </dgm:pt>
    <dgm:pt modelId="{DF2EBB1B-4D67-4480-98C7-AF75785D4AE1}" type="pres">
      <dgm:prSet presAssocID="{8B95514A-6FD5-4ECB-AF1B-5042DE310CC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E7C0B4-5BA0-4A84-B36F-42DB2C5C460A}" type="pres">
      <dgm:prSet presAssocID="{5C9B778B-7A25-4CC2-8A8F-75DFF8F33B17}" presName="spacing" presStyleCnt="0"/>
      <dgm:spPr/>
    </dgm:pt>
    <dgm:pt modelId="{A9F21940-E743-42CC-B967-A357A936007F}" type="pres">
      <dgm:prSet presAssocID="{6625D446-FECC-4B86-AA43-A9AC6D6F59D2}" presName="composite" presStyleCnt="0"/>
      <dgm:spPr/>
    </dgm:pt>
    <dgm:pt modelId="{497F5C2E-43E2-49CC-A76F-98997C5E3AD4}" type="pres">
      <dgm:prSet presAssocID="{6625D446-FECC-4B86-AA43-A9AC6D6F59D2}" presName="imgShp" presStyleLbl="fgImgPlace1" presStyleIdx="4" presStyleCnt="5"/>
      <dgm:spPr/>
    </dgm:pt>
    <dgm:pt modelId="{B344565B-1C50-4118-B614-89EE6DE23C82}" type="pres">
      <dgm:prSet presAssocID="{6625D446-FECC-4B86-AA43-A9AC6D6F59D2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2260F41-6AD4-474B-A698-A5E56B7BB4A1}" type="presOf" srcId="{83F9678E-959B-4C0B-BB8F-2F799BEDE6E1}" destId="{A6BBD8ED-C9B9-452F-93F2-FC7230B60AEC}" srcOrd="0" destOrd="0" presId="urn:microsoft.com/office/officeart/2005/8/layout/vList3"/>
    <dgm:cxn modelId="{31334AAC-65E8-4E3B-AB21-AEDBB48F3C2A}" type="presOf" srcId="{DD6B44D4-D6A3-400D-86F6-B451C9424BBF}" destId="{9E3E414B-A991-4B97-B201-CA708B3C26BB}" srcOrd="0" destOrd="0" presId="urn:microsoft.com/office/officeart/2005/8/layout/vList3"/>
    <dgm:cxn modelId="{89575B7F-DC41-4D01-B3F9-0EF985A0A7FC}" type="presOf" srcId="{568B9153-6C72-4EA0-B701-7CF7BF37007D}" destId="{EA6A2077-A58F-45AA-8BDC-12531E26CF54}" srcOrd="0" destOrd="0" presId="urn:microsoft.com/office/officeart/2005/8/layout/vList3"/>
    <dgm:cxn modelId="{77F8C0E7-C0FE-46DD-B629-1EAE359597A9}" type="presOf" srcId="{E0A814E0-6510-451F-BAFF-9815FBC9A28E}" destId="{3F124BF6-D781-4228-8E28-933CA0E926A2}" srcOrd="0" destOrd="0" presId="urn:microsoft.com/office/officeart/2005/8/layout/vList3"/>
    <dgm:cxn modelId="{33D85BDD-5397-420E-9EBC-4FB465A6FE29}" srcId="{568B9153-6C72-4EA0-B701-7CF7BF37007D}" destId="{83F9678E-959B-4C0B-BB8F-2F799BEDE6E1}" srcOrd="2" destOrd="0" parTransId="{731ED994-0905-4A4E-9F67-B7587A8298CF}" sibTransId="{ED11DBC4-9BB3-42B7-AD1E-0F3F500243AF}"/>
    <dgm:cxn modelId="{211AC9F1-23CF-486A-A30D-0105F04D3555}" type="presOf" srcId="{8B95514A-6FD5-4ECB-AF1B-5042DE310CC1}" destId="{DF2EBB1B-4D67-4480-98C7-AF75785D4AE1}" srcOrd="0" destOrd="0" presId="urn:microsoft.com/office/officeart/2005/8/layout/vList3"/>
    <dgm:cxn modelId="{C434364B-5661-4887-AFAF-B1CF6FC837C6}" srcId="{568B9153-6C72-4EA0-B701-7CF7BF37007D}" destId="{6625D446-FECC-4B86-AA43-A9AC6D6F59D2}" srcOrd="4" destOrd="0" parTransId="{A3678FA5-D16F-440A-8B9B-9594ED124511}" sibTransId="{011D2E5D-238A-402A-AD6E-EB1A6C8098B2}"/>
    <dgm:cxn modelId="{D7308FF9-5D87-46BC-B3F0-6A561EA7D743}" type="presOf" srcId="{6625D446-FECC-4B86-AA43-A9AC6D6F59D2}" destId="{B344565B-1C50-4118-B614-89EE6DE23C82}" srcOrd="0" destOrd="0" presId="urn:microsoft.com/office/officeart/2005/8/layout/vList3"/>
    <dgm:cxn modelId="{7EECD860-48CC-4055-8D88-E2D57595D9CD}" srcId="{568B9153-6C72-4EA0-B701-7CF7BF37007D}" destId="{8B95514A-6FD5-4ECB-AF1B-5042DE310CC1}" srcOrd="3" destOrd="0" parTransId="{75284BE8-39E0-4E38-8974-5EF6EEFBD8C8}" sibTransId="{5C9B778B-7A25-4CC2-8A8F-75DFF8F33B17}"/>
    <dgm:cxn modelId="{6ABF05A7-D7E5-43B7-82BF-E6605AFF8971}" srcId="{568B9153-6C72-4EA0-B701-7CF7BF37007D}" destId="{E0A814E0-6510-451F-BAFF-9815FBC9A28E}" srcOrd="0" destOrd="0" parTransId="{C027F61B-7BDA-43B3-A1D4-CE63892AEEFC}" sibTransId="{8607ACBD-3139-4ADE-B767-A0B6806177BA}"/>
    <dgm:cxn modelId="{AA35ADC4-8A48-49C1-82AB-56FFE8C0F268}" srcId="{568B9153-6C72-4EA0-B701-7CF7BF37007D}" destId="{DD6B44D4-D6A3-400D-86F6-B451C9424BBF}" srcOrd="1" destOrd="0" parTransId="{499C668D-9A51-4FC3-BDEC-F086C560FD93}" sibTransId="{DEB6F512-ADE8-493D-9137-C308EDB7DE6F}"/>
    <dgm:cxn modelId="{B8E05B90-0277-427A-A83B-E196A8CA5F12}" type="presParOf" srcId="{EA6A2077-A58F-45AA-8BDC-12531E26CF54}" destId="{A9FC7553-33BC-4948-A53B-C7A700357605}" srcOrd="0" destOrd="0" presId="urn:microsoft.com/office/officeart/2005/8/layout/vList3"/>
    <dgm:cxn modelId="{6E2A30C5-A71C-4020-A8A5-CEB6801142AF}" type="presParOf" srcId="{A9FC7553-33BC-4948-A53B-C7A700357605}" destId="{ED6732B1-DC00-4B0F-A66B-6217E0FE52B1}" srcOrd="0" destOrd="0" presId="urn:microsoft.com/office/officeart/2005/8/layout/vList3"/>
    <dgm:cxn modelId="{0E025866-FEF1-4144-AAF5-3C9206EC6BAC}" type="presParOf" srcId="{A9FC7553-33BC-4948-A53B-C7A700357605}" destId="{3F124BF6-D781-4228-8E28-933CA0E926A2}" srcOrd="1" destOrd="0" presId="urn:microsoft.com/office/officeart/2005/8/layout/vList3"/>
    <dgm:cxn modelId="{F77D0DA8-BA09-4DEA-AEFD-01211A280123}" type="presParOf" srcId="{EA6A2077-A58F-45AA-8BDC-12531E26CF54}" destId="{D3F43AAB-6350-47E6-B4F7-9E49CF714975}" srcOrd="1" destOrd="0" presId="urn:microsoft.com/office/officeart/2005/8/layout/vList3"/>
    <dgm:cxn modelId="{580C8A0A-312B-4BA0-BF7F-FCF2FE09E177}" type="presParOf" srcId="{EA6A2077-A58F-45AA-8BDC-12531E26CF54}" destId="{3A7FCB45-1401-4A43-9B56-A52B7D2BF1EE}" srcOrd="2" destOrd="0" presId="urn:microsoft.com/office/officeart/2005/8/layout/vList3"/>
    <dgm:cxn modelId="{7D26B3FD-81D6-4994-84DF-5AD8B0679550}" type="presParOf" srcId="{3A7FCB45-1401-4A43-9B56-A52B7D2BF1EE}" destId="{8A10D631-CA36-477F-AC42-BAE7200AC5DD}" srcOrd="0" destOrd="0" presId="urn:microsoft.com/office/officeart/2005/8/layout/vList3"/>
    <dgm:cxn modelId="{25C3E3A9-4050-4891-A3FE-9C9F9FFF1129}" type="presParOf" srcId="{3A7FCB45-1401-4A43-9B56-A52B7D2BF1EE}" destId="{9E3E414B-A991-4B97-B201-CA708B3C26BB}" srcOrd="1" destOrd="0" presId="urn:microsoft.com/office/officeart/2005/8/layout/vList3"/>
    <dgm:cxn modelId="{ADDA4D13-B419-44E2-94A4-A2F87BB60254}" type="presParOf" srcId="{EA6A2077-A58F-45AA-8BDC-12531E26CF54}" destId="{EEDB17A0-7D07-446E-93A0-9FA32AEE14D5}" srcOrd="3" destOrd="0" presId="urn:microsoft.com/office/officeart/2005/8/layout/vList3"/>
    <dgm:cxn modelId="{89D8A5E6-C143-47BC-A119-D6D6694B280A}" type="presParOf" srcId="{EA6A2077-A58F-45AA-8BDC-12531E26CF54}" destId="{162638A5-B880-4F8B-96E2-EA42ECE90A59}" srcOrd="4" destOrd="0" presId="urn:microsoft.com/office/officeart/2005/8/layout/vList3"/>
    <dgm:cxn modelId="{EAE83FB2-D4BF-4DE2-B1EC-93775FADE77D}" type="presParOf" srcId="{162638A5-B880-4F8B-96E2-EA42ECE90A59}" destId="{4560B512-B564-45B5-ABF4-F85F7A1FB248}" srcOrd="0" destOrd="0" presId="urn:microsoft.com/office/officeart/2005/8/layout/vList3"/>
    <dgm:cxn modelId="{C6892D46-B36A-439A-B742-567621891A03}" type="presParOf" srcId="{162638A5-B880-4F8B-96E2-EA42ECE90A59}" destId="{A6BBD8ED-C9B9-452F-93F2-FC7230B60AEC}" srcOrd="1" destOrd="0" presId="urn:microsoft.com/office/officeart/2005/8/layout/vList3"/>
    <dgm:cxn modelId="{2143C4AE-E230-4E85-B446-6A42D767DE0D}" type="presParOf" srcId="{EA6A2077-A58F-45AA-8BDC-12531E26CF54}" destId="{9B708BA5-E36D-49FD-A91E-17B0C450B8E6}" srcOrd="5" destOrd="0" presId="urn:microsoft.com/office/officeart/2005/8/layout/vList3"/>
    <dgm:cxn modelId="{7759A250-2BE1-41C7-B1E6-D0ACBF85674C}" type="presParOf" srcId="{EA6A2077-A58F-45AA-8BDC-12531E26CF54}" destId="{036C6BC4-2AA3-46D7-82E1-C9DEFE05F898}" srcOrd="6" destOrd="0" presId="urn:microsoft.com/office/officeart/2005/8/layout/vList3"/>
    <dgm:cxn modelId="{4F2C4C32-D8F4-4AD4-AA1B-5A434128D38B}" type="presParOf" srcId="{036C6BC4-2AA3-46D7-82E1-C9DEFE05F898}" destId="{08905675-F2A2-476F-9CD0-D3E27A01089D}" srcOrd="0" destOrd="0" presId="urn:microsoft.com/office/officeart/2005/8/layout/vList3"/>
    <dgm:cxn modelId="{41E6BC51-F994-4A94-A530-54BA8FE841A2}" type="presParOf" srcId="{036C6BC4-2AA3-46D7-82E1-C9DEFE05F898}" destId="{DF2EBB1B-4D67-4480-98C7-AF75785D4AE1}" srcOrd="1" destOrd="0" presId="urn:microsoft.com/office/officeart/2005/8/layout/vList3"/>
    <dgm:cxn modelId="{CA8D07E0-010C-46D3-A725-EC8685132A2B}" type="presParOf" srcId="{EA6A2077-A58F-45AA-8BDC-12531E26CF54}" destId="{FBE7C0B4-5BA0-4A84-B36F-42DB2C5C460A}" srcOrd="7" destOrd="0" presId="urn:microsoft.com/office/officeart/2005/8/layout/vList3"/>
    <dgm:cxn modelId="{08CD1B47-AAF2-4540-A6F4-2A35BAF3BA6D}" type="presParOf" srcId="{EA6A2077-A58F-45AA-8BDC-12531E26CF54}" destId="{A9F21940-E743-42CC-B967-A357A936007F}" srcOrd="8" destOrd="0" presId="urn:microsoft.com/office/officeart/2005/8/layout/vList3"/>
    <dgm:cxn modelId="{A5FA5D0C-EAB9-46E6-85AC-82F96D393EA1}" type="presParOf" srcId="{A9F21940-E743-42CC-B967-A357A936007F}" destId="{497F5C2E-43E2-49CC-A76F-98997C5E3AD4}" srcOrd="0" destOrd="0" presId="urn:microsoft.com/office/officeart/2005/8/layout/vList3"/>
    <dgm:cxn modelId="{AB938748-B84E-4022-893A-E3F9716B2FF9}" type="presParOf" srcId="{A9F21940-E743-42CC-B967-A357A936007F}" destId="{B344565B-1C50-4118-B614-89EE6DE23C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0F0581-693C-4BE3-990B-1A27A98C8A5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BE03970-F6B8-4593-81F8-817520E0BA8A}">
      <dgm:prSet phldrT="[텍스트]" custT="1"/>
      <dgm:spPr>
        <a:solidFill>
          <a:schemeClr val="tx2">
            <a:lumMod val="40000"/>
            <a:lumOff val="60000"/>
            <a:alpha val="28000"/>
          </a:schemeClr>
        </a:solidFill>
        <a:ln>
          <a:noFill/>
        </a:ln>
      </dgm:spPr>
      <dgm:t>
        <a:bodyPr/>
        <a:lstStyle/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흑룡강성 인구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약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3,100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만명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면적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450,000㎡</a:t>
          </a: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성내 대학 수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</a:t>
          </a:r>
          <a:r>
            <a:rPr lang="en-US" altLang="ko-KR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83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개</a:t>
          </a:r>
          <a:endParaRPr lang="ko-KR" altLang="en-US" sz="1400" b="1" dirty="0">
            <a:solidFill>
              <a:srgbClr val="0000FF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BE752D9E-70BC-47B2-B697-BB8E8D53FEF7}" type="parTrans" cxnId="{498B39CE-D540-4D11-845A-68C7D067BA3D}">
      <dgm:prSet/>
      <dgm:spPr/>
      <dgm:t>
        <a:bodyPr/>
        <a:lstStyle/>
        <a:p>
          <a:pPr latinLnBrk="1"/>
          <a:endParaRPr lang="ko-KR" altLang="en-US"/>
        </a:p>
      </dgm:t>
    </dgm:pt>
    <dgm:pt modelId="{9986ADA6-7BE8-40F7-837C-772E0F0DAA3C}" type="sibTrans" cxnId="{498B39CE-D540-4D11-845A-68C7D067BA3D}">
      <dgm:prSet/>
      <dgm:spPr/>
      <dgm:t>
        <a:bodyPr/>
        <a:lstStyle/>
        <a:p>
          <a:pPr latinLnBrk="1"/>
          <a:endParaRPr lang="ko-KR" altLang="en-US"/>
        </a:p>
      </dgm:t>
    </dgm:pt>
    <dgm:pt modelId="{36987DAD-67BD-4C21-9361-71BC8DC64DF4}">
      <dgm:prSet phldrT="[텍스트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pPr latinLnBrk="1"/>
          <a:endParaRPr lang="ko-KR" altLang="en-US" dirty="0"/>
        </a:p>
      </dgm:t>
    </dgm:pt>
    <dgm:pt modelId="{B894A83A-76F8-4CED-B983-439A4D4C6B01}" type="parTrans" cxnId="{66C85C3E-9536-44CC-A1C5-E1E2D174D561}">
      <dgm:prSet/>
      <dgm:spPr/>
      <dgm:t>
        <a:bodyPr/>
        <a:lstStyle/>
        <a:p>
          <a:pPr latinLnBrk="1"/>
          <a:endParaRPr lang="ko-KR" altLang="en-US"/>
        </a:p>
      </dgm:t>
    </dgm:pt>
    <dgm:pt modelId="{B369C2D1-8F85-4F32-9C89-2FDA066F3BC3}" type="sibTrans" cxnId="{66C85C3E-9536-44CC-A1C5-E1E2D174D561}">
      <dgm:prSet/>
      <dgm:spPr/>
      <dgm:t>
        <a:bodyPr/>
        <a:lstStyle/>
        <a:p>
          <a:pPr latinLnBrk="1"/>
          <a:endParaRPr lang="ko-KR" altLang="en-US"/>
        </a:p>
      </dgm:t>
    </dgm:pt>
    <dgm:pt modelId="{90CEA7B2-F39D-4BC0-95AC-B2E28A66935C}">
      <dgm:prSet phldrT="[텍스트]" custT="1"/>
      <dgm:spPr>
        <a:solidFill>
          <a:schemeClr val="tx2">
            <a:lumMod val="40000"/>
            <a:lumOff val="60000"/>
            <a:alpha val="28000"/>
          </a:schemeClr>
        </a:solidFill>
        <a:ln>
          <a:noFill/>
        </a:ln>
      </dgm:spPr>
      <dgm:t>
        <a:bodyPr/>
        <a:lstStyle/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</a:t>
          </a:r>
          <a:r>
            <a:rPr lang="ko-KR" altLang="en-US" sz="1400" b="1" dirty="0" err="1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하얼빈시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인구 약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1,000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만명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북방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지역 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가장 큰 도시</a:t>
          </a:r>
          <a:endParaRPr lang="en-US" altLang="ko-KR" sz="1400" b="1" dirty="0" smtClean="0">
            <a:solidFill>
              <a:srgbClr val="0000FF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  ※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스키 천국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</a:t>
          </a:r>
          <a:r>
            <a:rPr lang="en-US" altLang="ko-KR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10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대</a:t>
          </a:r>
          <a:r>
            <a:rPr lang="ko-KR" altLang="en-US" sz="1400" b="1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도시</a:t>
          </a:r>
          <a:endParaRPr lang="ko-KR" altLang="en-US" sz="1400" dirty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D9906CCA-0C40-411E-B6C8-38CACC42846C}" type="parTrans" cxnId="{AE7360CB-5B83-42CC-89FC-DFC5EFBA432B}">
      <dgm:prSet/>
      <dgm:spPr/>
      <dgm:t>
        <a:bodyPr/>
        <a:lstStyle/>
        <a:p>
          <a:pPr latinLnBrk="1"/>
          <a:endParaRPr lang="ko-KR" altLang="en-US"/>
        </a:p>
      </dgm:t>
    </dgm:pt>
    <dgm:pt modelId="{7637F9C1-ECF6-410D-B4E2-7CE55C8DA1A9}" type="sibTrans" cxnId="{AE7360CB-5B83-42CC-89FC-DFC5EFBA432B}">
      <dgm:prSet/>
      <dgm:spPr/>
      <dgm:t>
        <a:bodyPr/>
        <a:lstStyle/>
        <a:p>
          <a:pPr latinLnBrk="1"/>
          <a:endParaRPr lang="ko-KR" altLang="en-US"/>
        </a:p>
      </dgm:t>
    </dgm:pt>
    <dgm:pt modelId="{43C5CF48-733F-4741-BE51-8653745961D5}">
      <dgm:prSet phldrT="[텍스트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pPr latinLnBrk="1"/>
          <a:endParaRPr lang="ko-KR" altLang="en-US" dirty="0"/>
        </a:p>
      </dgm:t>
    </dgm:pt>
    <dgm:pt modelId="{F564BA37-6D33-4EFD-9825-F2454789B188}" type="parTrans" cxnId="{E6CC9DCD-E360-4EC8-8BBD-D593FA8BC74A}">
      <dgm:prSet/>
      <dgm:spPr/>
      <dgm:t>
        <a:bodyPr/>
        <a:lstStyle/>
        <a:p>
          <a:pPr latinLnBrk="1"/>
          <a:endParaRPr lang="ko-KR" altLang="en-US"/>
        </a:p>
      </dgm:t>
    </dgm:pt>
    <dgm:pt modelId="{6A8D4639-35FA-460E-ACB1-200A431B06D3}" type="sibTrans" cxnId="{E6CC9DCD-E360-4EC8-8BBD-D593FA8BC74A}">
      <dgm:prSet/>
      <dgm:spPr/>
      <dgm:t>
        <a:bodyPr/>
        <a:lstStyle/>
        <a:p>
          <a:pPr latinLnBrk="1"/>
          <a:endParaRPr lang="ko-KR" altLang="en-US"/>
        </a:p>
      </dgm:t>
    </dgm:pt>
    <dgm:pt modelId="{251095D2-08AA-4FE0-A928-BBD84BE80D20}">
      <dgm:prSet phldrT="[텍스트]" phldr="1"/>
      <dgm:spPr>
        <a:ln>
          <a:noFill/>
        </a:ln>
      </dgm:spPr>
      <dgm:t>
        <a:bodyPr/>
        <a:lstStyle/>
        <a:p>
          <a:pPr latinLnBrk="1"/>
          <a:endParaRPr lang="ko-KR" altLang="en-US"/>
        </a:p>
      </dgm:t>
    </dgm:pt>
    <dgm:pt modelId="{336587BC-9932-4F6E-9F8C-18B88E364899}" type="parTrans" cxnId="{E31D5F81-9E6F-4B7C-9139-A382F2A6F668}">
      <dgm:prSet/>
      <dgm:spPr/>
      <dgm:t>
        <a:bodyPr/>
        <a:lstStyle/>
        <a:p>
          <a:pPr latinLnBrk="1"/>
          <a:endParaRPr lang="ko-KR" altLang="en-US"/>
        </a:p>
      </dgm:t>
    </dgm:pt>
    <dgm:pt modelId="{16310AAE-A258-41EA-8DF9-ACC420271EFF}" type="sibTrans" cxnId="{E31D5F81-9E6F-4B7C-9139-A382F2A6F668}">
      <dgm:prSet/>
      <dgm:spPr/>
      <dgm:t>
        <a:bodyPr/>
        <a:lstStyle/>
        <a:p>
          <a:pPr latinLnBrk="1"/>
          <a:endParaRPr lang="ko-KR" altLang="en-US"/>
        </a:p>
      </dgm:t>
    </dgm:pt>
    <dgm:pt modelId="{F831C3BF-A84A-42ED-9B8A-C07933367B37}">
      <dgm:prSet phldrT="[텍스트]" custT="1"/>
      <dgm:spPr>
        <a:solidFill>
          <a:schemeClr val="tx2">
            <a:lumMod val="40000"/>
            <a:lumOff val="60000"/>
            <a:alpha val="28000"/>
          </a:schemeClr>
        </a:solidFill>
        <a:ln>
          <a:noFill/>
        </a:ln>
      </dgm:spPr>
      <dgm:t>
        <a:bodyPr/>
        <a:lstStyle/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하얼빈은 중국과 러시아 양국간의 문화가 조화를 이룬 도시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동북부의 정치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,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경제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,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문화 교통의 중심 도시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정확한 표준어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사용 지역</a:t>
          </a:r>
          <a:endParaRPr lang="ko-KR" altLang="en-US" sz="1400" dirty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3AEF2C05-72FB-4A7F-BFB4-B40609CE1975}" type="parTrans" cxnId="{E9A0B6F5-B6E4-4D40-B362-873D4AEF4C69}">
      <dgm:prSet/>
      <dgm:spPr/>
      <dgm:t>
        <a:bodyPr/>
        <a:lstStyle/>
        <a:p>
          <a:pPr latinLnBrk="1"/>
          <a:endParaRPr lang="ko-KR" altLang="en-US"/>
        </a:p>
      </dgm:t>
    </dgm:pt>
    <dgm:pt modelId="{0B9DA4BF-8AD5-4FEB-9392-3D7C20BF7836}" type="sibTrans" cxnId="{E9A0B6F5-B6E4-4D40-B362-873D4AEF4C69}">
      <dgm:prSet/>
      <dgm:spPr/>
      <dgm:t>
        <a:bodyPr/>
        <a:lstStyle/>
        <a:p>
          <a:pPr latinLnBrk="1"/>
          <a:endParaRPr lang="ko-KR" altLang="en-US"/>
        </a:p>
      </dgm:t>
    </dgm:pt>
    <dgm:pt modelId="{2435FD6A-A9D9-4DB6-ABB3-568C24117462}">
      <dgm:prSet phldrT="[텍스트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pPr latinLnBrk="1"/>
          <a:endParaRPr lang="ko-KR" altLang="en-US" dirty="0"/>
        </a:p>
      </dgm:t>
    </dgm:pt>
    <dgm:pt modelId="{8DD9786B-31B8-48E5-9E9B-4269D8260DAE}" type="parTrans" cxnId="{7CC5FBD6-856D-4DE9-AAB7-1F61781E8250}">
      <dgm:prSet/>
      <dgm:spPr/>
      <dgm:t>
        <a:bodyPr/>
        <a:lstStyle/>
        <a:p>
          <a:pPr latinLnBrk="1"/>
          <a:endParaRPr lang="ko-KR" altLang="en-US"/>
        </a:p>
      </dgm:t>
    </dgm:pt>
    <dgm:pt modelId="{F8E57B9C-084C-4ACE-A49E-7711CEDEB227}" type="sibTrans" cxnId="{7CC5FBD6-856D-4DE9-AAB7-1F61781E8250}">
      <dgm:prSet/>
      <dgm:spPr/>
      <dgm:t>
        <a:bodyPr/>
        <a:lstStyle/>
        <a:p>
          <a:pPr latinLnBrk="1"/>
          <a:endParaRPr lang="ko-KR" altLang="en-US"/>
        </a:p>
      </dgm:t>
    </dgm:pt>
    <dgm:pt modelId="{170BB4AA-FDF0-471C-8EBD-D5603D29D454}" type="pres">
      <dgm:prSet presAssocID="{680F0581-693C-4BE3-990B-1A27A98C8A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01ED3C9-24B7-4CCF-84B6-90FB12FB0A22}" type="pres">
      <dgm:prSet presAssocID="{EBE03970-F6B8-4593-81F8-817520E0BA8A}" presName="composite" presStyleCnt="0"/>
      <dgm:spPr/>
    </dgm:pt>
    <dgm:pt modelId="{5BF76C2C-25F0-4CA2-9CDA-3CE090464B9F}" type="pres">
      <dgm:prSet presAssocID="{EBE03970-F6B8-4593-81F8-817520E0BA8A}" presName="parTx" presStyleLbl="alignNode1" presStyleIdx="0" presStyleCnt="3" custScaleY="1074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D1476D9-5412-467A-BD45-35C4A077CE88}" type="pres">
      <dgm:prSet presAssocID="{EBE03970-F6B8-4593-81F8-817520E0BA8A}" presName="desTx" presStyleLbl="alignAccFollowNode1" presStyleIdx="0" presStyleCnt="3" custLinFactNeighborY="312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9C5AFA0-4246-4021-9588-2E9CC5044BFF}" type="pres">
      <dgm:prSet presAssocID="{9986ADA6-7BE8-40F7-837C-772E0F0DAA3C}" presName="space" presStyleCnt="0"/>
      <dgm:spPr/>
    </dgm:pt>
    <dgm:pt modelId="{903A7547-8FCD-4417-9FEF-839225059ED7}" type="pres">
      <dgm:prSet presAssocID="{90CEA7B2-F39D-4BC0-95AC-B2E28A66935C}" presName="composite" presStyleCnt="0"/>
      <dgm:spPr/>
    </dgm:pt>
    <dgm:pt modelId="{2B211A99-197F-4BF2-920A-9515CCF127AB}" type="pres">
      <dgm:prSet presAssocID="{90CEA7B2-F39D-4BC0-95AC-B2E28A66935C}" presName="parTx" presStyleLbl="alignNode1" presStyleIdx="1" presStyleCnt="3" custScaleY="1074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7335BA6-14D4-425A-9C3D-65FF799CE243}" type="pres">
      <dgm:prSet presAssocID="{90CEA7B2-F39D-4BC0-95AC-B2E28A66935C}" presName="desTx" presStyleLbl="alignAccFollowNode1" presStyleIdx="1" presStyleCnt="3" custLinFactNeighborY="312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91F60A-B7D3-44C1-BDA3-D5999CE1EC57}" type="pres">
      <dgm:prSet presAssocID="{7637F9C1-ECF6-410D-B4E2-7CE55C8DA1A9}" presName="space" presStyleCnt="0"/>
      <dgm:spPr/>
    </dgm:pt>
    <dgm:pt modelId="{74990455-0C0F-486C-B6E8-C36A92142938}" type="pres">
      <dgm:prSet presAssocID="{F831C3BF-A84A-42ED-9B8A-C07933367B37}" presName="composite" presStyleCnt="0"/>
      <dgm:spPr/>
    </dgm:pt>
    <dgm:pt modelId="{4ABDE3AA-3901-4403-A69D-871B63464E28}" type="pres">
      <dgm:prSet presAssocID="{F831C3BF-A84A-42ED-9B8A-C07933367B37}" presName="parTx" presStyleLbl="alignNode1" presStyleIdx="2" presStyleCnt="3" custScaleY="107499" custLinFactNeighborX="1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4958596-0131-4E32-9F47-BAA5A324D174}" type="pres">
      <dgm:prSet presAssocID="{F831C3BF-A84A-42ED-9B8A-C07933367B37}" presName="desTx" presStyleLbl="alignAccFollowNode1" presStyleIdx="2" presStyleCnt="3" custLinFactNeighborY="312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22A3540-F44E-476A-923B-9AAC8D868CAD}" type="presOf" srcId="{36987DAD-67BD-4C21-9361-71BC8DC64DF4}" destId="{DD1476D9-5412-467A-BD45-35C4A077CE88}" srcOrd="0" destOrd="0" presId="urn:microsoft.com/office/officeart/2005/8/layout/hList1"/>
    <dgm:cxn modelId="{AEF731DF-51BA-454A-A379-6ED520477F3C}" type="presOf" srcId="{680F0581-693C-4BE3-990B-1A27A98C8A54}" destId="{170BB4AA-FDF0-471C-8EBD-D5603D29D454}" srcOrd="0" destOrd="0" presId="urn:microsoft.com/office/officeart/2005/8/layout/hList1"/>
    <dgm:cxn modelId="{E7AC556E-FA78-480F-967B-80EE18C22E88}" type="presOf" srcId="{90CEA7B2-F39D-4BC0-95AC-B2E28A66935C}" destId="{2B211A99-197F-4BF2-920A-9515CCF127AB}" srcOrd="0" destOrd="0" presId="urn:microsoft.com/office/officeart/2005/8/layout/hList1"/>
    <dgm:cxn modelId="{66C85C3E-9536-44CC-A1C5-E1E2D174D561}" srcId="{EBE03970-F6B8-4593-81F8-817520E0BA8A}" destId="{36987DAD-67BD-4C21-9361-71BC8DC64DF4}" srcOrd="0" destOrd="0" parTransId="{B894A83A-76F8-4CED-B983-439A4D4C6B01}" sibTransId="{B369C2D1-8F85-4F32-9C89-2FDA066F3BC3}"/>
    <dgm:cxn modelId="{84622902-EF90-4EB0-B4AF-91FD00635759}" type="presOf" srcId="{F831C3BF-A84A-42ED-9B8A-C07933367B37}" destId="{4ABDE3AA-3901-4403-A69D-871B63464E28}" srcOrd="0" destOrd="0" presId="urn:microsoft.com/office/officeart/2005/8/layout/hList1"/>
    <dgm:cxn modelId="{E31D5F81-9E6F-4B7C-9139-A382F2A6F668}" srcId="{90CEA7B2-F39D-4BC0-95AC-B2E28A66935C}" destId="{251095D2-08AA-4FE0-A928-BBD84BE80D20}" srcOrd="1" destOrd="0" parTransId="{336587BC-9932-4F6E-9F8C-18B88E364899}" sibTransId="{16310AAE-A258-41EA-8DF9-ACC420271EFF}"/>
    <dgm:cxn modelId="{E6CC9DCD-E360-4EC8-8BBD-D593FA8BC74A}" srcId="{90CEA7B2-F39D-4BC0-95AC-B2E28A66935C}" destId="{43C5CF48-733F-4741-BE51-8653745961D5}" srcOrd="0" destOrd="0" parTransId="{F564BA37-6D33-4EFD-9825-F2454789B188}" sibTransId="{6A8D4639-35FA-460E-ACB1-200A431B06D3}"/>
    <dgm:cxn modelId="{E9A0B6F5-B6E4-4D40-B362-873D4AEF4C69}" srcId="{680F0581-693C-4BE3-990B-1A27A98C8A54}" destId="{F831C3BF-A84A-42ED-9B8A-C07933367B37}" srcOrd="2" destOrd="0" parTransId="{3AEF2C05-72FB-4A7F-BFB4-B40609CE1975}" sibTransId="{0B9DA4BF-8AD5-4FEB-9392-3D7C20BF7836}"/>
    <dgm:cxn modelId="{415C3563-2584-4B8A-8241-DDA69D14E283}" type="presOf" srcId="{251095D2-08AA-4FE0-A928-BBD84BE80D20}" destId="{87335BA6-14D4-425A-9C3D-65FF799CE243}" srcOrd="0" destOrd="1" presId="urn:microsoft.com/office/officeart/2005/8/layout/hList1"/>
    <dgm:cxn modelId="{4EBB6912-16D5-4C8B-B472-35F74E02BCD6}" type="presOf" srcId="{2435FD6A-A9D9-4DB6-ABB3-568C24117462}" destId="{C4958596-0131-4E32-9F47-BAA5A324D174}" srcOrd="0" destOrd="0" presId="urn:microsoft.com/office/officeart/2005/8/layout/hList1"/>
    <dgm:cxn modelId="{7D8C387C-CA38-4945-B114-14E518B86E27}" type="presOf" srcId="{43C5CF48-733F-4741-BE51-8653745961D5}" destId="{87335BA6-14D4-425A-9C3D-65FF799CE243}" srcOrd="0" destOrd="0" presId="urn:microsoft.com/office/officeart/2005/8/layout/hList1"/>
    <dgm:cxn modelId="{5BEEFB03-C620-4E06-B9C0-E126886E0A25}" type="presOf" srcId="{EBE03970-F6B8-4593-81F8-817520E0BA8A}" destId="{5BF76C2C-25F0-4CA2-9CDA-3CE090464B9F}" srcOrd="0" destOrd="0" presId="urn:microsoft.com/office/officeart/2005/8/layout/hList1"/>
    <dgm:cxn modelId="{498B39CE-D540-4D11-845A-68C7D067BA3D}" srcId="{680F0581-693C-4BE3-990B-1A27A98C8A54}" destId="{EBE03970-F6B8-4593-81F8-817520E0BA8A}" srcOrd="0" destOrd="0" parTransId="{BE752D9E-70BC-47B2-B697-BB8E8D53FEF7}" sibTransId="{9986ADA6-7BE8-40F7-837C-772E0F0DAA3C}"/>
    <dgm:cxn modelId="{7CC5FBD6-856D-4DE9-AAB7-1F61781E8250}" srcId="{F831C3BF-A84A-42ED-9B8A-C07933367B37}" destId="{2435FD6A-A9D9-4DB6-ABB3-568C24117462}" srcOrd="0" destOrd="0" parTransId="{8DD9786B-31B8-48E5-9E9B-4269D8260DAE}" sibTransId="{F8E57B9C-084C-4ACE-A49E-7711CEDEB227}"/>
    <dgm:cxn modelId="{AE7360CB-5B83-42CC-89FC-DFC5EFBA432B}" srcId="{680F0581-693C-4BE3-990B-1A27A98C8A54}" destId="{90CEA7B2-F39D-4BC0-95AC-B2E28A66935C}" srcOrd="1" destOrd="0" parTransId="{D9906CCA-0C40-411E-B6C8-38CACC42846C}" sibTransId="{7637F9C1-ECF6-410D-B4E2-7CE55C8DA1A9}"/>
    <dgm:cxn modelId="{D67E2597-4D8F-4168-9829-D340DBE5117F}" type="presParOf" srcId="{170BB4AA-FDF0-471C-8EBD-D5603D29D454}" destId="{401ED3C9-24B7-4CCF-84B6-90FB12FB0A22}" srcOrd="0" destOrd="0" presId="urn:microsoft.com/office/officeart/2005/8/layout/hList1"/>
    <dgm:cxn modelId="{B4292C5F-32E1-48E4-926F-52D5957B2E80}" type="presParOf" srcId="{401ED3C9-24B7-4CCF-84B6-90FB12FB0A22}" destId="{5BF76C2C-25F0-4CA2-9CDA-3CE090464B9F}" srcOrd="0" destOrd="0" presId="urn:microsoft.com/office/officeart/2005/8/layout/hList1"/>
    <dgm:cxn modelId="{067D492F-707A-4D31-AF9B-41194D5A6D5B}" type="presParOf" srcId="{401ED3C9-24B7-4CCF-84B6-90FB12FB0A22}" destId="{DD1476D9-5412-467A-BD45-35C4A077CE88}" srcOrd="1" destOrd="0" presId="urn:microsoft.com/office/officeart/2005/8/layout/hList1"/>
    <dgm:cxn modelId="{C7931C57-7C26-4DEE-BA44-BAE3E9ED9512}" type="presParOf" srcId="{170BB4AA-FDF0-471C-8EBD-D5603D29D454}" destId="{89C5AFA0-4246-4021-9588-2E9CC5044BFF}" srcOrd="1" destOrd="0" presId="urn:microsoft.com/office/officeart/2005/8/layout/hList1"/>
    <dgm:cxn modelId="{151DF3E9-4192-40ED-A920-38E314CF5458}" type="presParOf" srcId="{170BB4AA-FDF0-471C-8EBD-D5603D29D454}" destId="{903A7547-8FCD-4417-9FEF-839225059ED7}" srcOrd="2" destOrd="0" presId="urn:microsoft.com/office/officeart/2005/8/layout/hList1"/>
    <dgm:cxn modelId="{CA8C51A4-8896-4710-875D-820E85B9EFE9}" type="presParOf" srcId="{903A7547-8FCD-4417-9FEF-839225059ED7}" destId="{2B211A99-197F-4BF2-920A-9515CCF127AB}" srcOrd="0" destOrd="0" presId="urn:microsoft.com/office/officeart/2005/8/layout/hList1"/>
    <dgm:cxn modelId="{74A062BD-F279-445F-A8EA-0F3FC1AE2025}" type="presParOf" srcId="{903A7547-8FCD-4417-9FEF-839225059ED7}" destId="{87335BA6-14D4-425A-9C3D-65FF799CE243}" srcOrd="1" destOrd="0" presId="urn:microsoft.com/office/officeart/2005/8/layout/hList1"/>
    <dgm:cxn modelId="{AB720231-0207-4284-A0B2-583087ADE071}" type="presParOf" srcId="{170BB4AA-FDF0-471C-8EBD-D5603D29D454}" destId="{2191F60A-B7D3-44C1-BDA3-D5999CE1EC57}" srcOrd="3" destOrd="0" presId="urn:microsoft.com/office/officeart/2005/8/layout/hList1"/>
    <dgm:cxn modelId="{392821A1-EE3E-4E97-ABCE-ABB77E0FAF3E}" type="presParOf" srcId="{170BB4AA-FDF0-471C-8EBD-D5603D29D454}" destId="{74990455-0C0F-486C-B6E8-C36A92142938}" srcOrd="4" destOrd="0" presId="urn:microsoft.com/office/officeart/2005/8/layout/hList1"/>
    <dgm:cxn modelId="{C9910CB9-B35F-45AA-AC54-5AAE78EA4BAD}" type="presParOf" srcId="{74990455-0C0F-486C-B6E8-C36A92142938}" destId="{4ABDE3AA-3901-4403-A69D-871B63464E28}" srcOrd="0" destOrd="0" presId="urn:microsoft.com/office/officeart/2005/8/layout/hList1"/>
    <dgm:cxn modelId="{BC126B83-94DE-4482-904D-FA77A0A8236B}" type="presParOf" srcId="{74990455-0C0F-486C-B6E8-C36A92142938}" destId="{C4958596-0131-4E32-9F47-BAA5A324D17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24BF6-D781-4228-8E28-933CA0E926A2}">
      <dsp:nvSpPr>
        <dsp:cNvPr id="0" name=""/>
        <dsp:cNvSpPr/>
      </dsp:nvSpPr>
      <dsp:spPr>
        <a:xfrm rot="10800000">
          <a:off x="869759" y="1367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72390" rIns="135128" bIns="72390" numCol="1" spcCol="1270" anchor="ctr" anchorCtr="0">
          <a:noAutofit/>
        </a:bodyPr>
        <a:lstStyle/>
        <a:p>
          <a:pPr lvl="0" algn="ctr" defTabSz="844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지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역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소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개</a:t>
          </a:r>
          <a:endParaRPr lang="ko-KR" sz="1900" b="1" kern="1200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1367"/>
        <a:ext cx="2846933" cy="487824"/>
      </dsp:txXfrm>
    </dsp:sp>
    <dsp:sp modelId="{ED6732B1-DC00-4B0F-A66B-6217E0FE52B1}">
      <dsp:nvSpPr>
        <dsp:cNvPr id="0" name=""/>
        <dsp:cNvSpPr/>
      </dsp:nvSpPr>
      <dsp:spPr>
        <a:xfrm>
          <a:off x="625846" y="1367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E414B-A991-4B97-B201-CA708B3C26BB}">
      <dsp:nvSpPr>
        <dsp:cNvPr id="0" name=""/>
        <dsp:cNvSpPr/>
      </dsp:nvSpPr>
      <dsp:spPr>
        <a:xfrm rot="10800000">
          <a:off x="869759" y="634811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72390" rIns="135128" bIns="72390" numCol="1" spcCol="1270" anchor="ctr" anchorCtr="0">
          <a:noAutofit/>
        </a:bodyPr>
        <a:lstStyle/>
        <a:p>
          <a:pPr lvl="0" algn="ctr" defTabSz="844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학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교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ko-KR" sz="1900" b="1" kern="1200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634811"/>
        <a:ext cx="2846933" cy="487824"/>
      </dsp:txXfrm>
    </dsp:sp>
    <dsp:sp modelId="{8A10D631-CA36-477F-AC42-BAE7200AC5DD}">
      <dsp:nvSpPr>
        <dsp:cNvPr id="0" name=""/>
        <dsp:cNvSpPr/>
      </dsp:nvSpPr>
      <dsp:spPr>
        <a:xfrm>
          <a:off x="625846" y="634811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BD8ED-C9B9-452F-93F2-FC7230B60AEC}">
      <dsp:nvSpPr>
        <dsp:cNvPr id="0" name=""/>
        <dsp:cNvSpPr/>
      </dsp:nvSpPr>
      <dsp:spPr>
        <a:xfrm rot="10800000">
          <a:off x="869759" y="1268255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72390" rIns="135128" bIns="72390" numCol="1" spcCol="1270" anchor="ctr" anchorCtr="0">
          <a:noAutofit/>
        </a:bodyPr>
        <a:lstStyle/>
        <a:p>
          <a:pPr lvl="0" algn="ctr" defTabSz="844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입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학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ko-KR" sz="1900" b="1" kern="1200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1268255"/>
        <a:ext cx="2846933" cy="487824"/>
      </dsp:txXfrm>
    </dsp:sp>
    <dsp:sp modelId="{4560B512-B564-45B5-ABF4-F85F7A1FB248}">
      <dsp:nvSpPr>
        <dsp:cNvPr id="0" name=""/>
        <dsp:cNvSpPr/>
      </dsp:nvSpPr>
      <dsp:spPr>
        <a:xfrm>
          <a:off x="625846" y="1268255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EBB1B-4D67-4480-98C7-AF75785D4AE1}">
      <dsp:nvSpPr>
        <dsp:cNvPr id="0" name=""/>
        <dsp:cNvSpPr/>
      </dsp:nvSpPr>
      <dsp:spPr>
        <a:xfrm rot="10800000">
          <a:off x="869759" y="1901699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72390" rIns="135128" bIns="72390" numCol="1" spcCol="1270" anchor="ctr" anchorCtr="0">
          <a:noAutofit/>
        </a:bodyPr>
        <a:lstStyle/>
        <a:p>
          <a:pPr lvl="0" algn="ctr" defTabSz="844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비용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err="1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지불안내</a:t>
          </a:r>
          <a:endParaRPr lang="ko-KR" sz="1900" b="1" kern="1200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1901699"/>
        <a:ext cx="2846933" cy="487824"/>
      </dsp:txXfrm>
    </dsp:sp>
    <dsp:sp modelId="{08905675-F2A2-476F-9CD0-D3E27A01089D}">
      <dsp:nvSpPr>
        <dsp:cNvPr id="0" name=""/>
        <dsp:cNvSpPr/>
      </dsp:nvSpPr>
      <dsp:spPr>
        <a:xfrm>
          <a:off x="625846" y="1901699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4565B-1C50-4118-B614-89EE6DE23C82}">
      <dsp:nvSpPr>
        <dsp:cNvPr id="0" name=""/>
        <dsp:cNvSpPr/>
      </dsp:nvSpPr>
      <dsp:spPr>
        <a:xfrm rot="10800000">
          <a:off x="869759" y="2535143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72390" rIns="135128" bIns="72390" numCol="1" spcCol="1270" anchor="ctr" anchorCtr="0">
          <a:noAutofit/>
        </a:bodyPr>
        <a:lstStyle/>
        <a:p>
          <a:pPr lvl="0" algn="ctr" defTabSz="844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출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국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19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en-US" altLang="ko-KR" sz="1900" b="1" kern="1200" dirty="0" smtClean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2535143"/>
        <a:ext cx="2846933" cy="487824"/>
      </dsp:txXfrm>
    </dsp:sp>
    <dsp:sp modelId="{497F5C2E-43E2-49CC-A76F-98997C5E3AD4}">
      <dsp:nvSpPr>
        <dsp:cNvPr id="0" name=""/>
        <dsp:cNvSpPr/>
      </dsp:nvSpPr>
      <dsp:spPr>
        <a:xfrm>
          <a:off x="625846" y="2535143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76C2C-25F0-4CA2-9CDA-3CE090464B9F}">
      <dsp:nvSpPr>
        <dsp:cNvPr id="0" name=""/>
        <dsp:cNvSpPr/>
      </dsp:nvSpPr>
      <dsp:spPr>
        <a:xfrm>
          <a:off x="2790" y="289055"/>
          <a:ext cx="2720552" cy="1169826"/>
        </a:xfrm>
        <a:prstGeom prst="rect">
          <a:avLst/>
        </a:prstGeom>
        <a:solidFill>
          <a:schemeClr val="tx2">
            <a:lumMod val="40000"/>
            <a:lumOff val="60000"/>
            <a:alpha val="28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흑룡강성 인구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약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3,100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만명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면적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450,000㎡</a:t>
          </a: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성내 대학 수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</a:t>
          </a:r>
          <a:r>
            <a:rPr lang="en-US" altLang="ko-KR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83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개</a:t>
          </a:r>
          <a:endParaRPr lang="ko-KR" altLang="en-US" sz="1400" b="1" kern="1200" dirty="0">
            <a:solidFill>
              <a:srgbClr val="0000FF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>
        <a:off x="2790" y="289055"/>
        <a:ext cx="2720552" cy="1169826"/>
      </dsp:txXfrm>
    </dsp:sp>
    <dsp:sp modelId="{DD1476D9-5412-467A-BD45-35C4A077CE88}">
      <dsp:nvSpPr>
        <dsp:cNvPr id="0" name=""/>
        <dsp:cNvSpPr/>
      </dsp:nvSpPr>
      <dsp:spPr>
        <a:xfrm>
          <a:off x="2790" y="1474405"/>
          <a:ext cx="2720552" cy="180072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3100" kern="1200" dirty="0"/>
        </a:p>
      </dsp:txBody>
      <dsp:txXfrm>
        <a:off x="2790" y="1474405"/>
        <a:ext cx="2720552" cy="1800720"/>
      </dsp:txXfrm>
    </dsp:sp>
    <dsp:sp modelId="{2B211A99-197F-4BF2-920A-9515CCF127AB}">
      <dsp:nvSpPr>
        <dsp:cNvPr id="0" name=""/>
        <dsp:cNvSpPr/>
      </dsp:nvSpPr>
      <dsp:spPr>
        <a:xfrm>
          <a:off x="3104219" y="289055"/>
          <a:ext cx="2720552" cy="1169826"/>
        </a:xfrm>
        <a:prstGeom prst="rect">
          <a:avLst/>
        </a:prstGeom>
        <a:solidFill>
          <a:schemeClr val="tx2">
            <a:lumMod val="40000"/>
            <a:lumOff val="60000"/>
            <a:alpha val="28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</a:t>
          </a:r>
          <a:r>
            <a:rPr lang="ko-KR" altLang="en-US" sz="1400" b="1" kern="1200" dirty="0" err="1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하얼빈시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인구 약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1,000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만명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북방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지역 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가장 큰 도시</a:t>
          </a:r>
          <a:endParaRPr lang="en-US" altLang="ko-KR" sz="1400" b="1" kern="1200" dirty="0" smtClean="0">
            <a:solidFill>
              <a:srgbClr val="0000FF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  ※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스키 천국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</a:t>
          </a:r>
          <a:r>
            <a:rPr lang="en-US" altLang="ko-KR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10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대</a:t>
          </a:r>
          <a:r>
            <a:rPr lang="ko-KR" altLang="en-US" sz="1400" b="1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도시</a:t>
          </a:r>
          <a:endParaRPr lang="ko-KR" altLang="en-US" sz="1400" kern="1200" dirty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>
        <a:off x="3104219" y="289055"/>
        <a:ext cx="2720552" cy="1169826"/>
      </dsp:txXfrm>
    </dsp:sp>
    <dsp:sp modelId="{87335BA6-14D4-425A-9C3D-65FF799CE243}">
      <dsp:nvSpPr>
        <dsp:cNvPr id="0" name=""/>
        <dsp:cNvSpPr/>
      </dsp:nvSpPr>
      <dsp:spPr>
        <a:xfrm>
          <a:off x="3104219" y="1474405"/>
          <a:ext cx="2720552" cy="180072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3100" kern="1200" dirty="0"/>
        </a:p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3100" kern="1200"/>
        </a:p>
      </dsp:txBody>
      <dsp:txXfrm>
        <a:off x="3104219" y="1474405"/>
        <a:ext cx="2720552" cy="1800720"/>
      </dsp:txXfrm>
    </dsp:sp>
    <dsp:sp modelId="{4ABDE3AA-3901-4403-A69D-871B63464E28}">
      <dsp:nvSpPr>
        <dsp:cNvPr id="0" name=""/>
        <dsp:cNvSpPr/>
      </dsp:nvSpPr>
      <dsp:spPr>
        <a:xfrm>
          <a:off x="6208439" y="289055"/>
          <a:ext cx="2720552" cy="1169826"/>
        </a:xfrm>
        <a:prstGeom prst="rect">
          <a:avLst/>
        </a:prstGeom>
        <a:solidFill>
          <a:schemeClr val="tx2">
            <a:lumMod val="40000"/>
            <a:lumOff val="60000"/>
            <a:alpha val="28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하얼빈은 중국과 러시아 양국간의 문화가 조화를 이룬 도시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동북부의 정치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,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경제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,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문화 교통의 중심 도시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정확한 표준어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사용 지역</a:t>
          </a:r>
          <a:endParaRPr lang="ko-KR" altLang="en-US" sz="1400" kern="1200" dirty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>
        <a:off x="6208439" y="289055"/>
        <a:ext cx="2720552" cy="1169826"/>
      </dsp:txXfrm>
    </dsp:sp>
    <dsp:sp modelId="{C4958596-0131-4E32-9F47-BAA5A324D174}">
      <dsp:nvSpPr>
        <dsp:cNvPr id="0" name=""/>
        <dsp:cNvSpPr/>
      </dsp:nvSpPr>
      <dsp:spPr>
        <a:xfrm>
          <a:off x="6205649" y="1474405"/>
          <a:ext cx="2720552" cy="1800720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3100" kern="1200" dirty="0"/>
        </a:p>
      </dsp:txBody>
      <dsp:txXfrm>
        <a:off x="6205649" y="1474405"/>
        <a:ext cx="2720552" cy="1800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CD13F-9E93-4C57-A5BD-336347054114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B5BEB-1ADB-49FA-9859-ABF84DA6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83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D9606-6FF7-49AF-A412-4D6AB767DFC4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AE7AE-FCBF-419F-971E-04B351FA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4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© Templateswise.com - Community PP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A7B3F6-5CA4-4D18-AB12-AD4DA472F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7494"/>
            <a:ext cx="8229600" cy="85725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Community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3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5" y="915566"/>
            <a:ext cx="8208912" cy="452437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rgbClr val="C4C7CE"/>
                </a:solidFill>
              </a:defRPr>
            </a:lvl1pPr>
          </a:lstStyle>
          <a:p>
            <a:r>
              <a:rPr lang="en-US" dirty="0"/>
              <a:t>PowerPoint template</a:t>
            </a: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608" r="25378" b="12213"/>
          <a:stretch/>
        </p:blipFill>
        <p:spPr>
          <a:xfrm>
            <a:off x="-6125" y="-20538"/>
            <a:ext cx="1049733" cy="10801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9928" r="14608" b="20034"/>
          <a:stretch/>
        </p:blipFill>
        <p:spPr>
          <a:xfrm>
            <a:off x="8090568" y="161302"/>
            <a:ext cx="945928" cy="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© Templateswise.com - Community PP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12"/>
          <p:cNvSpPr>
            <a:spLocks/>
          </p:cNvSpPr>
          <p:nvPr userDrawn="1"/>
        </p:nvSpPr>
        <p:spPr bwMode="auto">
          <a:xfrm rot="5400000">
            <a:off x="-1185850" y="1185850"/>
            <a:ext cx="5143500" cy="2771799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798" y="915566"/>
            <a:ext cx="6829002" cy="85725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1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1857798" y="2057202"/>
            <a:ext cx="6818658" cy="244827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  <a:p>
            <a:endParaRPr lang="en-US" dirty="0"/>
          </a:p>
          <a:p>
            <a:r>
              <a:rPr lang="en-US" dirty="0"/>
              <a:t>Lorem ipsum dolor sit amet, consectetur adipisicing elit, sed do eiusmod tempor incididunt ut labore et dolore magna aliqua. </a:t>
            </a:r>
          </a:p>
          <a:p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608" r="25378" b="12213"/>
          <a:stretch/>
        </p:blipFill>
        <p:spPr>
          <a:xfrm>
            <a:off x="-6125" y="-20538"/>
            <a:ext cx="1049733" cy="10801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9928" r="14608" b="20034"/>
          <a:stretch/>
        </p:blipFill>
        <p:spPr>
          <a:xfrm>
            <a:off x="8090568" y="161302"/>
            <a:ext cx="945928" cy="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9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© Templateswise.com - Community PPT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53" name="Freeform 5"/>
          <p:cNvSpPr>
            <a:spLocks/>
          </p:cNvSpPr>
          <p:nvPr userDrawn="1"/>
        </p:nvSpPr>
        <p:spPr bwMode="auto">
          <a:xfrm>
            <a:off x="6659565" y="2973749"/>
            <a:ext cx="260348" cy="337384"/>
          </a:xfrm>
          <a:custGeom>
            <a:avLst/>
            <a:gdLst>
              <a:gd name="T0" fmla="*/ 1838 w 1852"/>
              <a:gd name="T1" fmla="*/ 982 h 2400"/>
              <a:gd name="T2" fmla="*/ 1768 w 1852"/>
              <a:gd name="T3" fmla="*/ 1244 h 2400"/>
              <a:gd name="T4" fmla="*/ 1646 w 1852"/>
              <a:gd name="T5" fmla="*/ 1460 h 2400"/>
              <a:gd name="T6" fmla="*/ 1478 w 1852"/>
              <a:gd name="T7" fmla="*/ 1618 h 2400"/>
              <a:gd name="T8" fmla="*/ 1270 w 1852"/>
              <a:gd name="T9" fmla="*/ 1710 h 2400"/>
              <a:gd name="T10" fmla="*/ 1082 w 1852"/>
              <a:gd name="T11" fmla="*/ 1726 h 2400"/>
              <a:gd name="T12" fmla="*/ 928 w 1852"/>
              <a:gd name="T13" fmla="*/ 1688 h 2400"/>
              <a:gd name="T14" fmla="*/ 810 w 1852"/>
              <a:gd name="T15" fmla="*/ 1606 h 2400"/>
              <a:gd name="T16" fmla="*/ 678 w 1852"/>
              <a:gd name="T17" fmla="*/ 1934 h 2400"/>
              <a:gd name="T18" fmla="*/ 570 w 1852"/>
              <a:gd name="T19" fmla="*/ 2128 h 2400"/>
              <a:gd name="T20" fmla="*/ 378 w 1852"/>
              <a:gd name="T21" fmla="*/ 2330 h 2400"/>
              <a:gd name="T22" fmla="*/ 402 w 1852"/>
              <a:gd name="T23" fmla="*/ 1854 h 2400"/>
              <a:gd name="T24" fmla="*/ 556 w 1852"/>
              <a:gd name="T25" fmla="*/ 1046 h 2400"/>
              <a:gd name="T26" fmla="*/ 536 w 1852"/>
              <a:gd name="T27" fmla="*/ 850 h 2400"/>
              <a:gd name="T28" fmla="*/ 594 w 1852"/>
              <a:gd name="T29" fmla="*/ 660 h 2400"/>
              <a:gd name="T30" fmla="*/ 720 w 1852"/>
              <a:gd name="T31" fmla="*/ 548 h 2400"/>
              <a:gd name="T32" fmla="*/ 844 w 1852"/>
              <a:gd name="T33" fmla="*/ 536 h 2400"/>
              <a:gd name="T34" fmla="*/ 940 w 1852"/>
              <a:gd name="T35" fmla="*/ 594 h 2400"/>
              <a:gd name="T36" fmla="*/ 982 w 1852"/>
              <a:gd name="T37" fmla="*/ 698 h 2400"/>
              <a:gd name="T38" fmla="*/ 972 w 1852"/>
              <a:gd name="T39" fmla="*/ 844 h 2400"/>
              <a:gd name="T40" fmla="*/ 864 w 1852"/>
              <a:gd name="T41" fmla="*/ 1226 h 2400"/>
              <a:gd name="T42" fmla="*/ 880 w 1852"/>
              <a:gd name="T43" fmla="*/ 1374 h 2400"/>
              <a:gd name="T44" fmla="*/ 980 w 1852"/>
              <a:gd name="T45" fmla="*/ 1470 h 2400"/>
              <a:gd name="T46" fmla="*/ 1104 w 1852"/>
              <a:gd name="T47" fmla="*/ 1490 h 2400"/>
              <a:gd name="T48" fmla="*/ 1238 w 1852"/>
              <a:gd name="T49" fmla="*/ 1446 h 2400"/>
              <a:gd name="T50" fmla="*/ 1350 w 1852"/>
              <a:gd name="T51" fmla="*/ 1344 h 2400"/>
              <a:gd name="T52" fmla="*/ 1446 w 1852"/>
              <a:gd name="T53" fmla="*/ 1166 h 2400"/>
              <a:gd name="T54" fmla="*/ 1516 w 1852"/>
              <a:gd name="T55" fmla="*/ 760 h 2400"/>
              <a:gd name="T56" fmla="*/ 1502 w 1852"/>
              <a:gd name="T57" fmla="*/ 626 h 2400"/>
              <a:gd name="T58" fmla="*/ 1446 w 1852"/>
              <a:gd name="T59" fmla="*/ 482 h 2400"/>
              <a:gd name="T60" fmla="*/ 1350 w 1852"/>
              <a:gd name="T61" fmla="*/ 368 h 2400"/>
              <a:gd name="T62" fmla="*/ 1216 w 1852"/>
              <a:gd name="T63" fmla="*/ 284 h 2400"/>
              <a:gd name="T64" fmla="*/ 1044 w 1852"/>
              <a:gd name="T65" fmla="*/ 240 h 2400"/>
              <a:gd name="T66" fmla="*/ 868 w 1852"/>
              <a:gd name="T67" fmla="*/ 238 h 2400"/>
              <a:gd name="T68" fmla="*/ 662 w 1852"/>
              <a:gd name="T69" fmla="*/ 288 h 2400"/>
              <a:gd name="T70" fmla="*/ 496 w 1852"/>
              <a:gd name="T71" fmla="*/ 390 h 2400"/>
              <a:gd name="T72" fmla="*/ 372 w 1852"/>
              <a:gd name="T73" fmla="*/ 532 h 2400"/>
              <a:gd name="T74" fmla="*/ 294 w 1852"/>
              <a:gd name="T75" fmla="*/ 702 h 2400"/>
              <a:gd name="T76" fmla="*/ 268 w 1852"/>
              <a:gd name="T77" fmla="*/ 892 h 2400"/>
              <a:gd name="T78" fmla="*/ 306 w 1852"/>
              <a:gd name="T79" fmla="*/ 1078 h 2400"/>
              <a:gd name="T80" fmla="*/ 378 w 1852"/>
              <a:gd name="T81" fmla="*/ 1190 h 2400"/>
              <a:gd name="T82" fmla="*/ 350 w 1852"/>
              <a:gd name="T83" fmla="*/ 1348 h 2400"/>
              <a:gd name="T84" fmla="*/ 314 w 1852"/>
              <a:gd name="T85" fmla="*/ 1386 h 2400"/>
              <a:gd name="T86" fmla="*/ 214 w 1852"/>
              <a:gd name="T87" fmla="*/ 1348 h 2400"/>
              <a:gd name="T88" fmla="*/ 70 w 1852"/>
              <a:gd name="T89" fmla="*/ 1180 h 2400"/>
              <a:gd name="T90" fmla="*/ 4 w 1852"/>
              <a:gd name="T91" fmla="*/ 944 h 2400"/>
              <a:gd name="T92" fmla="*/ 10 w 1852"/>
              <a:gd name="T93" fmla="*/ 746 h 2400"/>
              <a:gd name="T94" fmla="*/ 78 w 1852"/>
              <a:gd name="T95" fmla="*/ 522 h 2400"/>
              <a:gd name="T96" fmla="*/ 216 w 1852"/>
              <a:gd name="T97" fmla="*/ 314 h 2400"/>
              <a:gd name="T98" fmla="*/ 424 w 1852"/>
              <a:gd name="T99" fmla="*/ 144 h 2400"/>
              <a:gd name="T100" fmla="*/ 700 w 1852"/>
              <a:gd name="T101" fmla="*/ 32 h 2400"/>
              <a:gd name="T102" fmla="*/ 982 w 1852"/>
              <a:gd name="T103" fmla="*/ 0 h 2400"/>
              <a:gd name="T104" fmla="*/ 1258 w 1852"/>
              <a:gd name="T105" fmla="*/ 38 h 2400"/>
              <a:gd name="T106" fmla="*/ 1488 w 1852"/>
              <a:gd name="T107" fmla="*/ 142 h 2400"/>
              <a:gd name="T108" fmla="*/ 1668 w 1852"/>
              <a:gd name="T109" fmla="*/ 298 h 2400"/>
              <a:gd name="T110" fmla="*/ 1790 w 1852"/>
              <a:gd name="T111" fmla="*/ 492 h 2400"/>
              <a:gd name="T112" fmla="*/ 1848 w 1852"/>
              <a:gd name="T113" fmla="*/ 710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52" h="2400">
                <a:moveTo>
                  <a:pt x="1852" y="786"/>
                </a:moveTo>
                <a:lnTo>
                  <a:pt x="1852" y="786"/>
                </a:lnTo>
                <a:lnTo>
                  <a:pt x="1850" y="836"/>
                </a:lnTo>
                <a:lnTo>
                  <a:pt x="1848" y="886"/>
                </a:lnTo>
                <a:lnTo>
                  <a:pt x="1844" y="934"/>
                </a:lnTo>
                <a:lnTo>
                  <a:pt x="1838" y="982"/>
                </a:lnTo>
                <a:lnTo>
                  <a:pt x="1830" y="1028"/>
                </a:lnTo>
                <a:lnTo>
                  <a:pt x="1822" y="1074"/>
                </a:lnTo>
                <a:lnTo>
                  <a:pt x="1810" y="1118"/>
                </a:lnTo>
                <a:lnTo>
                  <a:pt x="1798" y="1160"/>
                </a:lnTo>
                <a:lnTo>
                  <a:pt x="1784" y="1202"/>
                </a:lnTo>
                <a:lnTo>
                  <a:pt x="1768" y="1244"/>
                </a:lnTo>
                <a:lnTo>
                  <a:pt x="1752" y="1284"/>
                </a:lnTo>
                <a:lnTo>
                  <a:pt x="1734" y="1322"/>
                </a:lnTo>
                <a:lnTo>
                  <a:pt x="1714" y="1358"/>
                </a:lnTo>
                <a:lnTo>
                  <a:pt x="1692" y="1394"/>
                </a:lnTo>
                <a:lnTo>
                  <a:pt x="1670" y="1426"/>
                </a:lnTo>
                <a:lnTo>
                  <a:pt x="1646" y="1460"/>
                </a:lnTo>
                <a:lnTo>
                  <a:pt x="1622" y="1490"/>
                </a:lnTo>
                <a:lnTo>
                  <a:pt x="1596" y="1520"/>
                </a:lnTo>
                <a:lnTo>
                  <a:pt x="1568" y="1546"/>
                </a:lnTo>
                <a:lnTo>
                  <a:pt x="1538" y="1572"/>
                </a:lnTo>
                <a:lnTo>
                  <a:pt x="1510" y="1596"/>
                </a:lnTo>
                <a:lnTo>
                  <a:pt x="1478" y="1618"/>
                </a:lnTo>
                <a:lnTo>
                  <a:pt x="1446" y="1638"/>
                </a:lnTo>
                <a:lnTo>
                  <a:pt x="1412" y="1656"/>
                </a:lnTo>
                <a:lnTo>
                  <a:pt x="1378" y="1672"/>
                </a:lnTo>
                <a:lnTo>
                  <a:pt x="1342" y="1688"/>
                </a:lnTo>
                <a:lnTo>
                  <a:pt x="1306" y="1700"/>
                </a:lnTo>
                <a:lnTo>
                  <a:pt x="1270" y="1710"/>
                </a:lnTo>
                <a:lnTo>
                  <a:pt x="1230" y="1718"/>
                </a:lnTo>
                <a:lnTo>
                  <a:pt x="1192" y="1724"/>
                </a:lnTo>
                <a:lnTo>
                  <a:pt x="1152" y="1726"/>
                </a:lnTo>
                <a:lnTo>
                  <a:pt x="1110" y="1728"/>
                </a:lnTo>
                <a:lnTo>
                  <a:pt x="1110" y="1728"/>
                </a:lnTo>
                <a:lnTo>
                  <a:pt x="1082" y="1726"/>
                </a:lnTo>
                <a:lnTo>
                  <a:pt x="1056" y="1724"/>
                </a:lnTo>
                <a:lnTo>
                  <a:pt x="1028" y="1720"/>
                </a:lnTo>
                <a:lnTo>
                  <a:pt x="1002" y="1714"/>
                </a:lnTo>
                <a:lnTo>
                  <a:pt x="976" y="1706"/>
                </a:lnTo>
                <a:lnTo>
                  <a:pt x="952" y="1698"/>
                </a:lnTo>
                <a:lnTo>
                  <a:pt x="928" y="1688"/>
                </a:lnTo>
                <a:lnTo>
                  <a:pt x="904" y="1676"/>
                </a:lnTo>
                <a:lnTo>
                  <a:pt x="884" y="1664"/>
                </a:lnTo>
                <a:lnTo>
                  <a:pt x="862" y="1650"/>
                </a:lnTo>
                <a:lnTo>
                  <a:pt x="844" y="1636"/>
                </a:lnTo>
                <a:lnTo>
                  <a:pt x="826" y="1622"/>
                </a:lnTo>
                <a:lnTo>
                  <a:pt x="810" y="1606"/>
                </a:lnTo>
                <a:lnTo>
                  <a:pt x="796" y="1590"/>
                </a:lnTo>
                <a:lnTo>
                  <a:pt x="784" y="1574"/>
                </a:lnTo>
                <a:lnTo>
                  <a:pt x="774" y="1556"/>
                </a:lnTo>
                <a:lnTo>
                  <a:pt x="774" y="1556"/>
                </a:lnTo>
                <a:lnTo>
                  <a:pt x="732" y="1722"/>
                </a:lnTo>
                <a:lnTo>
                  <a:pt x="678" y="1934"/>
                </a:lnTo>
                <a:lnTo>
                  <a:pt x="678" y="1934"/>
                </a:lnTo>
                <a:lnTo>
                  <a:pt x="670" y="1956"/>
                </a:lnTo>
                <a:lnTo>
                  <a:pt x="658" y="1984"/>
                </a:lnTo>
                <a:lnTo>
                  <a:pt x="640" y="2016"/>
                </a:lnTo>
                <a:lnTo>
                  <a:pt x="620" y="2052"/>
                </a:lnTo>
                <a:lnTo>
                  <a:pt x="570" y="2128"/>
                </a:lnTo>
                <a:lnTo>
                  <a:pt x="518" y="2206"/>
                </a:lnTo>
                <a:lnTo>
                  <a:pt x="466" y="2280"/>
                </a:lnTo>
                <a:lnTo>
                  <a:pt x="420" y="2342"/>
                </a:lnTo>
                <a:lnTo>
                  <a:pt x="378" y="2400"/>
                </a:lnTo>
                <a:lnTo>
                  <a:pt x="378" y="2400"/>
                </a:lnTo>
                <a:lnTo>
                  <a:pt x="378" y="2330"/>
                </a:lnTo>
                <a:lnTo>
                  <a:pt x="380" y="2166"/>
                </a:lnTo>
                <a:lnTo>
                  <a:pt x="384" y="2072"/>
                </a:lnTo>
                <a:lnTo>
                  <a:pt x="388" y="1984"/>
                </a:lnTo>
                <a:lnTo>
                  <a:pt x="394" y="1908"/>
                </a:lnTo>
                <a:lnTo>
                  <a:pt x="398" y="1878"/>
                </a:lnTo>
                <a:lnTo>
                  <a:pt x="402" y="1854"/>
                </a:lnTo>
                <a:lnTo>
                  <a:pt x="402" y="1854"/>
                </a:lnTo>
                <a:lnTo>
                  <a:pt x="578" y="1106"/>
                </a:lnTo>
                <a:lnTo>
                  <a:pt x="578" y="1106"/>
                </a:lnTo>
                <a:lnTo>
                  <a:pt x="572" y="1090"/>
                </a:lnTo>
                <a:lnTo>
                  <a:pt x="564" y="1070"/>
                </a:lnTo>
                <a:lnTo>
                  <a:pt x="556" y="1046"/>
                </a:lnTo>
                <a:lnTo>
                  <a:pt x="548" y="1014"/>
                </a:lnTo>
                <a:lnTo>
                  <a:pt x="542" y="976"/>
                </a:lnTo>
                <a:lnTo>
                  <a:pt x="536" y="934"/>
                </a:lnTo>
                <a:lnTo>
                  <a:pt x="534" y="888"/>
                </a:lnTo>
                <a:lnTo>
                  <a:pt x="534" y="888"/>
                </a:lnTo>
                <a:lnTo>
                  <a:pt x="536" y="850"/>
                </a:lnTo>
                <a:lnTo>
                  <a:pt x="540" y="814"/>
                </a:lnTo>
                <a:lnTo>
                  <a:pt x="546" y="780"/>
                </a:lnTo>
                <a:lnTo>
                  <a:pt x="556" y="746"/>
                </a:lnTo>
                <a:lnTo>
                  <a:pt x="566" y="716"/>
                </a:lnTo>
                <a:lnTo>
                  <a:pt x="580" y="686"/>
                </a:lnTo>
                <a:lnTo>
                  <a:pt x="594" y="660"/>
                </a:lnTo>
                <a:lnTo>
                  <a:pt x="612" y="634"/>
                </a:lnTo>
                <a:lnTo>
                  <a:pt x="630" y="612"/>
                </a:lnTo>
                <a:lnTo>
                  <a:pt x="652" y="592"/>
                </a:lnTo>
                <a:lnTo>
                  <a:pt x="674" y="574"/>
                </a:lnTo>
                <a:lnTo>
                  <a:pt x="696" y="560"/>
                </a:lnTo>
                <a:lnTo>
                  <a:pt x="720" y="548"/>
                </a:lnTo>
                <a:lnTo>
                  <a:pt x="746" y="540"/>
                </a:lnTo>
                <a:lnTo>
                  <a:pt x="772" y="534"/>
                </a:lnTo>
                <a:lnTo>
                  <a:pt x="800" y="532"/>
                </a:lnTo>
                <a:lnTo>
                  <a:pt x="800" y="532"/>
                </a:lnTo>
                <a:lnTo>
                  <a:pt x="822" y="534"/>
                </a:lnTo>
                <a:lnTo>
                  <a:pt x="844" y="536"/>
                </a:lnTo>
                <a:lnTo>
                  <a:pt x="864" y="542"/>
                </a:lnTo>
                <a:lnTo>
                  <a:pt x="882" y="550"/>
                </a:lnTo>
                <a:lnTo>
                  <a:pt x="898" y="558"/>
                </a:lnTo>
                <a:lnTo>
                  <a:pt x="914" y="568"/>
                </a:lnTo>
                <a:lnTo>
                  <a:pt x="926" y="580"/>
                </a:lnTo>
                <a:lnTo>
                  <a:pt x="940" y="594"/>
                </a:lnTo>
                <a:lnTo>
                  <a:pt x="950" y="608"/>
                </a:lnTo>
                <a:lnTo>
                  <a:pt x="960" y="624"/>
                </a:lnTo>
                <a:lnTo>
                  <a:pt x="968" y="642"/>
                </a:lnTo>
                <a:lnTo>
                  <a:pt x="974" y="660"/>
                </a:lnTo>
                <a:lnTo>
                  <a:pt x="978" y="678"/>
                </a:lnTo>
                <a:lnTo>
                  <a:pt x="982" y="698"/>
                </a:lnTo>
                <a:lnTo>
                  <a:pt x="984" y="718"/>
                </a:lnTo>
                <a:lnTo>
                  <a:pt x="984" y="738"/>
                </a:lnTo>
                <a:lnTo>
                  <a:pt x="984" y="738"/>
                </a:lnTo>
                <a:lnTo>
                  <a:pt x="984" y="762"/>
                </a:lnTo>
                <a:lnTo>
                  <a:pt x="982" y="788"/>
                </a:lnTo>
                <a:lnTo>
                  <a:pt x="972" y="844"/>
                </a:lnTo>
                <a:lnTo>
                  <a:pt x="958" y="902"/>
                </a:lnTo>
                <a:lnTo>
                  <a:pt x="940" y="964"/>
                </a:lnTo>
                <a:lnTo>
                  <a:pt x="900" y="1094"/>
                </a:lnTo>
                <a:lnTo>
                  <a:pt x="880" y="1160"/>
                </a:lnTo>
                <a:lnTo>
                  <a:pt x="864" y="1226"/>
                </a:lnTo>
                <a:lnTo>
                  <a:pt x="864" y="1226"/>
                </a:lnTo>
                <a:lnTo>
                  <a:pt x="858" y="1254"/>
                </a:lnTo>
                <a:lnTo>
                  <a:pt x="858" y="1280"/>
                </a:lnTo>
                <a:lnTo>
                  <a:pt x="858" y="1304"/>
                </a:lnTo>
                <a:lnTo>
                  <a:pt x="862" y="1328"/>
                </a:lnTo>
                <a:lnTo>
                  <a:pt x="870" y="1352"/>
                </a:lnTo>
                <a:lnTo>
                  <a:pt x="880" y="1374"/>
                </a:lnTo>
                <a:lnTo>
                  <a:pt x="892" y="1394"/>
                </a:lnTo>
                <a:lnTo>
                  <a:pt x="906" y="1414"/>
                </a:lnTo>
                <a:lnTo>
                  <a:pt x="922" y="1430"/>
                </a:lnTo>
                <a:lnTo>
                  <a:pt x="940" y="1446"/>
                </a:lnTo>
                <a:lnTo>
                  <a:pt x="960" y="1458"/>
                </a:lnTo>
                <a:lnTo>
                  <a:pt x="980" y="1470"/>
                </a:lnTo>
                <a:lnTo>
                  <a:pt x="1004" y="1478"/>
                </a:lnTo>
                <a:lnTo>
                  <a:pt x="1028" y="1486"/>
                </a:lnTo>
                <a:lnTo>
                  <a:pt x="1054" y="1490"/>
                </a:lnTo>
                <a:lnTo>
                  <a:pt x="1080" y="1490"/>
                </a:lnTo>
                <a:lnTo>
                  <a:pt x="1080" y="1490"/>
                </a:lnTo>
                <a:lnTo>
                  <a:pt x="1104" y="1490"/>
                </a:lnTo>
                <a:lnTo>
                  <a:pt x="1128" y="1486"/>
                </a:lnTo>
                <a:lnTo>
                  <a:pt x="1152" y="1482"/>
                </a:lnTo>
                <a:lnTo>
                  <a:pt x="1174" y="1476"/>
                </a:lnTo>
                <a:lnTo>
                  <a:pt x="1196" y="1468"/>
                </a:lnTo>
                <a:lnTo>
                  <a:pt x="1218" y="1458"/>
                </a:lnTo>
                <a:lnTo>
                  <a:pt x="1238" y="1446"/>
                </a:lnTo>
                <a:lnTo>
                  <a:pt x="1258" y="1432"/>
                </a:lnTo>
                <a:lnTo>
                  <a:pt x="1278" y="1418"/>
                </a:lnTo>
                <a:lnTo>
                  <a:pt x="1296" y="1402"/>
                </a:lnTo>
                <a:lnTo>
                  <a:pt x="1314" y="1384"/>
                </a:lnTo>
                <a:lnTo>
                  <a:pt x="1332" y="1364"/>
                </a:lnTo>
                <a:lnTo>
                  <a:pt x="1350" y="1344"/>
                </a:lnTo>
                <a:lnTo>
                  <a:pt x="1366" y="1322"/>
                </a:lnTo>
                <a:lnTo>
                  <a:pt x="1380" y="1298"/>
                </a:lnTo>
                <a:lnTo>
                  <a:pt x="1396" y="1274"/>
                </a:lnTo>
                <a:lnTo>
                  <a:pt x="1410" y="1248"/>
                </a:lnTo>
                <a:lnTo>
                  <a:pt x="1422" y="1222"/>
                </a:lnTo>
                <a:lnTo>
                  <a:pt x="1446" y="1166"/>
                </a:lnTo>
                <a:lnTo>
                  <a:pt x="1468" y="1106"/>
                </a:lnTo>
                <a:lnTo>
                  <a:pt x="1484" y="1042"/>
                </a:lnTo>
                <a:lnTo>
                  <a:pt x="1498" y="974"/>
                </a:lnTo>
                <a:lnTo>
                  <a:pt x="1508" y="906"/>
                </a:lnTo>
                <a:lnTo>
                  <a:pt x="1514" y="834"/>
                </a:lnTo>
                <a:lnTo>
                  <a:pt x="1516" y="760"/>
                </a:lnTo>
                <a:lnTo>
                  <a:pt x="1516" y="760"/>
                </a:lnTo>
                <a:lnTo>
                  <a:pt x="1516" y="732"/>
                </a:lnTo>
                <a:lnTo>
                  <a:pt x="1514" y="704"/>
                </a:lnTo>
                <a:lnTo>
                  <a:pt x="1510" y="678"/>
                </a:lnTo>
                <a:lnTo>
                  <a:pt x="1506" y="652"/>
                </a:lnTo>
                <a:lnTo>
                  <a:pt x="1502" y="626"/>
                </a:lnTo>
                <a:lnTo>
                  <a:pt x="1494" y="600"/>
                </a:lnTo>
                <a:lnTo>
                  <a:pt x="1486" y="576"/>
                </a:lnTo>
                <a:lnTo>
                  <a:pt x="1478" y="552"/>
                </a:lnTo>
                <a:lnTo>
                  <a:pt x="1468" y="528"/>
                </a:lnTo>
                <a:lnTo>
                  <a:pt x="1458" y="506"/>
                </a:lnTo>
                <a:lnTo>
                  <a:pt x="1446" y="482"/>
                </a:lnTo>
                <a:lnTo>
                  <a:pt x="1432" y="462"/>
                </a:lnTo>
                <a:lnTo>
                  <a:pt x="1418" y="442"/>
                </a:lnTo>
                <a:lnTo>
                  <a:pt x="1402" y="422"/>
                </a:lnTo>
                <a:lnTo>
                  <a:pt x="1386" y="402"/>
                </a:lnTo>
                <a:lnTo>
                  <a:pt x="1368" y="384"/>
                </a:lnTo>
                <a:lnTo>
                  <a:pt x="1350" y="368"/>
                </a:lnTo>
                <a:lnTo>
                  <a:pt x="1330" y="352"/>
                </a:lnTo>
                <a:lnTo>
                  <a:pt x="1310" y="336"/>
                </a:lnTo>
                <a:lnTo>
                  <a:pt x="1288" y="322"/>
                </a:lnTo>
                <a:lnTo>
                  <a:pt x="1264" y="308"/>
                </a:lnTo>
                <a:lnTo>
                  <a:pt x="1240" y="296"/>
                </a:lnTo>
                <a:lnTo>
                  <a:pt x="1216" y="284"/>
                </a:lnTo>
                <a:lnTo>
                  <a:pt x="1190" y="274"/>
                </a:lnTo>
                <a:lnTo>
                  <a:pt x="1162" y="264"/>
                </a:lnTo>
                <a:lnTo>
                  <a:pt x="1134" y="256"/>
                </a:lnTo>
                <a:lnTo>
                  <a:pt x="1104" y="250"/>
                </a:lnTo>
                <a:lnTo>
                  <a:pt x="1074" y="244"/>
                </a:lnTo>
                <a:lnTo>
                  <a:pt x="1044" y="240"/>
                </a:lnTo>
                <a:lnTo>
                  <a:pt x="1012" y="236"/>
                </a:lnTo>
                <a:lnTo>
                  <a:pt x="978" y="234"/>
                </a:lnTo>
                <a:lnTo>
                  <a:pt x="944" y="234"/>
                </a:lnTo>
                <a:lnTo>
                  <a:pt x="944" y="234"/>
                </a:lnTo>
                <a:lnTo>
                  <a:pt x="906" y="236"/>
                </a:lnTo>
                <a:lnTo>
                  <a:pt x="868" y="238"/>
                </a:lnTo>
                <a:lnTo>
                  <a:pt x="832" y="242"/>
                </a:lnTo>
                <a:lnTo>
                  <a:pt x="796" y="248"/>
                </a:lnTo>
                <a:lnTo>
                  <a:pt x="760" y="256"/>
                </a:lnTo>
                <a:lnTo>
                  <a:pt x="728" y="266"/>
                </a:lnTo>
                <a:lnTo>
                  <a:pt x="694" y="276"/>
                </a:lnTo>
                <a:lnTo>
                  <a:pt x="662" y="288"/>
                </a:lnTo>
                <a:lnTo>
                  <a:pt x="632" y="302"/>
                </a:lnTo>
                <a:lnTo>
                  <a:pt x="602" y="316"/>
                </a:lnTo>
                <a:lnTo>
                  <a:pt x="574" y="334"/>
                </a:lnTo>
                <a:lnTo>
                  <a:pt x="548" y="350"/>
                </a:lnTo>
                <a:lnTo>
                  <a:pt x="522" y="370"/>
                </a:lnTo>
                <a:lnTo>
                  <a:pt x="496" y="390"/>
                </a:lnTo>
                <a:lnTo>
                  <a:pt x="472" y="410"/>
                </a:lnTo>
                <a:lnTo>
                  <a:pt x="450" y="432"/>
                </a:lnTo>
                <a:lnTo>
                  <a:pt x="428" y="456"/>
                </a:lnTo>
                <a:lnTo>
                  <a:pt x="408" y="480"/>
                </a:lnTo>
                <a:lnTo>
                  <a:pt x="390" y="506"/>
                </a:lnTo>
                <a:lnTo>
                  <a:pt x="372" y="532"/>
                </a:lnTo>
                <a:lnTo>
                  <a:pt x="356" y="558"/>
                </a:lnTo>
                <a:lnTo>
                  <a:pt x="342" y="586"/>
                </a:lnTo>
                <a:lnTo>
                  <a:pt x="328" y="614"/>
                </a:lnTo>
                <a:lnTo>
                  <a:pt x="316" y="642"/>
                </a:lnTo>
                <a:lnTo>
                  <a:pt x="304" y="672"/>
                </a:lnTo>
                <a:lnTo>
                  <a:pt x="294" y="702"/>
                </a:lnTo>
                <a:lnTo>
                  <a:pt x="286" y="732"/>
                </a:lnTo>
                <a:lnTo>
                  <a:pt x="280" y="764"/>
                </a:lnTo>
                <a:lnTo>
                  <a:pt x="274" y="796"/>
                </a:lnTo>
                <a:lnTo>
                  <a:pt x="272" y="828"/>
                </a:lnTo>
                <a:lnTo>
                  <a:pt x="268" y="860"/>
                </a:lnTo>
                <a:lnTo>
                  <a:pt x="268" y="892"/>
                </a:lnTo>
                <a:lnTo>
                  <a:pt x="268" y="892"/>
                </a:lnTo>
                <a:lnTo>
                  <a:pt x="270" y="936"/>
                </a:lnTo>
                <a:lnTo>
                  <a:pt x="274" y="976"/>
                </a:lnTo>
                <a:lnTo>
                  <a:pt x="282" y="1012"/>
                </a:lnTo>
                <a:lnTo>
                  <a:pt x="292" y="1046"/>
                </a:lnTo>
                <a:lnTo>
                  <a:pt x="306" y="1078"/>
                </a:lnTo>
                <a:lnTo>
                  <a:pt x="322" y="1108"/>
                </a:lnTo>
                <a:lnTo>
                  <a:pt x="338" y="1136"/>
                </a:lnTo>
                <a:lnTo>
                  <a:pt x="358" y="1162"/>
                </a:lnTo>
                <a:lnTo>
                  <a:pt x="358" y="1162"/>
                </a:lnTo>
                <a:lnTo>
                  <a:pt x="374" y="1182"/>
                </a:lnTo>
                <a:lnTo>
                  <a:pt x="378" y="1190"/>
                </a:lnTo>
                <a:lnTo>
                  <a:pt x="382" y="1198"/>
                </a:lnTo>
                <a:lnTo>
                  <a:pt x="382" y="1206"/>
                </a:lnTo>
                <a:lnTo>
                  <a:pt x="382" y="1216"/>
                </a:lnTo>
                <a:lnTo>
                  <a:pt x="378" y="1238"/>
                </a:lnTo>
                <a:lnTo>
                  <a:pt x="378" y="1238"/>
                </a:lnTo>
                <a:lnTo>
                  <a:pt x="350" y="1348"/>
                </a:lnTo>
                <a:lnTo>
                  <a:pt x="350" y="1348"/>
                </a:lnTo>
                <a:lnTo>
                  <a:pt x="346" y="1360"/>
                </a:lnTo>
                <a:lnTo>
                  <a:pt x="340" y="1370"/>
                </a:lnTo>
                <a:lnTo>
                  <a:pt x="332" y="1378"/>
                </a:lnTo>
                <a:lnTo>
                  <a:pt x="324" y="1384"/>
                </a:lnTo>
                <a:lnTo>
                  <a:pt x="314" y="1386"/>
                </a:lnTo>
                <a:lnTo>
                  <a:pt x="304" y="1388"/>
                </a:lnTo>
                <a:lnTo>
                  <a:pt x="294" y="1386"/>
                </a:lnTo>
                <a:lnTo>
                  <a:pt x="282" y="1382"/>
                </a:lnTo>
                <a:lnTo>
                  <a:pt x="282" y="1382"/>
                </a:lnTo>
                <a:lnTo>
                  <a:pt x="246" y="1366"/>
                </a:lnTo>
                <a:lnTo>
                  <a:pt x="214" y="1348"/>
                </a:lnTo>
                <a:lnTo>
                  <a:pt x="184" y="1326"/>
                </a:lnTo>
                <a:lnTo>
                  <a:pt x="156" y="1300"/>
                </a:lnTo>
                <a:lnTo>
                  <a:pt x="132" y="1274"/>
                </a:lnTo>
                <a:lnTo>
                  <a:pt x="108" y="1244"/>
                </a:lnTo>
                <a:lnTo>
                  <a:pt x="88" y="1212"/>
                </a:lnTo>
                <a:lnTo>
                  <a:pt x="70" y="1180"/>
                </a:lnTo>
                <a:lnTo>
                  <a:pt x="52" y="1144"/>
                </a:lnTo>
                <a:lnTo>
                  <a:pt x="38" y="1106"/>
                </a:lnTo>
                <a:lnTo>
                  <a:pt x="26" y="1068"/>
                </a:lnTo>
                <a:lnTo>
                  <a:pt x="18" y="1028"/>
                </a:lnTo>
                <a:lnTo>
                  <a:pt x="10" y="988"/>
                </a:lnTo>
                <a:lnTo>
                  <a:pt x="4" y="944"/>
                </a:lnTo>
                <a:lnTo>
                  <a:pt x="2" y="902"/>
                </a:lnTo>
                <a:lnTo>
                  <a:pt x="0" y="858"/>
                </a:lnTo>
                <a:lnTo>
                  <a:pt x="0" y="858"/>
                </a:lnTo>
                <a:lnTo>
                  <a:pt x="2" y="820"/>
                </a:lnTo>
                <a:lnTo>
                  <a:pt x="4" y="784"/>
                </a:lnTo>
                <a:lnTo>
                  <a:pt x="10" y="746"/>
                </a:lnTo>
                <a:lnTo>
                  <a:pt x="16" y="708"/>
                </a:lnTo>
                <a:lnTo>
                  <a:pt x="24" y="672"/>
                </a:lnTo>
                <a:lnTo>
                  <a:pt x="36" y="634"/>
                </a:lnTo>
                <a:lnTo>
                  <a:pt x="48" y="596"/>
                </a:lnTo>
                <a:lnTo>
                  <a:pt x="62" y="560"/>
                </a:lnTo>
                <a:lnTo>
                  <a:pt x="78" y="522"/>
                </a:lnTo>
                <a:lnTo>
                  <a:pt x="96" y="486"/>
                </a:lnTo>
                <a:lnTo>
                  <a:pt x="116" y="450"/>
                </a:lnTo>
                <a:lnTo>
                  <a:pt x="138" y="414"/>
                </a:lnTo>
                <a:lnTo>
                  <a:pt x="162" y="380"/>
                </a:lnTo>
                <a:lnTo>
                  <a:pt x="188" y="346"/>
                </a:lnTo>
                <a:lnTo>
                  <a:pt x="216" y="314"/>
                </a:lnTo>
                <a:lnTo>
                  <a:pt x="246" y="282"/>
                </a:lnTo>
                <a:lnTo>
                  <a:pt x="278" y="252"/>
                </a:lnTo>
                <a:lnTo>
                  <a:pt x="312" y="222"/>
                </a:lnTo>
                <a:lnTo>
                  <a:pt x="348" y="194"/>
                </a:lnTo>
                <a:lnTo>
                  <a:pt x="384" y="168"/>
                </a:lnTo>
                <a:lnTo>
                  <a:pt x="424" y="144"/>
                </a:lnTo>
                <a:lnTo>
                  <a:pt x="466" y="120"/>
                </a:lnTo>
                <a:lnTo>
                  <a:pt x="508" y="98"/>
                </a:lnTo>
                <a:lnTo>
                  <a:pt x="554" y="78"/>
                </a:lnTo>
                <a:lnTo>
                  <a:pt x="600" y="62"/>
                </a:lnTo>
                <a:lnTo>
                  <a:pt x="650" y="46"/>
                </a:lnTo>
                <a:lnTo>
                  <a:pt x="700" y="32"/>
                </a:lnTo>
                <a:lnTo>
                  <a:pt x="752" y="20"/>
                </a:lnTo>
                <a:lnTo>
                  <a:pt x="808" y="12"/>
                </a:lnTo>
                <a:lnTo>
                  <a:pt x="864" y="4"/>
                </a:lnTo>
                <a:lnTo>
                  <a:pt x="922" y="2"/>
                </a:lnTo>
                <a:lnTo>
                  <a:pt x="982" y="0"/>
                </a:lnTo>
                <a:lnTo>
                  <a:pt x="982" y="0"/>
                </a:lnTo>
                <a:lnTo>
                  <a:pt x="1030" y="0"/>
                </a:lnTo>
                <a:lnTo>
                  <a:pt x="1078" y="4"/>
                </a:lnTo>
                <a:lnTo>
                  <a:pt x="1124" y="10"/>
                </a:lnTo>
                <a:lnTo>
                  <a:pt x="1170" y="16"/>
                </a:lnTo>
                <a:lnTo>
                  <a:pt x="1214" y="26"/>
                </a:lnTo>
                <a:lnTo>
                  <a:pt x="1258" y="38"/>
                </a:lnTo>
                <a:lnTo>
                  <a:pt x="1298" y="50"/>
                </a:lnTo>
                <a:lnTo>
                  <a:pt x="1340" y="66"/>
                </a:lnTo>
                <a:lnTo>
                  <a:pt x="1378" y="82"/>
                </a:lnTo>
                <a:lnTo>
                  <a:pt x="1416" y="100"/>
                </a:lnTo>
                <a:lnTo>
                  <a:pt x="1452" y="120"/>
                </a:lnTo>
                <a:lnTo>
                  <a:pt x="1488" y="142"/>
                </a:lnTo>
                <a:lnTo>
                  <a:pt x="1522" y="164"/>
                </a:lnTo>
                <a:lnTo>
                  <a:pt x="1554" y="188"/>
                </a:lnTo>
                <a:lnTo>
                  <a:pt x="1584" y="214"/>
                </a:lnTo>
                <a:lnTo>
                  <a:pt x="1614" y="240"/>
                </a:lnTo>
                <a:lnTo>
                  <a:pt x="1642" y="268"/>
                </a:lnTo>
                <a:lnTo>
                  <a:pt x="1668" y="298"/>
                </a:lnTo>
                <a:lnTo>
                  <a:pt x="1692" y="328"/>
                </a:lnTo>
                <a:lnTo>
                  <a:pt x="1714" y="358"/>
                </a:lnTo>
                <a:lnTo>
                  <a:pt x="1736" y="390"/>
                </a:lnTo>
                <a:lnTo>
                  <a:pt x="1756" y="424"/>
                </a:lnTo>
                <a:lnTo>
                  <a:pt x="1774" y="458"/>
                </a:lnTo>
                <a:lnTo>
                  <a:pt x="1790" y="492"/>
                </a:lnTo>
                <a:lnTo>
                  <a:pt x="1804" y="526"/>
                </a:lnTo>
                <a:lnTo>
                  <a:pt x="1816" y="562"/>
                </a:lnTo>
                <a:lnTo>
                  <a:pt x="1828" y="598"/>
                </a:lnTo>
                <a:lnTo>
                  <a:pt x="1836" y="636"/>
                </a:lnTo>
                <a:lnTo>
                  <a:pt x="1842" y="674"/>
                </a:lnTo>
                <a:lnTo>
                  <a:pt x="1848" y="710"/>
                </a:lnTo>
                <a:lnTo>
                  <a:pt x="1850" y="748"/>
                </a:lnTo>
                <a:lnTo>
                  <a:pt x="1852" y="786"/>
                </a:lnTo>
                <a:lnTo>
                  <a:pt x="1852" y="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4644008" y="1746440"/>
            <a:ext cx="4032448" cy="505509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your text here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4644008" y="2459046"/>
            <a:ext cx="4032448" cy="2003544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amet, consectetur adipisicing elit, sed do eiusmod tempor incididunt ut labore et dolore magna aliqua.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91E130-5C80-43FB-8C45-E31E60254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3072"/>
            <a:ext cx="3956534" cy="15843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608" r="25378" b="12213"/>
          <a:stretch/>
        </p:blipFill>
        <p:spPr>
          <a:xfrm>
            <a:off x="-6125" y="-20538"/>
            <a:ext cx="1049733" cy="108012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9928" r="14608" b="20034"/>
          <a:stretch/>
        </p:blipFill>
        <p:spPr>
          <a:xfrm>
            <a:off x="8090568" y="161302"/>
            <a:ext cx="945928" cy="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4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© Templateswise.com - Community PP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  <a:p>
            <a:r>
              <a:rPr lang="en-US" dirty="0"/>
              <a:t>Ut enim ad minim veniam, quis nostrud exercitation ullamco laboris nisi ut aliquip ex ea commodo consequat.</a:t>
            </a:r>
          </a:p>
          <a:p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608" r="25378" b="12213"/>
          <a:stretch/>
        </p:blipFill>
        <p:spPr>
          <a:xfrm>
            <a:off x="-6125" y="-20538"/>
            <a:ext cx="1049733" cy="10801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9928" r="14608" b="20034"/>
          <a:stretch/>
        </p:blipFill>
        <p:spPr>
          <a:xfrm>
            <a:off x="8090568" y="161302"/>
            <a:ext cx="945928" cy="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2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FF30096-E2FA-4C53-8FFA-C198FACBBC31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1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5606"/>
            <a:ext cx="9144000" cy="857250"/>
          </a:xfrm>
        </p:spPr>
        <p:txBody>
          <a:bodyPr>
            <a:noAutofit/>
          </a:bodyPr>
          <a:lstStyle/>
          <a:p>
            <a: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2024</a:t>
            </a:r>
            <a:r>
              <a:rPr lang="ko-KR" altLang="en-US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학년도 </a:t>
            </a:r>
            <a: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1</a:t>
            </a:r>
            <a:r>
              <a:rPr lang="ko-KR" altLang="en-US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학기 </a:t>
            </a:r>
            <a:r>
              <a:rPr lang="ko-KR" altLang="en-US" sz="3200" dirty="0" smtClean="0">
                <a:solidFill>
                  <a:srgbClr val="C00000"/>
                </a:solidFill>
                <a:latin typeface="Tmon몬소리 Black" panose="02000A03000000000000" pitchFamily="2" charset="-127"/>
                <a:ea typeface="Tmon몬소리 Black" panose="02000A03000000000000" pitchFamily="2" charset="-127"/>
              </a:rPr>
              <a:t>중국문화</a:t>
            </a:r>
            <a:r>
              <a:rPr lang="en-US" altLang="ko-KR" sz="3200" dirty="0" smtClean="0">
                <a:solidFill>
                  <a:srgbClr val="C00000"/>
                </a:solidFill>
                <a:latin typeface="Tmon몬소리 Black" panose="02000A03000000000000" pitchFamily="2" charset="-127"/>
                <a:ea typeface="Tmon몬소리 Black" panose="02000A03000000000000" pitchFamily="2" charset="-127"/>
              </a:rPr>
              <a:t>·</a:t>
            </a:r>
            <a:r>
              <a:rPr lang="ko-KR" altLang="en-US" sz="3200" dirty="0" smtClean="0">
                <a:solidFill>
                  <a:srgbClr val="C00000"/>
                </a:solidFill>
                <a:latin typeface="Tmon몬소리 Black" panose="02000A03000000000000" pitchFamily="2" charset="-127"/>
                <a:ea typeface="Tmon몬소리 Black" panose="02000A03000000000000" pitchFamily="2" charset="-127"/>
              </a:rPr>
              <a:t>비즈니스학과</a:t>
            </a:r>
            <a: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/>
            </a:r>
            <a:b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</a:br>
            <a:r>
              <a:rPr lang="en-US" altLang="ko-KR" sz="3200" dirty="0" smtClean="0">
                <a:solidFill>
                  <a:srgbClr val="0000FF"/>
                </a:solidFill>
                <a:latin typeface="Tmon몬소리 Black" panose="02000A03000000000000" pitchFamily="2" charset="-127"/>
                <a:ea typeface="Tmon몬소리 Black" panose="02000A03000000000000" pitchFamily="2" charset="-127"/>
              </a:rPr>
              <a:t>3+1</a:t>
            </a:r>
            <a: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 </a:t>
            </a:r>
            <a:r>
              <a:rPr lang="ko-KR" altLang="en-US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프로그램 오리엔테이션</a:t>
            </a:r>
            <a:endParaRPr lang="en-US" sz="3200" dirty="0">
              <a:latin typeface="Tmon몬소리 Black" panose="02000A03000000000000" pitchFamily="2" charset="-127"/>
              <a:ea typeface="Tmon몬소리 Black" panose="02000A03000000000000" pitchFamily="2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339752" y="4155926"/>
            <a:ext cx="4392488" cy="936104"/>
          </a:xfrm>
          <a:prstGeom prst="roundRect">
            <a:avLst/>
          </a:prstGeom>
          <a:solidFill>
            <a:srgbClr val="FB6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2024.04.17.(</a:t>
            </a:r>
            <a:r>
              <a:rPr lang="ko-KR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수</a:t>
            </a:r>
            <a:r>
              <a:rPr lang="en-US" altLang="ko-K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) 17:30</a:t>
            </a:r>
            <a:endParaRPr lang="en-US" altLang="ko-KR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mon몬소리 Black" panose="02000A03000000000000" pitchFamily="2" charset="-127"/>
              <a:ea typeface="Tmon몬소리 Black" panose="02000A03000000000000" pitchFamily="2" charset="-127"/>
            </a:endParaRPr>
          </a:p>
          <a:p>
            <a:pPr algn="ctr"/>
            <a:r>
              <a:rPr lang="ko-KR" altLang="en-US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사회과학관</a:t>
            </a:r>
            <a:r>
              <a:rPr lang="ko-KR" alt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 </a:t>
            </a:r>
            <a:r>
              <a:rPr lang="en-US" altLang="ko-KR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E</a:t>
            </a:r>
            <a:r>
              <a:rPr lang="ko-KR" alt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관 </a:t>
            </a:r>
            <a:r>
              <a:rPr lang="en-US" altLang="ko-KR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515</a:t>
            </a:r>
            <a:r>
              <a:rPr lang="ko-KR" alt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호</a:t>
            </a:r>
            <a:endParaRPr lang="en-US" altLang="ko-KR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mon몬소리 Black" panose="02000A03000000000000" pitchFamily="2" charset="-127"/>
              <a:ea typeface="Tmon몬소리 Black" panose="02000A03000000000000" pitchFamily="2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하얼빈 생활 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699792" y="4515966"/>
            <a:ext cx="367240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 겨울 유학생 스키 캠프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9662"/>
            <a:ext cx="412249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9662"/>
            <a:ext cx="4223717" cy="2573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직사각형 15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하얼빈 생활 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059832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 </a:t>
            </a:r>
            <a:r>
              <a:rPr lang="ko-KR" altLang="en-US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빙등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 축제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7655"/>
            <a:ext cx="3672408" cy="2643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7654"/>
            <a:ext cx="3705126" cy="266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직사각형 16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신청서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여권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건강검진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등 서류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국제협력처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사무실로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입학서류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흑룡강대학교로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온라인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중국에서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JW202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비자신청서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및 입학허가서 발송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국제교류과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접수 후 담당기관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선우항공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비자 발급 요청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비행기표 구매 후 출국 및 도착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하얼빈국제공항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에서 흑룡강대학교 공항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픽업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신입생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OT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실시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구체적인 학교 생활 및 주의사항 공지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입학 절차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프로그램 기간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2024. 8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월말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9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월초 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~ 2025.01.10.</a:t>
            </a: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보험비용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진학료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260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입학 후 별도 납부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 startAt="4"/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2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인실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40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일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방별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화장실 비치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공공 조리실 사용 가능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전기세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별도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잔류증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거주증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: 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침구류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개별로 준비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무선 인터넷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100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일정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176464" y="1779662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는 </a:t>
            </a:r>
            <a:r>
              <a:rPr lang="ko-KR" altLang="en-US" sz="1800" dirty="0" err="1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1800" dirty="0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내 </a:t>
            </a:r>
            <a:r>
              <a:rPr lang="en-US" altLang="ko-KR" sz="1800" dirty="0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15</a:t>
            </a:r>
            <a:r>
              <a:rPr lang="ko-KR" altLang="en-US" sz="1800" dirty="0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개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도시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대표적인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도시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인구는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1,237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err="1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→ 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상하이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고속철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45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분 소요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중국 남방지역에서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제일 살기 좋은 도시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로 선정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국제공항 위치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항주국제공항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상해국제공항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63638"/>
            <a:ext cx="4303302" cy="2952328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 flipV="1">
            <a:off x="3059832" y="3507854"/>
            <a:ext cx="576064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2195736" y="4515966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endParaRPr lang="ko-KR" altLang="en-US" sz="1600" dirty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err="1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항주시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err="1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항주시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251520" y="1563638"/>
            <a:ext cx="4968552" cy="144016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인구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1,237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334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 도시 중 인구수 전체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절강공업대학교는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개의 대학 中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등</a:t>
            </a:r>
            <a:endParaRPr lang="en-US" altLang="ko-KR" sz="18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7814"/>
            <a:ext cx="3547061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72013"/>
            <a:ext cx="2736304" cy="247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4" y="3147814"/>
            <a:ext cx="205795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절강공업대학교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824536" y="1779662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설립년도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1953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공립대학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35,000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개설 전공 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70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</a:t>
            </a:r>
            <a:endParaRPr lang="en-US" altLang="ko-KR" sz="1800" b="1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국제교육원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1,000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한국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교류대학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목원대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동신대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동한성대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9662"/>
            <a:ext cx="4536504" cy="281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직사각형 1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27584" y="4587974"/>
            <a:ext cx="2952328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대학 건물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87974"/>
            <a:ext cx="2952328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교실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절강공업대학교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2050" name="Picture 2" descr="절강공업대학교 게시글의 7 번째 이미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7654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절강공업대학교 게시글의 2 번째 이미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/>
          <a:stretch/>
        </p:blipFill>
        <p:spPr bwMode="auto">
          <a:xfrm>
            <a:off x="395536" y="1707654"/>
            <a:ext cx="4104456" cy="2752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직사각형 19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67544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987824" y="4515966"/>
            <a:ext cx="2952328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신축 기숙사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(3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인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1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실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절강공업대학교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"/>
          <a:stretch/>
        </p:blipFill>
        <p:spPr>
          <a:xfrm>
            <a:off x="323528" y="1707654"/>
            <a:ext cx="1944432" cy="259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7654"/>
            <a:ext cx="1944216" cy="259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7654"/>
            <a:ext cx="1944216" cy="259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07654"/>
            <a:ext cx="1944216" cy="259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절강공업대학교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339752" y="4587974"/>
            <a:ext cx="4320480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신축 기숙사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(4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개방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1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개 공용 화장실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7654"/>
            <a:ext cx="3600400" cy="269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7654"/>
            <a:ext cx="3600400" cy="269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572000" y="843558"/>
            <a:ext cx="3240360" cy="792088"/>
          </a:xfrm>
          <a:prstGeom prst="roundRect">
            <a:avLst/>
          </a:prstGeom>
          <a:solidFill>
            <a:srgbClr val="FB6E52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ko-KR" altLang="en-US" sz="44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  목   차</a:t>
            </a:r>
            <a:endParaRPr lang="ko-KR" altLang="en-US" sz="44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026" name="Picture 2" descr="파일:Flag-map of the People's Republic of China.svg - 위키백과, 우리 모두의 백과사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36784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다이어그램 7"/>
          <p:cNvGraphicFramePr/>
          <p:nvPr>
            <p:extLst>
              <p:ext uri="{D42A27DB-BD31-4B8C-83A1-F6EECF244321}">
                <p14:modId xmlns:p14="http://schemas.microsoft.com/office/powerpoint/2010/main" val="1972050926"/>
              </p:ext>
            </p:extLst>
          </p:nvPr>
        </p:nvGraphicFramePr>
        <p:xfrm>
          <a:off x="3923928" y="1851670"/>
          <a:ext cx="4464496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7727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신청서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여권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건강검진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등 서류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국제협력처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사무실로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절강공업대학교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온라인 지원서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중국에서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JW202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비자신청서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및 입학허가서 발송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국제교류과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접수 후 담당기관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선우항공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비자 발급 요청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비행기표 구매 후 출국 및 도착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항주국제공항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에서 절강공업대학교 공항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픽업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신입생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OT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실시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구체적인 학교 생활 및 주의사항 공지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입학 절차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프로그램 기간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2024. 9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 초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 ~ 2025. 1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 초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보험비용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인실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20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일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개방 공용 화장실 및 욕실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잔류증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거주증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: 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 marL="342900" indent="-342900">
              <a:lnSpc>
                <a:spcPct val="150000"/>
              </a:lnSpc>
              <a:buAutoNum type="arabicPeriod" startAt="5"/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에어컨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대여비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470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침구류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개별로 준비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무선 인터넷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50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~ 100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일정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248472" y="1779662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는 중국의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수도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인구는 약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2,150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인천공항 </a:t>
            </a:r>
            <a:r>
              <a:rPr lang="ko-KR" altLang="en-US" sz="1800" dirty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→ 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비행시간 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시간 소요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북경시 소재 대학 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31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국제공항 위치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-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베이징 수도 국제공항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-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베이징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다싱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국제공항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63638"/>
            <a:ext cx="4303302" cy="2952328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>
            <a:off x="2699792" y="1923678"/>
            <a:ext cx="432048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1619672" y="1563638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endParaRPr lang="ko-KR" altLang="en-US" sz="1600" dirty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251520" y="1563638"/>
            <a:ext cx="5544616" cy="1440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인구 </a:t>
            </a: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2,150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6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 </a:t>
            </a: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334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 도시 중 인구수 전체 </a:t>
            </a:r>
            <a:r>
              <a:rPr lang="en-US" altLang="ko-KR" sz="16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2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</a:t>
            </a:r>
            <a:endParaRPr lang="en-US" altLang="ko-KR" sz="16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천안문 광장을 중심으로 </a:t>
            </a: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개의 </a:t>
            </a:r>
            <a:r>
              <a:rPr lang="ko-KR" altLang="en-US" sz="16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순환로가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감싸고 있음</a:t>
            </a:r>
            <a:endParaRPr lang="en-US" altLang="ko-KR" sz="16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Peking or Beijing? | Translation Agency | QuickSilver Trans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1790"/>
            <a:ext cx="3456384" cy="194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Beijing travel - Lonely Planet | China, As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75606"/>
            <a:ext cx="3384376" cy="2256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11 Best Things To Do In Beijing, China - Hand Luggage Only - Travel, Food &amp;  Photography B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10188"/>
            <a:ext cx="1512168" cy="196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Beijing warns of infection risks brought by imported goods, to start  antigen self-testing - Global Tim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6"/>
          <a:stretch/>
        </p:blipFill>
        <p:spPr bwMode="auto">
          <a:xfrm>
            <a:off x="6012160" y="3651870"/>
            <a:ext cx="2736304" cy="1355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139952" y="1275606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설립년도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1958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23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,500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개설 학부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96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교환학생은 신축 기숙사 이용 및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신축 캠퍼스에서 수강함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2022-2023 US News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 대학순위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41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캠퍼스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북삼환화평가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자죽원로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난커우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교류 대학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전 세계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156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개의 외국대학과 교류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20180909163420144396.jpg" descr="20180909163420144396.jpg"/>
          <p:cNvPicPr>
            <a:picLocks noChangeAspect="1"/>
          </p:cNvPicPr>
          <p:nvPr/>
        </p:nvPicPr>
        <p:blipFill rotWithShape="1">
          <a:blip r:embed="rId2">
            <a:extLst/>
          </a:blip>
          <a:srcRect l="20053" t="7238" r="25738"/>
          <a:stretch/>
        </p:blipFill>
        <p:spPr>
          <a:xfrm>
            <a:off x="683568" y="1707654"/>
            <a:ext cx="3240360" cy="3211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27584" y="4587974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본관 건물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87974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체육관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图像" descr="图像"/>
          <p:cNvPicPr>
            <a:picLocks noChangeAspect="1"/>
          </p:cNvPicPr>
          <p:nvPr/>
        </p:nvPicPr>
        <p:blipFill rotWithShape="1">
          <a:blip r:embed="rId2">
            <a:extLst/>
          </a:blip>
          <a:srcRect l="35450" t="6528" r="36819" b="61062"/>
          <a:stretch/>
        </p:blipFill>
        <p:spPr>
          <a:xfrm>
            <a:off x="179512" y="1707654"/>
            <a:ext cx="420886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像" descr="图像"/>
          <p:cNvPicPr>
            <a:picLocks noChangeAspect="1"/>
          </p:cNvPicPr>
          <p:nvPr/>
        </p:nvPicPr>
        <p:blipFill rotWithShape="1">
          <a:blip r:embed="rId2">
            <a:extLst/>
          </a:blip>
          <a:srcRect l="29596" t="53393" r="43005" b="17762"/>
          <a:stretch/>
        </p:blipFill>
        <p:spPr>
          <a:xfrm>
            <a:off x="4572000" y="1707654"/>
            <a:ext cx="4284031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직사각형 16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131840" y="4587974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캠퍼스 전경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1" name="20180909161942124377.jpg" descr="20180909161942124377.jpg"/>
          <p:cNvPicPr>
            <a:picLocks noChangeAspect="1"/>
          </p:cNvPicPr>
          <p:nvPr/>
        </p:nvPicPr>
        <p:blipFill rotWithShape="1">
          <a:blip r:embed="rId2">
            <a:extLst/>
          </a:blip>
          <a:srcRect l="780" t="-366" r="1000" b="25870"/>
          <a:stretch/>
        </p:blipFill>
        <p:spPr>
          <a:xfrm>
            <a:off x="1331640" y="1635646"/>
            <a:ext cx="6562725" cy="2799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1" name="图像" descr="图像"/>
          <p:cNvPicPr>
            <a:picLocks noChangeAspect="1"/>
          </p:cNvPicPr>
          <p:nvPr/>
        </p:nvPicPr>
        <p:blipFill rotWithShape="1">
          <a:blip r:embed="rId2">
            <a:extLst/>
          </a:blip>
          <a:srcRect l="957" t="6199" r="44496" b="10243"/>
          <a:stretch/>
        </p:blipFill>
        <p:spPr>
          <a:xfrm>
            <a:off x="3923928" y="1275606"/>
            <a:ext cx="4896544" cy="3665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像" descr="图像"/>
          <p:cNvPicPr>
            <a:picLocks noChangeAspect="1"/>
          </p:cNvPicPr>
          <p:nvPr/>
        </p:nvPicPr>
        <p:blipFill rotWithShape="1">
          <a:blip r:embed="rId2">
            <a:extLst/>
          </a:blip>
          <a:srcRect l="55184" t="57706" r="13449" b="10859"/>
          <a:stretch/>
        </p:blipFill>
        <p:spPr>
          <a:xfrm>
            <a:off x="323528" y="1851670"/>
            <a:ext cx="3529151" cy="201622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직사각형 18"/>
          <p:cNvSpPr/>
          <p:nvPr/>
        </p:nvSpPr>
        <p:spPr>
          <a:xfrm>
            <a:off x="395536" y="4083918"/>
            <a:ext cx="3312368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</a:t>
            </a:r>
            <a:r>
              <a:rPr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(1</a:t>
            </a:r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인 </a:t>
            </a:r>
            <a:r>
              <a:rPr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1</a:t>
            </a:r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실</a:t>
            </a:r>
            <a:r>
              <a:rPr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 및 부대시설</a:t>
            </a:r>
            <a:endParaRPr lang="ko-KR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67544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987824" y="4731990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 프로그램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8"/>
          <a:stretch/>
        </p:blipFill>
        <p:spPr>
          <a:xfrm>
            <a:off x="323528" y="1707654"/>
            <a:ext cx="4320480" cy="2892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7654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67544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987824" y="4731990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 프로그램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63638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9662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067944" y="1779662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는 </a:t>
            </a:r>
            <a:r>
              <a:rPr lang="ko-KR" altLang="en-US" sz="1800" dirty="0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1800" dirty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내 </a:t>
            </a:r>
            <a:r>
              <a:rPr lang="en-US" altLang="ko-KR" sz="1800" dirty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13</a:t>
            </a:r>
            <a:r>
              <a:rPr lang="ko-KR" altLang="en-US" sz="1800" dirty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개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도시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대표적인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도시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인구는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1,000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인천공항 </a:t>
            </a:r>
            <a:r>
              <a:rPr lang="ko-KR" altLang="en-US" sz="1800" dirty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→ </a:t>
            </a:r>
            <a:r>
              <a:rPr lang="ko-KR" altLang="en-US" sz="1800" dirty="0" err="1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비행시간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시간 반 소요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러시아와 가깝고 여름 날씨는 시원함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/>
            </a:r>
            <a:b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</a:b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※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겨울은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영하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-30℃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국제공항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위치하여 교통이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편리함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인천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직항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6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23678"/>
            <a:ext cx="3995916" cy="2741443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>
            <a:off x="2915816" y="2211710"/>
            <a:ext cx="72008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1691680" y="1995686"/>
            <a:ext cx="129614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endParaRPr lang="ko-KR" altLang="en-US" sz="1600" dirty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dirty="0" err="1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하얼빈시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신청서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여권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건강검진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등 서류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국제협력처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사무실로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북경화공대학교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온라인 지원서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중국에서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JW202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비자신청서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및 입학허가서 발송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국제교류과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접수 후 담당기관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선우항공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비자 발급 요청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비행기표 구매 후 출국 및 도착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베이징국제공항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에서 북경화공대학교 공항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픽업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신입생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OT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실시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구체적인 학교 생활 및 주의사항 공지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입학 절차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563638"/>
            <a:ext cx="8496944" cy="3600400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프로그램 기간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2024. 9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 초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 ~ 2025. 1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 초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.</a:t>
            </a: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보험비용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: 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인실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개별 욕실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70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일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공공조리실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사용 가능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잔류증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거주증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: 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전기료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450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위엔은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북경화공대학교에서 무료로 제공하며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초과분에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한해서 결재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침구류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북경화공대학교에서 제공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핸드폰 요금제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한달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22GB/50~60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선불로 충전 가능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 marL="342900" indent="-342900">
              <a:lnSpc>
                <a:spcPts val="2600"/>
              </a:lnSpc>
              <a:buAutoNum type="arabicPeriod" startAt="8"/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학교 </a:t>
            </a:r>
            <a:r>
              <a:rPr lang="en-US" altLang="ko-KR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WIfI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학생증 발급 후 사용 가능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10G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씩 충전 가능하며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1G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당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                  90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충전시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한달간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무제한 이용가능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VPN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사용 희망 시 구매해야 함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059582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일정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3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691680" y="411510"/>
            <a:ext cx="5832648" cy="792088"/>
          </a:xfrm>
          <a:prstGeom prst="roundRect">
            <a:avLst/>
          </a:prstGeom>
          <a:solidFill>
            <a:srgbClr val="FB6E52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ko-KR" altLang="en-US" sz="32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  중국 메신저 </a:t>
            </a:r>
            <a:r>
              <a:rPr lang="en-US" altLang="ko-KR" sz="32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(WE CHAT)</a:t>
            </a:r>
            <a:endParaRPr lang="ko-KR" altLang="en-US" sz="32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63638"/>
            <a:ext cx="4281404" cy="336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63638"/>
            <a:ext cx="4329635" cy="336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259632" y="1347614"/>
            <a:ext cx="6696744" cy="2304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6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감사합니다</a:t>
            </a:r>
            <a:endParaRPr lang="ko-KR" altLang="en-US" sz="96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흑룡강성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graphicFrame>
        <p:nvGraphicFramePr>
          <p:cNvPr id="9" name="다이어그램 8"/>
          <p:cNvGraphicFramePr/>
          <p:nvPr>
            <p:extLst>
              <p:ext uri="{D42A27DB-BD31-4B8C-83A1-F6EECF244321}">
                <p14:modId xmlns:p14="http://schemas.microsoft.com/office/powerpoint/2010/main" val="1376346575"/>
              </p:ext>
            </p:extLst>
          </p:nvPr>
        </p:nvGraphicFramePr>
        <p:xfrm>
          <a:off x="107504" y="1512168"/>
          <a:ext cx="8928992" cy="3507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직사각형 7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2050" name="Picture 2" descr="https://hi.hlju.edu.cn/__local/3/52/90/5E3B1BD54E28EC627A8DAE7B3A9_ECBE53A9_73E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9662"/>
            <a:ext cx="4571155" cy="3039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5004048" y="1851670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설립년도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1941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공립대학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35,000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개설 전공 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54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</a:t>
            </a:r>
            <a:endParaRPr lang="en-US" altLang="ko-KR" sz="1800" b="1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국제교육원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2,000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목원대학교와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동안 우호적인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관계를 맺고 있음</a:t>
            </a:r>
            <a:endParaRPr lang="en-US" altLang="ko-KR" sz="1800" b="1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7654"/>
            <a:ext cx="416729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7655"/>
            <a:ext cx="3888432" cy="2576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직사각형 3"/>
          <p:cNvSpPr/>
          <p:nvPr/>
        </p:nvSpPr>
        <p:spPr>
          <a:xfrm>
            <a:off x="827584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정문 야경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학교 지도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27584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도서관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캠퍼스 전경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026" name="Picture 2" descr="https://hi.hlju.edu.cn/__local/6/B1/97/EE0118D6B5C02228E4C8F73F18D_B8CC2CFC_7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7654"/>
            <a:ext cx="4032448" cy="2693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hi.hlju.edu.cn/__local/7/08/2D/087A3FA56FFC2D94A5EEE156D59_DA918238_902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7654"/>
            <a:ext cx="4032448" cy="2686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직사각형 1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27584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정문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로비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2669" r="2714"/>
          <a:stretch/>
        </p:blipFill>
        <p:spPr>
          <a:xfrm>
            <a:off x="251520" y="1822268"/>
            <a:ext cx="4176464" cy="253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31"/>
          <a:stretch/>
        </p:blipFill>
        <p:spPr>
          <a:xfrm>
            <a:off x="4572000" y="1822268"/>
            <a:ext cx="4248472" cy="254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059832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실내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(2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인실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7" y="1779662"/>
            <a:ext cx="4199707" cy="2543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4672"/>
            <a:ext cx="4260427" cy="2554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직사각형 16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409" cy="11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985">
  <a:themeElements>
    <a:clrScheme name="Custom 14">
      <a:dk1>
        <a:srgbClr val="494C4F"/>
      </a:dk1>
      <a:lt1>
        <a:srgbClr val="FFFFFF"/>
      </a:lt1>
      <a:dk2>
        <a:srgbClr val="494C4F"/>
      </a:dk2>
      <a:lt2>
        <a:srgbClr val="F2F3F8"/>
      </a:lt2>
      <a:accent1>
        <a:srgbClr val="ED5463"/>
      </a:accent1>
      <a:accent2>
        <a:srgbClr val="FB6E52"/>
      </a:accent2>
      <a:accent3>
        <a:srgbClr val="FFCE54"/>
      </a:accent3>
      <a:accent4>
        <a:srgbClr val="A1D469"/>
      </a:accent4>
      <a:accent5>
        <a:srgbClr val="49CFAE"/>
      </a:accent5>
      <a:accent6>
        <a:srgbClr val="4FC1E9"/>
      </a:accent6>
      <a:hlink>
        <a:srgbClr val="4FC1E9"/>
      </a:hlink>
      <a:folHlink>
        <a:srgbClr val="49C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181.potx" id="{3CF1E5B2-9139-48F2-BF05-726911DED45D}" vid="{8B895D76-E465-42FA-885A-287C19CE4F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3181</Template>
  <TotalTime>554</TotalTime>
  <Words>1263</Words>
  <Application>Microsoft Office PowerPoint</Application>
  <PresentationFormat>화면 슬라이드 쇼(16:9)</PresentationFormat>
  <Paragraphs>186</Paragraphs>
  <Slides>33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1" baseType="lpstr">
      <vt:lpstr>210 앱굴림 L</vt:lpstr>
      <vt:lpstr>Tmon몬소리 Black</vt:lpstr>
      <vt:lpstr>210 앱굴림 R</vt:lpstr>
      <vt:lpstr>Calibri</vt:lpstr>
      <vt:lpstr>맑은 고딕</vt:lpstr>
      <vt:lpstr>Wingdings</vt:lpstr>
      <vt:lpstr>Arial</vt:lpstr>
      <vt:lpstr>1985</vt:lpstr>
      <vt:lpstr>2024학년도 1학기 중국문화·비즈니스학과 3+1 프로그램 오리엔테이션</vt:lpstr>
      <vt:lpstr>PowerPoint 프레젠테이션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2023학년도 1학기 중국어중국통상학과 3+1 프로그램 오리엔테이션</dc:title>
  <dc:creator>USER</dc:creator>
  <cp:lastModifiedBy>PC</cp:lastModifiedBy>
  <cp:revision>49</cp:revision>
  <dcterms:created xsi:type="dcterms:W3CDTF">2023-04-21T07:35:09Z</dcterms:created>
  <dcterms:modified xsi:type="dcterms:W3CDTF">2024-05-02T00:56:08Z</dcterms:modified>
</cp:coreProperties>
</file>