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2019-08-07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k.go.kr/cyberedu/main.d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en-US" altLang="ko-KR" sz="1900" u="sng" dirty="0" smtClean="0"/>
              <a:t>20</a:t>
            </a:r>
            <a:r>
              <a:rPr lang="ko-KR" altLang="en-US" sz="1900" u="sng" dirty="0" smtClean="0"/>
              <a:t>매 내외로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/>
              <a:t>F/P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14195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730858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다음학기수강신청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571183"/>
              </p:ext>
            </p:extLst>
          </p:nvPr>
        </p:nvGraphicFramePr>
        <p:xfrm>
          <a:off x="6548755" y="2940684"/>
          <a:ext cx="4447540" cy="28651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자격증 사본</a:t>
            </a:r>
            <a:r>
              <a:rPr lang="en-US" altLang="ko-KR" sz="1900" dirty="0"/>
              <a:t>)</a:t>
            </a:r>
            <a:r>
              <a:rPr lang="en-US" altLang="ko-KR" sz="1900" dirty="0" smtClean="0"/>
              <a:t>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총장 직인 필수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학과 보관</a:t>
            </a:r>
            <a:endParaRPr lang="en-US" altLang="ko-KR" sz="18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2340428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학과</a:t>
                      </a:r>
                      <a:r>
                        <a:rPr lang="ko-KR" altLang="en-US" baseline="0" dirty="0" smtClean="0"/>
                        <a:t>에서 진행 </a:t>
                      </a:r>
                      <a:r>
                        <a:rPr lang="en-US" altLang="ko-KR" baseline="0" dirty="0" smtClean="0"/>
                        <a:t>(</a:t>
                      </a:r>
                      <a:r>
                        <a:rPr lang="ko-KR" altLang="en-US" baseline="0" dirty="0" smtClean="0"/>
                        <a:t>총장직인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</a:t>
            </a:r>
            <a:r>
              <a:rPr lang="en-US" altLang="ko-KR" sz="1900" dirty="0" smtClean="0"/>
              <a:t>, </a:t>
            </a:r>
            <a:r>
              <a:rPr lang="ko-KR" altLang="en-US" sz="1900" dirty="0" err="1" smtClean="0"/>
              <a:t>자격증사본</a:t>
            </a:r>
            <a:r>
              <a:rPr lang="ko-KR" altLang="en-US" sz="1900" dirty="0"/>
              <a:t> </a:t>
            </a:r>
            <a:r>
              <a:rPr lang="ko-KR" altLang="en-US" sz="1900" dirty="0" smtClean="0"/>
              <a:t>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제출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ea typeface="+mj-ea"/>
              </a:rPr>
              <a:t>1) </a:t>
            </a:r>
            <a:r>
              <a:rPr lang="ko-KR" altLang="en-US" sz="2000" dirty="0" smtClean="0">
                <a:ea typeface="+mj-ea"/>
              </a:rPr>
              <a:t>참여 학생 대상으로 </a:t>
            </a:r>
            <a:r>
              <a:rPr lang="ko-KR" altLang="en-US" sz="2000" dirty="0" err="1" smtClean="0">
                <a:ea typeface="+mj-ea"/>
              </a:rPr>
              <a:t>인턴실습</a:t>
            </a:r>
            <a:r>
              <a:rPr lang="ko-KR" altLang="en-US" sz="2000" dirty="0" smtClean="0">
                <a:ea typeface="+mj-ea"/>
              </a:rPr>
              <a:t> 전 </a:t>
            </a:r>
            <a:r>
              <a:rPr lang="ko-KR" altLang="en-US" sz="2000" dirty="0" err="1" smtClean="0">
                <a:ea typeface="+mj-ea"/>
              </a:rPr>
              <a:t>기본매너와</a:t>
            </a:r>
            <a:r>
              <a:rPr lang="ko-KR" altLang="en-US" sz="2000" dirty="0" smtClean="0">
                <a:ea typeface="+mj-ea"/>
              </a:rPr>
              <a:t> 대인관계 및 안전 교육을 위함입니다</a:t>
            </a:r>
            <a:r>
              <a:rPr lang="en-US" altLang="ko-KR" sz="2000" dirty="0" smtClean="0">
                <a:ea typeface="+mj-ea"/>
              </a:rPr>
              <a:t>.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2) </a:t>
            </a:r>
            <a:r>
              <a:rPr lang="ko-KR" altLang="en-US" sz="2000" kern="0" dirty="0" smtClean="0">
                <a:ea typeface="+mj-ea"/>
              </a:rPr>
              <a:t>온라인 </a:t>
            </a:r>
            <a:r>
              <a:rPr lang="ko-KR" altLang="en-US" sz="2000" kern="0" dirty="0">
                <a:ea typeface="+mj-ea"/>
              </a:rPr>
              <a:t>직무교육 홈페이지 </a:t>
            </a:r>
            <a:r>
              <a:rPr lang="en-US" altLang="ko-KR" sz="2000" kern="0" dirty="0">
                <a:ea typeface="+mj-ea"/>
              </a:rPr>
              <a:t>: </a:t>
            </a:r>
            <a:r>
              <a:rPr lang="en-US" altLang="ko-KR" sz="2000" u="sng" dirty="0">
                <a:ea typeface="+mj-ea"/>
                <a:hlinkClick r:id="rId2"/>
              </a:rPr>
              <a:t>http://</a:t>
            </a:r>
            <a:r>
              <a:rPr lang="en-US" altLang="ko-KR" sz="2000" u="sng" dirty="0" smtClean="0">
                <a:ea typeface="+mj-ea"/>
                <a:hlinkClick r:id="rId2"/>
              </a:rPr>
              <a:t>www.work.go.kr/cyberedu/main.do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3) </a:t>
            </a:r>
            <a:r>
              <a:rPr lang="ko-KR" altLang="en-US" sz="2000" dirty="0" smtClean="0">
                <a:ea typeface="+mj-ea"/>
              </a:rPr>
              <a:t>방법 </a:t>
            </a:r>
            <a:r>
              <a:rPr lang="en-US" altLang="ko-KR" sz="2000" dirty="0" smtClean="0">
                <a:ea typeface="+mj-ea"/>
              </a:rPr>
              <a:t>: </a:t>
            </a:r>
            <a:r>
              <a:rPr lang="ko-KR" altLang="en-US" sz="2000" dirty="0" smtClean="0">
                <a:ea typeface="+mj-ea"/>
              </a:rPr>
              <a:t>홈페이지가입 </a:t>
            </a:r>
            <a:r>
              <a:rPr lang="ko-KR" altLang="en-US" sz="2000" dirty="0">
                <a:ea typeface="+mj-ea"/>
              </a:rPr>
              <a:t>후 </a:t>
            </a:r>
            <a:r>
              <a:rPr lang="en-US" altLang="ko-KR" sz="2000" dirty="0">
                <a:ea typeface="+mj-ea"/>
              </a:rPr>
              <a:t>- </a:t>
            </a:r>
            <a:r>
              <a:rPr lang="ko-KR" altLang="en-US" sz="2000" dirty="0">
                <a:ea typeface="+mj-ea"/>
              </a:rPr>
              <a:t>화면 중앙 “온라인 교육 안내” → 두 가지 과정 이수 후 수료증 출력</a:t>
            </a:r>
            <a:endParaRPr lang="en-US" altLang="ko-KR" sz="2000" dirty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 smtClean="0">
                <a:ea typeface="+mj-ea"/>
              </a:rPr>
              <a:t>4) </a:t>
            </a:r>
            <a:r>
              <a:rPr lang="ko-KR" altLang="en-US" sz="2000" dirty="0" smtClean="0">
                <a:ea typeface="+mj-ea"/>
              </a:rPr>
              <a:t>총 </a:t>
            </a:r>
            <a:r>
              <a:rPr lang="en-US" altLang="ko-KR" sz="2000" dirty="0" smtClean="0">
                <a:ea typeface="+mj-ea"/>
              </a:rPr>
              <a:t>8</a:t>
            </a:r>
            <a:r>
              <a:rPr lang="ko-KR" altLang="en-US" sz="2000" dirty="0" smtClean="0">
                <a:ea typeface="+mj-ea"/>
              </a:rPr>
              <a:t>시간 수료 → 수료증 </a:t>
            </a:r>
            <a:r>
              <a:rPr lang="en-US" altLang="ko-KR" sz="2000" dirty="0" smtClean="0">
                <a:ea typeface="+mj-ea"/>
              </a:rPr>
              <a:t>2</a:t>
            </a:r>
            <a:r>
              <a:rPr lang="ko-KR" altLang="en-US" sz="2000" dirty="0" smtClean="0">
                <a:ea typeface="+mj-ea"/>
              </a:rPr>
              <a:t>장 제출 </a:t>
            </a:r>
            <a:endParaRPr lang="en-US" altLang="ko-KR" sz="200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 </a:t>
            </a:r>
            <a:r>
              <a:rPr lang="ko-KR" altLang="en-US" sz="2000" dirty="0" smtClean="0">
                <a:ea typeface="+mj-ea"/>
              </a:rPr>
              <a:t>필수①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공통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2000" dirty="0">
                <a:ea typeface="+mj-ea"/>
              </a:rPr>
              <a:t> </a:t>
            </a:r>
            <a:r>
              <a:rPr lang="en-US" altLang="ko-KR" sz="2000" dirty="0" smtClean="0">
                <a:ea typeface="+mj-ea"/>
              </a:rPr>
              <a:t>  -</a:t>
            </a:r>
            <a:r>
              <a:rPr lang="ko-KR" altLang="en-US" sz="2000" dirty="0">
                <a:ea typeface="+mj-ea"/>
              </a:rPr>
              <a:t> </a:t>
            </a:r>
            <a:r>
              <a:rPr lang="ko-KR" altLang="en-US" sz="2000" dirty="0" smtClean="0">
                <a:ea typeface="+mj-ea"/>
              </a:rPr>
              <a:t>선택② 중소기업 청년취업 </a:t>
            </a:r>
            <a:r>
              <a:rPr lang="ko-KR" altLang="en-US" sz="2000" dirty="0" err="1" smtClean="0">
                <a:ea typeface="+mj-ea"/>
              </a:rPr>
              <a:t>인턴제</a:t>
            </a:r>
            <a:r>
              <a:rPr lang="ko-KR" altLang="en-US" sz="2000" dirty="0" smtClean="0">
                <a:ea typeface="+mj-ea"/>
              </a:rPr>
              <a:t> 사이버직무훈련 기술분야 </a:t>
            </a:r>
            <a:r>
              <a:rPr lang="en-US" altLang="ko-KR" sz="2000" dirty="0" smtClean="0">
                <a:ea typeface="+mj-ea"/>
              </a:rPr>
              <a:t>or </a:t>
            </a:r>
            <a:r>
              <a:rPr lang="ko-KR" altLang="en-US" sz="2000" dirty="0" err="1" smtClean="0">
                <a:ea typeface="+mj-ea"/>
              </a:rPr>
              <a:t>사무분야</a:t>
            </a:r>
            <a:r>
              <a:rPr lang="ko-KR" altLang="en-US" sz="2000" dirty="0" smtClean="0">
                <a:ea typeface="+mj-ea"/>
              </a:rPr>
              <a:t> 중 선택</a:t>
            </a:r>
            <a:r>
              <a:rPr lang="en-US" altLang="ko-KR" sz="2000" dirty="0" smtClean="0">
                <a:ea typeface="+mj-ea"/>
              </a:rPr>
              <a:t>(</a:t>
            </a:r>
            <a:r>
              <a:rPr lang="ko-KR" altLang="en-US" sz="2000" dirty="0" smtClean="0">
                <a:ea typeface="+mj-ea"/>
              </a:rPr>
              <a:t>선택</a:t>
            </a:r>
            <a:r>
              <a:rPr lang="en-US" altLang="ko-KR" sz="2000" dirty="0" smtClean="0">
                <a:ea typeface="+mj-ea"/>
              </a:rPr>
              <a:t>4</a:t>
            </a:r>
            <a:r>
              <a:rPr lang="ko-KR" altLang="en-US" sz="2000" dirty="0" smtClean="0">
                <a:ea typeface="+mj-ea"/>
              </a:rPr>
              <a:t>시간</a:t>
            </a:r>
            <a:r>
              <a:rPr lang="en-US" altLang="ko-KR" sz="2000" dirty="0" smtClean="0">
                <a:ea typeface="+mj-ea"/>
              </a:rPr>
              <a:t>)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 smtClean="0">
                <a:ea typeface="+mj-ea"/>
              </a:rPr>
              <a:t>       ※ </a:t>
            </a:r>
            <a:r>
              <a:rPr lang="ko-KR" altLang="en-US" sz="1700" kern="0" dirty="0" smtClean="0">
                <a:ea typeface="+mj-ea"/>
              </a:rPr>
              <a:t>필수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</a:t>
            </a:r>
            <a:r>
              <a:rPr lang="en-US" altLang="ko-KR" sz="1700" kern="0" dirty="0" smtClean="0">
                <a:ea typeface="+mj-ea"/>
              </a:rPr>
              <a:t>+ </a:t>
            </a:r>
            <a:r>
              <a:rPr lang="ko-KR" altLang="en-US" sz="1700" kern="0" dirty="0" smtClean="0">
                <a:ea typeface="+mj-ea"/>
              </a:rPr>
              <a:t>선택 </a:t>
            </a:r>
            <a:r>
              <a:rPr lang="en-US" altLang="ko-KR" sz="1700" kern="0" dirty="0" smtClean="0">
                <a:ea typeface="+mj-ea"/>
              </a:rPr>
              <a:t>4</a:t>
            </a:r>
            <a:r>
              <a:rPr lang="ko-KR" altLang="en-US" sz="1700" kern="0" dirty="0" smtClean="0">
                <a:ea typeface="+mj-ea"/>
              </a:rPr>
              <a:t>시간 이수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총 </a:t>
            </a:r>
            <a:r>
              <a:rPr lang="en-US" altLang="ko-KR" sz="1700" kern="0" dirty="0" smtClean="0">
                <a:ea typeface="+mj-ea"/>
              </a:rPr>
              <a:t>8</a:t>
            </a:r>
            <a:r>
              <a:rPr lang="ko-KR" altLang="en-US" sz="1700" kern="0" dirty="0" smtClean="0">
                <a:ea typeface="+mj-ea"/>
              </a:rPr>
              <a:t>시간을 듣고 수료증 학과사무실로 제출</a:t>
            </a:r>
            <a:endParaRPr lang="en-US" altLang="ko-KR" sz="1700" kern="0" dirty="0" smtClean="0">
              <a:ea typeface="+mj-ea"/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700" kern="0" dirty="0">
                <a:ea typeface="+mj-ea"/>
              </a:rPr>
              <a:t> </a:t>
            </a:r>
            <a:r>
              <a:rPr lang="en-US" altLang="ko-KR" sz="1700" kern="0" dirty="0" smtClean="0">
                <a:ea typeface="+mj-ea"/>
              </a:rPr>
              <a:t>          - </a:t>
            </a:r>
            <a:r>
              <a:rPr lang="ko-KR" altLang="en-US" sz="1700" kern="0" dirty="0" smtClean="0">
                <a:ea typeface="+mj-ea"/>
              </a:rPr>
              <a:t>이전에 수료했던 학생은 수강하지 않은 분야를 선택하여 제출 </a:t>
            </a:r>
            <a:r>
              <a:rPr lang="en-US" altLang="ko-KR" sz="1700" kern="0" dirty="0" smtClean="0">
                <a:ea typeface="+mj-ea"/>
              </a:rPr>
              <a:t>        </a:t>
            </a:r>
            <a:endParaRPr lang="en-US" altLang="ko-KR" sz="1700" kern="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학과에서 협약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약정 진행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품의 ▶ 총장직인</a:t>
            </a:r>
            <a:r>
              <a:rPr lang="en-US" altLang="ko-KR" sz="1900" dirty="0" smtClean="0"/>
              <a:t>)</a:t>
            </a:r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기업과 학과에 </a:t>
            </a:r>
            <a:r>
              <a:rPr lang="en-US" altLang="ko-KR" sz="1900" dirty="0" smtClean="0"/>
              <a:t>1</a:t>
            </a:r>
            <a:r>
              <a:rPr lang="ko-KR" altLang="en-US" sz="1900" dirty="0" smtClean="0"/>
              <a:t>부씩 보관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/>
              <a:t> </a:t>
            </a:r>
            <a:r>
              <a:rPr lang="en-US" altLang="ko-KR" sz="1900" dirty="0" smtClean="0"/>
              <a:t>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※ </a:t>
            </a:r>
            <a:r>
              <a:rPr lang="ko-KR" altLang="en-US" sz="1600" dirty="0" smtClean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 진행 바랍니다</a:t>
            </a:r>
            <a:r>
              <a:rPr lang="en-US" altLang="ko-KR" sz="1600" dirty="0" smtClean="0">
                <a:solidFill>
                  <a:srgbClr val="FF0000"/>
                </a:solidFill>
              </a:rPr>
              <a:t>.</a:t>
            </a:r>
            <a:r>
              <a:rPr lang="en-US" altLang="ko-KR" sz="1600" dirty="0" smtClean="0"/>
              <a:t> </a:t>
            </a:r>
          </a:p>
          <a:p>
            <a:pPr marL="0" indent="0">
              <a:buNone/>
            </a:pPr>
            <a:r>
              <a:rPr lang="ko-KR" altLang="en-US" sz="1600" dirty="0" smtClean="0"/>
              <a:t> </a:t>
            </a:r>
            <a:endParaRPr lang="en-US" altLang="ko-KR" sz="16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674</Words>
  <Application>Microsoft Office PowerPoint</Application>
  <PresentationFormat>와이드스크린</PresentationFormat>
  <Paragraphs>207</Paragraphs>
  <Slides>15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8" baseType="lpstr"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</cp:revision>
  <cp:lastPrinted>2019-07-19T04:51:13Z</cp:lastPrinted>
  <dcterms:created xsi:type="dcterms:W3CDTF">2019-06-27T01:48:55Z</dcterms:created>
  <dcterms:modified xsi:type="dcterms:W3CDTF">2019-08-07T02:04:09Z</dcterms:modified>
</cp:coreProperties>
</file>