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학점형</a:t>
            </a:r>
            <a:r>
              <a:rPr lang="ko-KR" altLang="en-US" dirty="0" smtClean="0"/>
              <a:t> 현장실습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err="1" smtClean="0"/>
              <a:t>ㆍ</a:t>
            </a:r>
            <a:r>
              <a:rPr lang="ko-KR" altLang="en-US" sz="1900" dirty="0" err="1" smtClean="0"/>
              <a:t>문의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목원대학교 현장실습지원센터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dirty="0" err="1" smtClean="0"/>
              <a:t>ㆍ</a:t>
            </a:r>
            <a:r>
              <a:rPr lang="ko-KR" altLang="en-US" sz="1900" dirty="0" err="1" smtClean="0"/>
              <a:t>전화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 </a:t>
            </a:r>
            <a:r>
              <a:rPr lang="ko-KR" altLang="en-US" sz="1900" dirty="0" smtClean="0"/>
              <a:t>☎</a:t>
            </a:r>
            <a:r>
              <a:rPr lang="en-US" altLang="ko-KR" sz="1900" dirty="0" smtClean="0"/>
              <a:t>7153 , 042)829-7153</a:t>
            </a:r>
          </a:p>
          <a:p>
            <a:pPr marL="0" indent="0">
              <a:buNone/>
            </a:pPr>
            <a:r>
              <a:rPr lang="ko-KR" altLang="en-US" dirty="0" err="1" smtClean="0"/>
              <a:t>ㆍ</a:t>
            </a:r>
            <a:r>
              <a:rPr lang="ko-KR" altLang="en-US" sz="1900" dirty="0" err="1" smtClean="0"/>
              <a:t>메일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 delayfive@mokwon.ac.kr</a:t>
            </a: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234814"/>
              </p:ext>
            </p:extLst>
          </p:nvPr>
        </p:nvGraphicFramePr>
        <p:xfrm>
          <a:off x="1048067" y="2940685"/>
          <a:ext cx="4411345" cy="306541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6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6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다음학기 졸업예정자 </a:t>
                      </a:r>
                      <a:r>
                        <a:rPr lang="ko-KR" altLang="en-US" sz="1600" dirty="0" err="1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신청불가</a:t>
                      </a:r>
                      <a:r>
                        <a:rPr lang="en-US" altLang="ko-KR" sz="16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다음학기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센터로 </a:t>
            </a:r>
            <a:r>
              <a:rPr lang="ko-KR" altLang="en-US" sz="1900" dirty="0" smtClean="0"/>
              <a:t>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협약서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약정서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753</Words>
  <Application>Microsoft Office PowerPoint</Application>
  <PresentationFormat>와이드스크린</PresentationFormat>
  <Paragraphs>214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학점형 현장실습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산학협력단</cp:lastModifiedBy>
  <cp:revision>51</cp:revision>
  <cp:lastPrinted>2019-07-19T04:51:13Z</cp:lastPrinted>
  <dcterms:created xsi:type="dcterms:W3CDTF">2019-06-27T01:48:55Z</dcterms:created>
  <dcterms:modified xsi:type="dcterms:W3CDTF">2020-02-06T08:25:57Z</dcterms:modified>
</cp:coreProperties>
</file>