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9906000" cy="6858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62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41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39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Administrator\桌面\图片红.png"/>
          <p:cNvPicPr>
            <a:picLocks noChangeAspect="1" noChangeArrowheads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0" y="2"/>
            <a:ext cx="9906000" cy="10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2786212" y="52287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139C9-C27A-4A6E-A12F-ABF65249B3A0}" type="datetime1">
              <a:rPr lang="zh-CN" altLang="en-US"/>
              <a:t>2023/3/27</a:t>
            </a:fld>
            <a:endParaRPr lang="zh-CN" altLang="en-US" sz="1461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6898-8ADC-48D2-9E85-80D265839112}" type="slidenum">
              <a:rPr lang="zh-CN" altLang="en-US"/>
              <a:t>‹#›</a:t>
            </a:fld>
            <a:endParaRPr lang="zh-CN" altLang="en-US" sz="1461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/>
          <a:srcRect l="21778" t="38574" r="26655" b="38391"/>
          <a:stretch>
            <a:fillRect/>
          </a:stretch>
        </p:blipFill>
        <p:spPr>
          <a:xfrm>
            <a:off x="186066" y="6130559"/>
            <a:ext cx="1733430" cy="647922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86067" y="238678"/>
            <a:ext cx="556879" cy="511866"/>
          </a:xfrm>
          <a:prstGeom prst="roundRect">
            <a:avLst/>
          </a:prstGeom>
          <a:solidFill>
            <a:srgbClr val="CF323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7" dirty="0">
                <a:solidFill>
                  <a:schemeClr val="bg1"/>
                </a:solidFill>
                <a:latin typeface="Effra" panose="02000806080000020004" pitchFamily="2" charset="0"/>
              </a:rPr>
              <a:t>04</a:t>
            </a:r>
            <a:endParaRPr lang="zh-CN" altLang="en-US" sz="2407" dirty="0">
              <a:solidFill>
                <a:schemeClr val="bg1"/>
              </a:solidFill>
              <a:latin typeface="Effra" panose="020008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794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55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3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17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40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906000" cy="1269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63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309000"/>
            <a:ext cx="9925500" cy="54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625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친절한</a:t>
            </a:r>
            <a:r>
              <a:rPr lang="ko-KR" altLang="en-US" sz="1300" dirty="0" smtClean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박쌤 </a:t>
            </a:r>
            <a:endParaRPr lang="zh-CN" altLang="en-US" sz="1300" dirty="0"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61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4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2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19860-A71B-47C1-9B21-32AD55E9AA5A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82A4-1E55-48D2-81A3-4EDE20C9F6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75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927993"/>
            <a:ext cx="9906000" cy="92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914400" indent="-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60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标题 1"/>
          <p:cNvSpPr>
            <a:spLocks noGrp="1" noChangeArrowheads="1"/>
          </p:cNvSpPr>
          <p:nvPr>
            <p:ph type="title"/>
          </p:nvPr>
        </p:nvSpPr>
        <p:spPr/>
        <p:txBody>
          <a:bodyPr vert="horz" lIns="74295" tIns="37148" rIns="74295" bIns="37148" rtlCol="0" anchor="b">
            <a:noAutofit/>
          </a:bodyPr>
          <a:lstStyle/>
          <a:p>
            <a:pPr algn="l"/>
            <a:r>
              <a:rPr lang="en-US" altLang="zh-CN" sz="2063" b="1" dirty="0">
                <a:solidFill>
                  <a:prstClr val="white"/>
                </a:solidFill>
              </a:rPr>
              <a:t>CAMPUS LIFE</a:t>
            </a:r>
          </a:p>
        </p:txBody>
      </p:sp>
      <p:pic>
        <p:nvPicPr>
          <p:cNvPr id="16" name="图片 15" descr="C:\Users\zs\Desktop\校园图片2020.10\昌平校园风光\71ea3f436ebd6090e6ab907eb9dcba9.jpg71ea3f436ebd6090e6ab907eb9dcba9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17386" y="1670817"/>
            <a:ext cx="1620386" cy="10809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>
            <a:fillRect/>
          </a:stretch>
        </p:blipFill>
        <p:spPr>
          <a:xfrm>
            <a:off x="5906087" y="4003205"/>
            <a:ext cx="3178851" cy="17779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b="8517"/>
          <a:stretch>
            <a:fillRect/>
          </a:stretch>
        </p:blipFill>
        <p:spPr>
          <a:xfrm>
            <a:off x="6797225" y="1646266"/>
            <a:ext cx="2247827" cy="9806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8" b="14341"/>
          <a:stretch>
            <a:fillRect/>
          </a:stretch>
        </p:blipFill>
        <p:spPr>
          <a:xfrm>
            <a:off x="6797226" y="2706712"/>
            <a:ext cx="2262113" cy="9806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1810"/>
          <a:stretch>
            <a:fillRect/>
          </a:stretch>
        </p:blipFill>
        <p:spPr>
          <a:xfrm>
            <a:off x="928551" y="2804408"/>
            <a:ext cx="1599540" cy="858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" b="12514"/>
          <a:stretch>
            <a:fillRect/>
          </a:stretch>
        </p:blipFill>
        <p:spPr>
          <a:xfrm>
            <a:off x="2600488" y="1670817"/>
            <a:ext cx="3902544" cy="20144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6" y="3754243"/>
            <a:ext cx="1599539" cy="8997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/>
          <a:stretch>
            <a:fillRect/>
          </a:stretch>
        </p:blipFill>
        <p:spPr>
          <a:xfrm>
            <a:off x="2600488" y="3986174"/>
            <a:ext cx="3170601" cy="17839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6" y="4698265"/>
            <a:ext cx="1599539" cy="10665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41297" y="3381367"/>
            <a:ext cx="2029788" cy="5017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主楼</a:t>
            </a:r>
          </a:p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 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Main Building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40657" y="5472846"/>
            <a:ext cx="1220712" cy="5251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体育馆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Gym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84169" y="3449462"/>
            <a:ext cx="1485797" cy="4333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教室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Classroom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42908" y="4448671"/>
            <a:ext cx="1095693" cy="5131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图书馆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Library</a:t>
            </a:r>
          </a:p>
        </p:txBody>
      </p:sp>
      <p:sp>
        <p:nvSpPr>
          <p:cNvPr id="27" name="矩形 26"/>
          <p:cNvSpPr/>
          <p:nvPr/>
        </p:nvSpPr>
        <p:spPr>
          <a:xfrm>
            <a:off x="7464031" y="1482057"/>
            <a:ext cx="1205426" cy="43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音乐厅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Concert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801811" y="5472846"/>
            <a:ext cx="1868191" cy="5257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食堂</a:t>
            </a:r>
          </a:p>
          <a:p>
            <a:pPr algn="ctr"/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Dining Hall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2" name="标题 1"/>
          <p:cNvSpPr txBox="1">
            <a:spLocks noChangeArrowheads="1"/>
          </p:cNvSpPr>
          <p:nvPr/>
        </p:nvSpPr>
        <p:spPr>
          <a:xfrm>
            <a:off x="917284" y="691813"/>
            <a:ext cx="4194149" cy="541841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5123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7" b="1" dirty="0">
                <a:solidFill>
                  <a:prstClr val="white"/>
                </a:solidFill>
                <a:latin typeface="Effra" panose="02000806080000020004" pitchFamily="2" charset="0"/>
              </a:rPr>
              <a:t>校园生活 </a:t>
            </a:r>
            <a:r>
              <a:rPr lang="en-US" altLang="zh-CN" sz="2407" b="1" dirty="0">
                <a:solidFill>
                  <a:prstClr val="white"/>
                </a:solidFill>
                <a:latin typeface="Effra" panose="02000806080000020004" pitchFamily="2" charset="0"/>
              </a:rPr>
              <a:t>CAMPUS LIFE</a:t>
            </a:r>
          </a:p>
        </p:txBody>
      </p:sp>
    </p:spTree>
    <p:extLst>
      <p:ext uri="{BB962C8B-B14F-4D97-AF65-F5344CB8AC3E}">
        <p14:creationId xmlns:p14="http://schemas.microsoft.com/office/powerpoint/2010/main" val="371846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8" y="3584342"/>
            <a:ext cx="2533120" cy="18570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"/>
          <a:stretch>
            <a:fillRect/>
          </a:stretch>
        </p:blipFill>
        <p:spPr>
          <a:xfrm>
            <a:off x="135703" y="1800519"/>
            <a:ext cx="2517322" cy="17217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4"/>
          <a:stretch>
            <a:fillRect/>
          </a:stretch>
        </p:blipFill>
        <p:spPr>
          <a:xfrm>
            <a:off x="8475031" y="1832001"/>
            <a:ext cx="1292376" cy="19004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0" y="4265275"/>
            <a:ext cx="1494049" cy="118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79" y="1812410"/>
            <a:ext cx="2731025" cy="364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927993"/>
            <a:ext cx="9906000" cy="92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914400" indent="-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60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08182" y="5126177"/>
            <a:ext cx="1479485" cy="5923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公寓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Apartment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25003" y="5126723"/>
            <a:ext cx="1168848" cy="5917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厨房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Kitchen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pic>
        <p:nvPicPr>
          <p:cNvPr id="7" name="图片 6" descr="C:\Users\zs\Desktop\校园图片2020.10\宿舍\2.jpg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12306" y="4271509"/>
            <a:ext cx="1496955" cy="118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74" y="3829576"/>
            <a:ext cx="1230289" cy="164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6443131" y="5285044"/>
            <a:ext cx="1262203" cy="43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房间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Room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70096" y="5126177"/>
            <a:ext cx="1179221" cy="5923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卫生间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Bathroom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45" y="1832001"/>
            <a:ext cx="2725990" cy="192926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333138" y="1635382"/>
            <a:ext cx="1169048" cy="4333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大厅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Hall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44438" y="1558488"/>
            <a:ext cx="1168848" cy="49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走廊</a:t>
            </a:r>
            <a:r>
              <a:rPr lang="en-US" altLang="zh-CN" sz="1547" dirty="0">
                <a:solidFill>
                  <a:schemeClr val="bg1"/>
                </a:solidFill>
                <a:latin typeface="FuturaBT Book" panose="020B0502020204020303" pitchFamily="34" charset="0"/>
                <a:cs typeface="+mn-ea"/>
                <a:sym typeface="+mn-lt"/>
              </a:rPr>
              <a:t>Corridor</a:t>
            </a:r>
            <a:endParaRPr lang="zh-CN" altLang="en-US" sz="1547" dirty="0">
              <a:solidFill>
                <a:schemeClr val="bg1"/>
              </a:solidFill>
              <a:latin typeface="FuturaBT Book" panose="020B0502020204020303" pitchFamily="34" charset="0"/>
              <a:cs typeface="+mn-ea"/>
              <a:sym typeface="+mn-lt"/>
            </a:endParaRPr>
          </a:p>
        </p:txBody>
      </p:sp>
      <p:sp>
        <p:nvSpPr>
          <p:cNvPr id="6" name="标题 1"/>
          <p:cNvSpPr txBox="1">
            <a:spLocks noChangeArrowheads="1"/>
          </p:cNvSpPr>
          <p:nvPr/>
        </p:nvSpPr>
        <p:spPr>
          <a:xfrm>
            <a:off x="896538" y="680894"/>
            <a:ext cx="4194149" cy="541841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5123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7" b="1" dirty="0">
                <a:solidFill>
                  <a:prstClr val="white"/>
                </a:solidFill>
                <a:latin typeface="Effra" panose="02000806080000020004" pitchFamily="2" charset="0"/>
              </a:rPr>
              <a:t>校园生活 </a:t>
            </a:r>
            <a:r>
              <a:rPr lang="en-US" altLang="zh-CN" sz="2407" b="1" dirty="0">
                <a:solidFill>
                  <a:prstClr val="white"/>
                </a:solidFill>
                <a:latin typeface="Effra" panose="02000806080000020004" pitchFamily="2" charset="0"/>
              </a:rPr>
              <a:t>CAMPUS LIFE</a:t>
            </a:r>
          </a:p>
        </p:txBody>
      </p:sp>
    </p:spTree>
    <p:extLst>
      <p:ext uri="{BB962C8B-B14F-4D97-AF65-F5344CB8AC3E}">
        <p14:creationId xmlns:p14="http://schemas.microsoft.com/office/powerpoint/2010/main" val="17340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543207" y="1470047"/>
            <a:ext cx="6096462" cy="4886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None/>
            </a:pPr>
            <a:r>
              <a:rPr lang="zh-CN" altLang="en-US" sz="2063" b="1" dirty="0">
                <a:solidFill>
                  <a:schemeClr val="bg1"/>
                </a:solidFill>
                <a:latin typeface="FuturaBT Book" panose="020B0502020204020303" pitchFamily="34" charset="0"/>
                <a:cs typeface="Birch Std" charset="0"/>
              </a:rPr>
              <a:t>国际文化节 </a:t>
            </a:r>
            <a:r>
              <a:rPr lang="en-US" altLang="zh-CN" sz="2063" b="1" dirty="0">
                <a:solidFill>
                  <a:schemeClr val="bg1"/>
                </a:solidFill>
                <a:latin typeface="FuturaBT Book" panose="020B0502020204020303" pitchFamily="34" charset="0"/>
                <a:ea typeface="Birch Std" charset="0"/>
                <a:cs typeface="Birch Std" charset="0"/>
              </a:rPr>
              <a:t>International Culture Festival</a:t>
            </a:r>
          </a:p>
        </p:txBody>
      </p: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927993"/>
            <a:ext cx="9906000" cy="92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914400" indent="-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601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7" y="3907620"/>
            <a:ext cx="2602616" cy="1732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48" y="2068085"/>
            <a:ext cx="2602615" cy="1732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413" y="2065793"/>
            <a:ext cx="2606057" cy="1734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t="4944" b="6306"/>
          <a:stretch>
            <a:fillRect/>
          </a:stretch>
        </p:blipFill>
        <p:spPr>
          <a:xfrm>
            <a:off x="3224413" y="3905328"/>
            <a:ext cx="2606057" cy="1734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517" y="2065793"/>
            <a:ext cx="1537861" cy="11533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25" y="2065794"/>
            <a:ext cx="1537861" cy="11533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517" y="3268389"/>
            <a:ext cx="1537861" cy="10212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830" y="3268388"/>
            <a:ext cx="1548455" cy="102827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/>
          <a:srcRect t="33728" b="-5835"/>
          <a:stretch>
            <a:fillRect/>
          </a:stretch>
        </p:blipFill>
        <p:spPr>
          <a:xfrm>
            <a:off x="5921059" y="4338825"/>
            <a:ext cx="1559045" cy="14157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1"/>
          <a:srcRect r="10875"/>
          <a:stretch>
            <a:fillRect/>
          </a:stretch>
        </p:blipFill>
        <p:spPr>
          <a:xfrm>
            <a:off x="7524425" y="4345858"/>
            <a:ext cx="1537860" cy="1294128"/>
          </a:xfrm>
          <a:prstGeom prst="rect">
            <a:avLst/>
          </a:prstGeom>
        </p:spPr>
      </p:pic>
      <p:sp>
        <p:nvSpPr>
          <p:cNvPr id="12" name="标题 1"/>
          <p:cNvSpPr txBox="1">
            <a:spLocks noChangeArrowheads="1"/>
          </p:cNvSpPr>
          <p:nvPr/>
        </p:nvSpPr>
        <p:spPr>
          <a:xfrm>
            <a:off x="930932" y="691813"/>
            <a:ext cx="4194149" cy="541841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5123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7" b="1" dirty="0">
                <a:solidFill>
                  <a:prstClr val="white"/>
                </a:solidFill>
                <a:latin typeface="Effra" panose="02000806080000020004" pitchFamily="2" charset="0"/>
              </a:rPr>
              <a:t>校园生活 </a:t>
            </a:r>
            <a:r>
              <a:rPr lang="en-US" altLang="zh-CN" sz="2407" b="1" dirty="0">
                <a:solidFill>
                  <a:prstClr val="white"/>
                </a:solidFill>
                <a:latin typeface="Effra" panose="02000806080000020004" pitchFamily="2" charset="0"/>
              </a:rPr>
              <a:t>CAMPUS LIFE</a:t>
            </a:r>
          </a:p>
        </p:txBody>
      </p:sp>
    </p:spTree>
    <p:extLst>
      <p:ext uri="{BB962C8B-B14F-4D97-AF65-F5344CB8AC3E}">
        <p14:creationId xmlns:p14="http://schemas.microsoft.com/office/powerpoint/2010/main" val="2088657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D1DDD58D-7E96-47FF-B625-4D8662A50CC3}" vid="{2442125A-32CE-4BD8-8FFC-B2884C4BDDC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</TotalTime>
  <Words>71</Words>
  <Application>Microsoft Office PowerPoint</Application>
  <PresentationFormat>A4 용지(210x297mm)</PresentationFormat>
  <Paragraphs>20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16" baseType="lpstr">
      <vt:lpstr>Aharoni</vt:lpstr>
      <vt:lpstr>Birch Std</vt:lpstr>
      <vt:lpstr>等线</vt:lpstr>
      <vt:lpstr>等线 Light</vt:lpstr>
      <vt:lpstr>Effra</vt:lpstr>
      <vt:lpstr>FuturaBT Book</vt:lpstr>
      <vt:lpstr>微软雅黑</vt:lpstr>
      <vt:lpstr>宋体</vt:lpstr>
      <vt:lpstr>맑은 고딕</vt:lpstr>
      <vt:lpstr>Arial</vt:lpstr>
      <vt:lpstr>Calibri</vt:lpstr>
      <vt:lpstr>Calibri Light</vt:lpstr>
      <vt:lpstr>主题1</vt:lpstr>
      <vt:lpstr>CAMPUS LIFE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LIFE</dc:title>
  <dc:creator>admin</dc:creator>
  <cp:lastModifiedBy>USER</cp:lastModifiedBy>
  <cp:revision>1</cp:revision>
  <dcterms:created xsi:type="dcterms:W3CDTF">2023-03-24T01:20:37Z</dcterms:created>
  <dcterms:modified xsi:type="dcterms:W3CDTF">2023-03-27T05:22:47Z</dcterms:modified>
</cp:coreProperties>
</file>