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906000" cy="6858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62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41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33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1392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Administrator\桌面\图片红.png"/>
          <p:cNvPicPr>
            <a:picLocks noChangeAspect="1" noChangeArrowheads="1"/>
          </p:cNvPicPr>
          <p:nvPr userDrawn="1"/>
        </p:nvPicPr>
        <p:blipFill rotWithShape="1">
          <a:blip r:embed="rId2" cstate="email"/>
          <a:srcRect/>
          <a:stretch>
            <a:fillRect/>
          </a:stretch>
        </p:blipFill>
        <p:spPr bwMode="auto">
          <a:xfrm>
            <a:off x="0" y="2"/>
            <a:ext cx="9906000" cy="105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xfrm>
            <a:off x="2786212" y="5228783"/>
            <a:ext cx="231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139C9-C27A-4A6E-A12F-ABF65249B3A0}" type="datetime1">
              <a:rPr lang="zh-CN" altLang="en-US"/>
              <a:t>2023/3/27</a:t>
            </a:fld>
            <a:endParaRPr lang="zh-CN" altLang="en-US" sz="1461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56898-8ADC-48D2-9E85-80D265839112}" type="slidenum">
              <a:rPr lang="zh-CN" altLang="en-US"/>
              <a:t>‹#›</a:t>
            </a:fld>
            <a:endParaRPr lang="zh-CN" altLang="en-US" sz="1461">
              <a:solidFill>
                <a:schemeClr val="tx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/>
          <a:srcRect l="21778" t="38574" r="26655" b="38391"/>
          <a:stretch>
            <a:fillRect/>
          </a:stretch>
        </p:blipFill>
        <p:spPr>
          <a:xfrm>
            <a:off x="186066" y="6130559"/>
            <a:ext cx="1733430" cy="647922"/>
          </a:xfrm>
          <a:prstGeom prst="rect">
            <a:avLst/>
          </a:prstGeom>
        </p:spPr>
      </p:pic>
      <p:sp>
        <p:nvSpPr>
          <p:cNvPr id="11" name="文本框 10"/>
          <p:cNvSpPr txBox="1"/>
          <p:nvPr userDrawn="1"/>
        </p:nvSpPr>
        <p:spPr>
          <a:xfrm>
            <a:off x="186067" y="238678"/>
            <a:ext cx="556879" cy="511866"/>
          </a:xfrm>
          <a:prstGeom prst="roundRect">
            <a:avLst/>
          </a:prstGeom>
          <a:solidFill>
            <a:srgbClr val="CF323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407" dirty="0">
                <a:solidFill>
                  <a:schemeClr val="bg1"/>
                </a:solidFill>
                <a:latin typeface="Effra" panose="02000806080000020004" pitchFamily="2" charset="0"/>
              </a:rPr>
              <a:t>04</a:t>
            </a:r>
            <a:endParaRPr lang="zh-CN" altLang="en-US" sz="2407" dirty="0">
              <a:solidFill>
                <a:schemeClr val="bg1"/>
              </a:solidFill>
              <a:latin typeface="Effra" panose="0200080608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67948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55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737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717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40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9906000" cy="1269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63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6309000"/>
            <a:ext cx="9925500" cy="549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625" dirty="0" smtClean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친절한</a:t>
            </a:r>
            <a:r>
              <a:rPr lang="ko-KR" altLang="en-US" sz="1300" dirty="0" smtClean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박쌤 </a:t>
            </a:r>
            <a:endParaRPr lang="zh-CN" altLang="en-US" sz="1300" dirty="0"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361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6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94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72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19860-A71B-47C1-9B21-32AD55E9AA5A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82A4-1E55-48D2-81A3-4EDE20C9F6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75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iff"/><Relationship Id="rId3" Type="http://schemas.openxmlformats.org/officeDocument/2006/relationships/image" Target="../media/image21.tiff"/><Relationship Id="rId7" Type="http://schemas.openxmlformats.org/officeDocument/2006/relationships/image" Target="../media/image25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tiff"/><Relationship Id="rId11" Type="http://schemas.openxmlformats.org/officeDocument/2006/relationships/image" Target="../media/image29.tiff"/><Relationship Id="rId5" Type="http://schemas.openxmlformats.org/officeDocument/2006/relationships/image" Target="../media/image23.tiff"/><Relationship Id="rId10" Type="http://schemas.openxmlformats.org/officeDocument/2006/relationships/image" Target="../media/image28.tiff"/><Relationship Id="rId4" Type="http://schemas.openxmlformats.org/officeDocument/2006/relationships/image" Target="../media/image22.tiff"/><Relationship Id="rId9" Type="http://schemas.openxmlformats.org/officeDocument/2006/relationships/image" Target="../media/image2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0" y="927993"/>
            <a:ext cx="9906000" cy="92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914400" indent="-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2601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0" name="标题 1"/>
          <p:cNvSpPr>
            <a:spLocks noGrp="1" noChangeArrowheads="1"/>
          </p:cNvSpPr>
          <p:nvPr>
            <p:ph type="title"/>
          </p:nvPr>
        </p:nvSpPr>
        <p:spPr/>
        <p:txBody>
          <a:bodyPr vert="horz" lIns="74295" tIns="37148" rIns="74295" bIns="37148" rtlCol="0" anchor="b">
            <a:noAutofit/>
          </a:bodyPr>
          <a:lstStyle/>
          <a:p>
            <a:pPr algn="l"/>
            <a:r>
              <a:rPr lang="en-US" altLang="zh-CN" sz="2063" b="1" dirty="0">
                <a:solidFill>
                  <a:prstClr val="white"/>
                </a:solidFill>
              </a:rPr>
              <a:t>CAMPUS LIFE</a:t>
            </a:r>
          </a:p>
        </p:txBody>
      </p:sp>
      <p:pic>
        <p:nvPicPr>
          <p:cNvPr id="16" name="图片 15" descr="C:\Users\zs\Desktop\校园图片2020.10\昌平校园风光\71ea3f436ebd6090e6ab907eb9dcba9.jpg71ea3f436ebd6090e6ab907eb9dcba9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17386" y="1670817"/>
            <a:ext cx="1620386" cy="108095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9"/>
          <a:stretch>
            <a:fillRect/>
          </a:stretch>
        </p:blipFill>
        <p:spPr>
          <a:xfrm>
            <a:off x="5906087" y="4003205"/>
            <a:ext cx="3178851" cy="177794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7" b="8517"/>
          <a:stretch>
            <a:fillRect/>
          </a:stretch>
        </p:blipFill>
        <p:spPr>
          <a:xfrm>
            <a:off x="6797225" y="1646266"/>
            <a:ext cx="2247827" cy="98062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8" b="14341"/>
          <a:stretch>
            <a:fillRect/>
          </a:stretch>
        </p:blipFill>
        <p:spPr>
          <a:xfrm>
            <a:off x="6797226" y="2706712"/>
            <a:ext cx="2262113" cy="98062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4" b="11810"/>
          <a:stretch>
            <a:fillRect/>
          </a:stretch>
        </p:blipFill>
        <p:spPr>
          <a:xfrm>
            <a:off x="928551" y="2804408"/>
            <a:ext cx="1599540" cy="8585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2" b="12514"/>
          <a:stretch>
            <a:fillRect/>
          </a:stretch>
        </p:blipFill>
        <p:spPr>
          <a:xfrm>
            <a:off x="2600488" y="1670817"/>
            <a:ext cx="3902544" cy="2014407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86" y="3754243"/>
            <a:ext cx="1599539" cy="89974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6"/>
          <a:stretch>
            <a:fillRect/>
          </a:stretch>
        </p:blipFill>
        <p:spPr>
          <a:xfrm>
            <a:off x="2600488" y="3986174"/>
            <a:ext cx="3170601" cy="17839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86" y="4698265"/>
            <a:ext cx="1599539" cy="10665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41297" y="3381367"/>
            <a:ext cx="2029788" cy="5017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主楼</a:t>
            </a:r>
          </a:p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 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Main Building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40657" y="5472846"/>
            <a:ext cx="1220712" cy="52519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体育馆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Gym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184169" y="3449462"/>
            <a:ext cx="1485797" cy="43335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教室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Classroom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442908" y="4448671"/>
            <a:ext cx="1095693" cy="5131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图书馆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Library</a:t>
            </a:r>
          </a:p>
        </p:txBody>
      </p:sp>
      <p:sp>
        <p:nvSpPr>
          <p:cNvPr id="27" name="矩形 26"/>
          <p:cNvSpPr/>
          <p:nvPr/>
        </p:nvSpPr>
        <p:spPr>
          <a:xfrm>
            <a:off x="7464031" y="1482057"/>
            <a:ext cx="1205426" cy="4334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音乐厅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Concert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801811" y="5472846"/>
            <a:ext cx="1868191" cy="5257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食堂</a:t>
            </a:r>
          </a:p>
          <a:p>
            <a:pPr algn="ctr"/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Dining Hall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2" name="标题 1"/>
          <p:cNvSpPr txBox="1">
            <a:spLocks noChangeArrowheads="1"/>
          </p:cNvSpPr>
          <p:nvPr/>
        </p:nvSpPr>
        <p:spPr>
          <a:xfrm>
            <a:off x="917284" y="691813"/>
            <a:ext cx="4194149" cy="541841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5123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7" b="1" dirty="0">
                <a:solidFill>
                  <a:prstClr val="white"/>
                </a:solidFill>
                <a:latin typeface="Effra" panose="02000806080000020004" pitchFamily="2" charset="0"/>
              </a:rPr>
              <a:t>校园生活 </a:t>
            </a:r>
            <a:r>
              <a:rPr lang="en-US" altLang="zh-CN" sz="2407" b="1" dirty="0">
                <a:solidFill>
                  <a:prstClr val="white"/>
                </a:solidFill>
                <a:latin typeface="Effra" panose="02000806080000020004" pitchFamily="2" charset="0"/>
              </a:rPr>
              <a:t>CAMPUS LIFE</a:t>
            </a:r>
          </a:p>
        </p:txBody>
      </p:sp>
    </p:spTree>
    <p:extLst>
      <p:ext uri="{BB962C8B-B14F-4D97-AF65-F5344CB8AC3E}">
        <p14:creationId xmlns:p14="http://schemas.microsoft.com/office/powerpoint/2010/main" val="37184640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8" y="3584342"/>
            <a:ext cx="2533120" cy="185704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7"/>
          <a:stretch>
            <a:fillRect/>
          </a:stretch>
        </p:blipFill>
        <p:spPr>
          <a:xfrm>
            <a:off x="135703" y="1800519"/>
            <a:ext cx="2517322" cy="172170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84"/>
          <a:stretch>
            <a:fillRect/>
          </a:stretch>
        </p:blipFill>
        <p:spPr>
          <a:xfrm>
            <a:off x="8475031" y="1832001"/>
            <a:ext cx="1292376" cy="190044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380" y="4265275"/>
            <a:ext cx="1494049" cy="1188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479" y="1812410"/>
            <a:ext cx="2731025" cy="3641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0" y="927993"/>
            <a:ext cx="9906000" cy="92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914400" indent="-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2601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508182" y="5126177"/>
            <a:ext cx="1479485" cy="5923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公寓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Apartment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25003" y="5126723"/>
            <a:ext cx="1168848" cy="5917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厨房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Kitchen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pic>
        <p:nvPicPr>
          <p:cNvPr id="7" name="图片 6" descr="C:\Users\zs\Desktop\校园图片2020.10\宿舍\2.jpg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012306" y="4271509"/>
            <a:ext cx="1496955" cy="1188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674" y="3829576"/>
            <a:ext cx="1230289" cy="1640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29" name="矩形 28"/>
          <p:cNvSpPr/>
          <p:nvPr/>
        </p:nvSpPr>
        <p:spPr>
          <a:xfrm>
            <a:off x="6443131" y="5285044"/>
            <a:ext cx="1262203" cy="4334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房间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Room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8570096" y="5126177"/>
            <a:ext cx="1179221" cy="5923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卫生间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Bathroom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445" y="1832001"/>
            <a:ext cx="2725990" cy="1929260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6333138" y="1635382"/>
            <a:ext cx="1169048" cy="43335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大厅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Hall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544438" y="1558488"/>
            <a:ext cx="1168848" cy="4902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走廊</a:t>
            </a:r>
            <a:r>
              <a:rPr lang="en-US" altLang="zh-CN" sz="1547" dirty="0">
                <a:solidFill>
                  <a:schemeClr val="bg1"/>
                </a:solidFill>
                <a:latin typeface="FuturaBT Book" panose="020B0502020204020303" pitchFamily="34" charset="0"/>
                <a:cs typeface="+mn-ea"/>
                <a:sym typeface="+mn-lt"/>
              </a:rPr>
              <a:t>Corridor</a:t>
            </a:r>
            <a:endParaRPr lang="zh-CN" altLang="en-US" sz="1547" dirty="0">
              <a:solidFill>
                <a:schemeClr val="bg1"/>
              </a:solidFill>
              <a:latin typeface="FuturaBT Book" panose="020B0502020204020303" pitchFamily="34" charset="0"/>
              <a:cs typeface="+mn-ea"/>
              <a:sym typeface="+mn-lt"/>
            </a:endParaRPr>
          </a:p>
        </p:txBody>
      </p:sp>
      <p:sp>
        <p:nvSpPr>
          <p:cNvPr id="6" name="标题 1"/>
          <p:cNvSpPr txBox="1">
            <a:spLocks noChangeArrowheads="1"/>
          </p:cNvSpPr>
          <p:nvPr/>
        </p:nvSpPr>
        <p:spPr>
          <a:xfrm>
            <a:off x="896538" y="680894"/>
            <a:ext cx="4194149" cy="541841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5123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7" b="1" dirty="0">
                <a:solidFill>
                  <a:prstClr val="white"/>
                </a:solidFill>
                <a:latin typeface="Effra" panose="02000806080000020004" pitchFamily="2" charset="0"/>
              </a:rPr>
              <a:t>校园生活 </a:t>
            </a:r>
            <a:r>
              <a:rPr lang="en-US" altLang="zh-CN" sz="2407" b="1" dirty="0">
                <a:solidFill>
                  <a:prstClr val="white"/>
                </a:solidFill>
                <a:latin typeface="Effra" panose="02000806080000020004" pitchFamily="2" charset="0"/>
              </a:rPr>
              <a:t>CAMPUS LIFE</a:t>
            </a:r>
          </a:p>
        </p:txBody>
      </p:sp>
    </p:spTree>
    <p:extLst>
      <p:ext uri="{BB962C8B-B14F-4D97-AF65-F5344CB8AC3E}">
        <p14:creationId xmlns:p14="http://schemas.microsoft.com/office/powerpoint/2010/main" val="1734076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543207" y="1470047"/>
            <a:ext cx="6096462" cy="4886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20000"/>
              </a:spcBef>
              <a:buClr>
                <a:srgbClr val="C00000"/>
              </a:buClr>
              <a:buNone/>
            </a:pPr>
            <a:r>
              <a:rPr lang="zh-CN" altLang="en-US" sz="2063" b="1" dirty="0">
                <a:solidFill>
                  <a:schemeClr val="bg1"/>
                </a:solidFill>
                <a:latin typeface="FuturaBT Book" panose="020B0502020204020303" pitchFamily="34" charset="0"/>
                <a:cs typeface="Birch Std" charset="0"/>
              </a:rPr>
              <a:t>国际文化节 </a:t>
            </a:r>
            <a:r>
              <a:rPr lang="en-US" altLang="zh-CN" sz="2063" b="1" dirty="0">
                <a:solidFill>
                  <a:schemeClr val="bg1"/>
                </a:solidFill>
                <a:latin typeface="FuturaBT Book" panose="020B0502020204020303" pitchFamily="34" charset="0"/>
                <a:ea typeface="Birch Std" charset="0"/>
                <a:cs typeface="Birch Std" charset="0"/>
              </a:rPr>
              <a:t>International Culture Festival</a:t>
            </a:r>
          </a:p>
        </p:txBody>
      </p:sp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0" y="927993"/>
            <a:ext cx="9906000" cy="92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914400" indent="-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2601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47" y="3907620"/>
            <a:ext cx="2602616" cy="173236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48" y="2068085"/>
            <a:ext cx="2602615" cy="17323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413" y="2065793"/>
            <a:ext cx="2606057" cy="17346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/>
          <a:srcRect t="4944" b="6306"/>
          <a:stretch>
            <a:fillRect/>
          </a:stretch>
        </p:blipFill>
        <p:spPr>
          <a:xfrm>
            <a:off x="3224413" y="3905328"/>
            <a:ext cx="2606057" cy="173465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8517" y="2065793"/>
            <a:ext cx="1537861" cy="115339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425" y="2065794"/>
            <a:ext cx="1537861" cy="115339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8517" y="3268389"/>
            <a:ext cx="1537861" cy="102123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3830" y="3268388"/>
            <a:ext cx="1548455" cy="102827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10"/>
          <a:srcRect t="33728" b="-5835"/>
          <a:stretch>
            <a:fillRect/>
          </a:stretch>
        </p:blipFill>
        <p:spPr>
          <a:xfrm>
            <a:off x="5921059" y="4338825"/>
            <a:ext cx="1559045" cy="14157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1"/>
          <a:srcRect r="10875"/>
          <a:stretch>
            <a:fillRect/>
          </a:stretch>
        </p:blipFill>
        <p:spPr>
          <a:xfrm>
            <a:off x="7524425" y="4345858"/>
            <a:ext cx="1537860" cy="1294128"/>
          </a:xfrm>
          <a:prstGeom prst="rect">
            <a:avLst/>
          </a:prstGeom>
        </p:spPr>
      </p:pic>
      <p:sp>
        <p:nvSpPr>
          <p:cNvPr id="12" name="标题 1"/>
          <p:cNvSpPr txBox="1">
            <a:spLocks noChangeArrowheads="1"/>
          </p:cNvSpPr>
          <p:nvPr/>
        </p:nvSpPr>
        <p:spPr>
          <a:xfrm>
            <a:off x="930932" y="691813"/>
            <a:ext cx="4194149" cy="541841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5123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7" b="1" dirty="0">
                <a:solidFill>
                  <a:prstClr val="white"/>
                </a:solidFill>
                <a:latin typeface="Effra" panose="02000806080000020004" pitchFamily="2" charset="0"/>
              </a:rPr>
              <a:t>校园生活 </a:t>
            </a:r>
            <a:r>
              <a:rPr lang="en-US" altLang="zh-CN" sz="2407" b="1" dirty="0">
                <a:solidFill>
                  <a:prstClr val="white"/>
                </a:solidFill>
                <a:latin typeface="Effra" panose="02000806080000020004" pitchFamily="2" charset="0"/>
              </a:rPr>
              <a:t>CAMPUS LIFE</a:t>
            </a:r>
          </a:p>
        </p:txBody>
      </p:sp>
    </p:spTree>
    <p:extLst>
      <p:ext uri="{BB962C8B-B14F-4D97-AF65-F5344CB8AC3E}">
        <p14:creationId xmlns:p14="http://schemas.microsoft.com/office/powerpoint/2010/main" val="20886576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" id="{D1DDD58D-7E96-47FF-B625-4D8662A50CC3}" vid="{2442125A-32CE-4BD8-8FFC-B2884C4BDD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</TotalTime>
  <Words>71</Words>
  <Application>Microsoft Office PowerPoint</Application>
  <PresentationFormat>A4 용지(210x297mm)</PresentationFormat>
  <Paragraphs>20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6" baseType="lpstr">
      <vt:lpstr>Aharoni</vt:lpstr>
      <vt:lpstr>Birch Std</vt:lpstr>
      <vt:lpstr>等线</vt:lpstr>
      <vt:lpstr>等线 Light</vt:lpstr>
      <vt:lpstr>Effra</vt:lpstr>
      <vt:lpstr>FuturaBT Book</vt:lpstr>
      <vt:lpstr>微软雅黑</vt:lpstr>
      <vt:lpstr>宋体</vt:lpstr>
      <vt:lpstr>맑은 고딕</vt:lpstr>
      <vt:lpstr>Arial</vt:lpstr>
      <vt:lpstr>Calibri</vt:lpstr>
      <vt:lpstr>Calibri Light</vt:lpstr>
      <vt:lpstr>主题1</vt:lpstr>
      <vt:lpstr>CAMPUS LIFE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CAMPUS LIFE</dc:title>
  <dc:creator>admin</dc:creator>
  <cp:lastModifiedBy>USER</cp:lastModifiedBy>
  <cp:revision>1</cp:revision>
  <dcterms:created xsi:type="dcterms:W3CDTF">2023-03-24T01:20:37Z</dcterms:created>
  <dcterms:modified xsi:type="dcterms:W3CDTF">2023-03-27T05:22:47Z</dcterms:modified>
</cp:coreProperties>
</file>