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64" r:id="rId2"/>
    <p:sldId id="282" r:id="rId3"/>
    <p:sldId id="283" r:id="rId4"/>
    <p:sldId id="284" r:id="rId5"/>
    <p:sldId id="262" r:id="rId6"/>
    <p:sldId id="258" r:id="rId7"/>
    <p:sldId id="259" r:id="rId8"/>
    <p:sldId id="261" r:id="rId9"/>
    <p:sldId id="286" r:id="rId10"/>
    <p:sldId id="279" r:id="rId11"/>
    <p:sldId id="288" r:id="rId12"/>
    <p:sldId id="280" r:id="rId13"/>
    <p:sldId id="271" r:id="rId14"/>
    <p:sldId id="275" r:id="rId15"/>
    <p:sldId id="277" r:id="rId16"/>
    <p:sldId id="274" r:id="rId17"/>
    <p:sldId id="273" r:id="rId18"/>
    <p:sldId id="276" r:id="rId19"/>
    <p:sldId id="287" r:id="rId20"/>
    <p:sldId id="265" r:id="rId21"/>
    <p:sldId id="272" r:id="rId22"/>
    <p:sldId id="270" r:id="rId23"/>
    <p:sldId id="269" r:id="rId24"/>
    <p:sldId id="278" r:id="rId25"/>
    <p:sldId id="268" r:id="rId26"/>
    <p:sldId id="267" r:id="rId27"/>
    <p:sldId id="281" r:id="rId28"/>
    <p:sldId id="289" r:id="rId29"/>
    <p:sldId id="260" r:id="rId3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210" autoAdjust="0"/>
  </p:normalViewPr>
  <p:slideViewPr>
    <p:cSldViewPr>
      <p:cViewPr>
        <p:scale>
          <a:sx n="93" d="100"/>
          <a:sy n="93" d="100"/>
        </p:scale>
        <p:origin x="-2154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782A26-88E5-4BB5-81CC-958778C8F29C}" type="datetimeFigureOut">
              <a:rPr lang="ko-KR" altLang="en-US" smtClean="0"/>
              <a:pPr/>
              <a:t>2015-11-17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ABC1D-5C46-4F39-89CE-0FCB387E9D3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026607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ABC1D-5C46-4F39-89CE-0FCB387E9D34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ABC1D-5C46-4F39-89CE-0FCB387E9D34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 noEditPoints="1"/>
          </p:cNvSpPr>
          <p:nvPr/>
        </p:nvSpPr>
        <p:spPr bwMode="blackGray">
          <a:xfrm>
            <a:off x="6820592" y="428628"/>
            <a:ext cx="2323440" cy="6000768"/>
          </a:xfrm>
          <a:custGeom>
            <a:avLst/>
            <a:gdLst/>
            <a:ahLst/>
            <a:cxnLst>
              <a:cxn ang="0">
                <a:pos x="487" y="2402"/>
              </a:cxn>
              <a:cxn ang="0">
                <a:pos x="608" y="2460"/>
              </a:cxn>
              <a:cxn ang="0">
                <a:pos x="610" y="2554"/>
              </a:cxn>
              <a:cxn ang="0">
                <a:pos x="893" y="2559"/>
              </a:cxn>
              <a:cxn ang="0">
                <a:pos x="772" y="2424"/>
              </a:cxn>
              <a:cxn ang="0">
                <a:pos x="334" y="2346"/>
              </a:cxn>
              <a:cxn ang="0">
                <a:pos x="447" y="2270"/>
              </a:cxn>
              <a:cxn ang="0">
                <a:pos x="696" y="2192"/>
              </a:cxn>
              <a:cxn ang="0">
                <a:pos x="801" y="2254"/>
              </a:cxn>
              <a:cxn ang="0">
                <a:pos x="914" y="2229"/>
              </a:cxn>
              <a:cxn ang="0">
                <a:pos x="996" y="2221"/>
              </a:cxn>
              <a:cxn ang="0">
                <a:pos x="833" y="2000"/>
              </a:cxn>
              <a:cxn ang="0">
                <a:pos x="891" y="2021"/>
              </a:cxn>
              <a:cxn ang="0">
                <a:pos x="603" y="1981"/>
              </a:cxn>
              <a:cxn ang="0">
                <a:pos x="334" y="2185"/>
              </a:cxn>
              <a:cxn ang="0">
                <a:pos x="415" y="2205"/>
              </a:cxn>
              <a:cxn ang="0">
                <a:pos x="568" y="2097"/>
              </a:cxn>
              <a:cxn ang="0">
                <a:pos x="923" y="1962"/>
              </a:cxn>
              <a:cxn ang="0">
                <a:pos x="707" y="1856"/>
              </a:cxn>
              <a:cxn ang="0">
                <a:pos x="783" y="1877"/>
              </a:cxn>
              <a:cxn ang="0">
                <a:pos x="1024" y="1938"/>
              </a:cxn>
              <a:cxn ang="0">
                <a:pos x="714" y="1767"/>
              </a:cxn>
              <a:cxn ang="0">
                <a:pos x="773" y="1779"/>
              </a:cxn>
              <a:cxn ang="0">
                <a:pos x="321" y="1789"/>
              </a:cxn>
              <a:cxn ang="0">
                <a:pos x="478" y="1916"/>
              </a:cxn>
              <a:cxn ang="0">
                <a:pos x="561" y="1954"/>
              </a:cxn>
              <a:cxn ang="0">
                <a:pos x="429" y="1744"/>
              </a:cxn>
              <a:cxn ang="0">
                <a:pos x="618" y="1731"/>
              </a:cxn>
              <a:cxn ang="0">
                <a:pos x="964" y="1657"/>
              </a:cxn>
              <a:cxn ang="0">
                <a:pos x="499" y="1689"/>
              </a:cxn>
              <a:cxn ang="0">
                <a:pos x="696" y="1680"/>
              </a:cxn>
              <a:cxn ang="0">
                <a:pos x="886" y="1764"/>
              </a:cxn>
              <a:cxn ang="0">
                <a:pos x="363" y="1496"/>
              </a:cxn>
              <a:cxn ang="0">
                <a:pos x="808" y="1481"/>
              </a:cxn>
              <a:cxn ang="0">
                <a:pos x="681" y="1492"/>
              </a:cxn>
              <a:cxn ang="0">
                <a:pos x="956" y="1592"/>
              </a:cxn>
              <a:cxn ang="0">
                <a:pos x="781" y="1312"/>
              </a:cxn>
              <a:cxn ang="0">
                <a:pos x="247" y="1405"/>
              </a:cxn>
              <a:cxn ang="0">
                <a:pos x="959" y="1228"/>
              </a:cxn>
              <a:cxn ang="0">
                <a:pos x="969" y="1142"/>
              </a:cxn>
              <a:cxn ang="0">
                <a:pos x="313" y="1025"/>
              </a:cxn>
              <a:cxn ang="0">
                <a:pos x="305" y="1085"/>
              </a:cxn>
              <a:cxn ang="0">
                <a:pos x="952" y="970"/>
              </a:cxn>
              <a:cxn ang="0">
                <a:pos x="915" y="820"/>
              </a:cxn>
              <a:cxn ang="0">
                <a:pos x="1029" y="881"/>
              </a:cxn>
              <a:cxn ang="0">
                <a:pos x="572" y="977"/>
              </a:cxn>
              <a:cxn ang="0">
                <a:pos x="643" y="757"/>
              </a:cxn>
              <a:cxn ang="0">
                <a:pos x="849" y="1016"/>
              </a:cxn>
              <a:cxn ang="0">
                <a:pos x="825" y="559"/>
              </a:cxn>
              <a:cxn ang="0">
                <a:pos x="1014" y="978"/>
              </a:cxn>
              <a:cxn ang="0">
                <a:pos x="985" y="1730"/>
              </a:cxn>
              <a:cxn ang="0">
                <a:pos x="1046" y="2030"/>
              </a:cxn>
              <a:cxn ang="0">
                <a:pos x="982" y="2783"/>
              </a:cxn>
              <a:cxn ang="0">
                <a:pos x="153" y="2108"/>
              </a:cxn>
              <a:cxn ang="0">
                <a:pos x="137" y="1741"/>
              </a:cxn>
              <a:cxn ang="0">
                <a:pos x="8" y="1398"/>
              </a:cxn>
              <a:cxn ang="0">
                <a:pos x="115" y="1367"/>
              </a:cxn>
              <a:cxn ang="0">
                <a:pos x="174" y="1117"/>
              </a:cxn>
              <a:cxn ang="0">
                <a:pos x="265" y="852"/>
              </a:cxn>
              <a:cxn ang="0">
                <a:pos x="648" y="458"/>
              </a:cxn>
              <a:cxn ang="0">
                <a:pos x="815" y="441"/>
              </a:cxn>
            </a:cxnLst>
            <a:rect l="0" t="0" r="0" b="0"/>
            <a:pathLst>
              <a:path w="1052" h="2787">
                <a:moveTo>
                  <a:pt x="957" y="2608"/>
                </a:moveTo>
                <a:lnTo>
                  <a:pt x="945" y="2627"/>
                </a:lnTo>
                <a:lnTo>
                  <a:pt x="934" y="2646"/>
                </a:lnTo>
                <a:lnTo>
                  <a:pt x="922" y="2665"/>
                </a:lnTo>
                <a:lnTo>
                  <a:pt x="907" y="2684"/>
                </a:lnTo>
                <a:lnTo>
                  <a:pt x="910" y="2684"/>
                </a:lnTo>
                <a:lnTo>
                  <a:pt x="916" y="2685"/>
                </a:lnTo>
                <a:lnTo>
                  <a:pt x="926" y="2686"/>
                </a:lnTo>
                <a:lnTo>
                  <a:pt x="938" y="2688"/>
                </a:lnTo>
                <a:lnTo>
                  <a:pt x="952" y="2690"/>
                </a:lnTo>
                <a:lnTo>
                  <a:pt x="966" y="2693"/>
                </a:lnTo>
                <a:lnTo>
                  <a:pt x="979" y="2696"/>
                </a:lnTo>
                <a:lnTo>
                  <a:pt x="990" y="2699"/>
                </a:lnTo>
                <a:lnTo>
                  <a:pt x="989" y="2696"/>
                </a:lnTo>
                <a:lnTo>
                  <a:pt x="987" y="2691"/>
                </a:lnTo>
                <a:lnTo>
                  <a:pt x="983" y="2681"/>
                </a:lnTo>
                <a:lnTo>
                  <a:pt x="980" y="2670"/>
                </a:lnTo>
                <a:lnTo>
                  <a:pt x="975" y="2658"/>
                </a:lnTo>
                <a:lnTo>
                  <a:pt x="970" y="2644"/>
                </a:lnTo>
                <a:lnTo>
                  <a:pt x="965" y="2630"/>
                </a:lnTo>
                <a:lnTo>
                  <a:pt x="957" y="2608"/>
                </a:lnTo>
                <a:close/>
                <a:moveTo>
                  <a:pt x="454" y="2402"/>
                </a:moveTo>
                <a:lnTo>
                  <a:pt x="421" y="2410"/>
                </a:lnTo>
                <a:lnTo>
                  <a:pt x="470" y="2463"/>
                </a:lnTo>
                <a:lnTo>
                  <a:pt x="478" y="2463"/>
                </a:lnTo>
                <a:lnTo>
                  <a:pt x="487" y="2402"/>
                </a:lnTo>
                <a:lnTo>
                  <a:pt x="454" y="2402"/>
                </a:lnTo>
                <a:close/>
                <a:moveTo>
                  <a:pt x="758" y="2306"/>
                </a:moveTo>
                <a:lnTo>
                  <a:pt x="731" y="2308"/>
                </a:lnTo>
                <a:lnTo>
                  <a:pt x="706" y="2312"/>
                </a:lnTo>
                <a:lnTo>
                  <a:pt x="680" y="2317"/>
                </a:lnTo>
                <a:lnTo>
                  <a:pt x="654" y="2324"/>
                </a:lnTo>
                <a:lnTo>
                  <a:pt x="630" y="2334"/>
                </a:lnTo>
                <a:lnTo>
                  <a:pt x="608" y="2344"/>
                </a:lnTo>
                <a:lnTo>
                  <a:pt x="588" y="2355"/>
                </a:lnTo>
                <a:lnTo>
                  <a:pt x="570" y="2367"/>
                </a:lnTo>
                <a:lnTo>
                  <a:pt x="555" y="2382"/>
                </a:lnTo>
                <a:lnTo>
                  <a:pt x="543" y="2396"/>
                </a:lnTo>
                <a:lnTo>
                  <a:pt x="535" y="2412"/>
                </a:lnTo>
                <a:lnTo>
                  <a:pt x="531" y="2428"/>
                </a:lnTo>
                <a:lnTo>
                  <a:pt x="531" y="2445"/>
                </a:lnTo>
                <a:lnTo>
                  <a:pt x="536" y="2463"/>
                </a:lnTo>
                <a:lnTo>
                  <a:pt x="545" y="2477"/>
                </a:lnTo>
                <a:lnTo>
                  <a:pt x="555" y="2487"/>
                </a:lnTo>
                <a:lnTo>
                  <a:pt x="567" y="2493"/>
                </a:lnTo>
                <a:lnTo>
                  <a:pt x="580" y="2497"/>
                </a:lnTo>
                <a:lnTo>
                  <a:pt x="592" y="2496"/>
                </a:lnTo>
                <a:lnTo>
                  <a:pt x="604" y="2493"/>
                </a:lnTo>
                <a:lnTo>
                  <a:pt x="614" y="2486"/>
                </a:lnTo>
                <a:lnTo>
                  <a:pt x="622" y="2476"/>
                </a:lnTo>
                <a:lnTo>
                  <a:pt x="627" y="2463"/>
                </a:lnTo>
                <a:lnTo>
                  <a:pt x="608" y="2460"/>
                </a:lnTo>
                <a:lnTo>
                  <a:pt x="596" y="2458"/>
                </a:lnTo>
                <a:lnTo>
                  <a:pt x="586" y="2454"/>
                </a:lnTo>
                <a:lnTo>
                  <a:pt x="580" y="2448"/>
                </a:lnTo>
                <a:lnTo>
                  <a:pt x="577" y="2439"/>
                </a:lnTo>
                <a:lnTo>
                  <a:pt x="578" y="2427"/>
                </a:lnTo>
                <a:lnTo>
                  <a:pt x="584" y="2416"/>
                </a:lnTo>
                <a:lnTo>
                  <a:pt x="592" y="2405"/>
                </a:lnTo>
                <a:lnTo>
                  <a:pt x="603" y="2397"/>
                </a:lnTo>
                <a:lnTo>
                  <a:pt x="615" y="2391"/>
                </a:lnTo>
                <a:lnTo>
                  <a:pt x="629" y="2387"/>
                </a:lnTo>
                <a:lnTo>
                  <a:pt x="642" y="2386"/>
                </a:lnTo>
                <a:lnTo>
                  <a:pt x="656" y="2388"/>
                </a:lnTo>
                <a:lnTo>
                  <a:pt x="670" y="2394"/>
                </a:lnTo>
                <a:lnTo>
                  <a:pt x="682" y="2404"/>
                </a:lnTo>
                <a:lnTo>
                  <a:pt x="693" y="2417"/>
                </a:lnTo>
                <a:lnTo>
                  <a:pt x="696" y="2425"/>
                </a:lnTo>
                <a:lnTo>
                  <a:pt x="698" y="2435"/>
                </a:lnTo>
                <a:lnTo>
                  <a:pt x="698" y="2447"/>
                </a:lnTo>
                <a:lnTo>
                  <a:pt x="696" y="2460"/>
                </a:lnTo>
                <a:lnTo>
                  <a:pt x="693" y="2474"/>
                </a:lnTo>
                <a:lnTo>
                  <a:pt x="686" y="2489"/>
                </a:lnTo>
                <a:lnTo>
                  <a:pt x="677" y="2504"/>
                </a:lnTo>
                <a:lnTo>
                  <a:pt x="666" y="2518"/>
                </a:lnTo>
                <a:lnTo>
                  <a:pt x="651" y="2531"/>
                </a:lnTo>
                <a:lnTo>
                  <a:pt x="632" y="2544"/>
                </a:lnTo>
                <a:lnTo>
                  <a:pt x="610" y="2554"/>
                </a:lnTo>
                <a:lnTo>
                  <a:pt x="631" y="2570"/>
                </a:lnTo>
                <a:lnTo>
                  <a:pt x="653" y="2584"/>
                </a:lnTo>
                <a:lnTo>
                  <a:pt x="677" y="2597"/>
                </a:lnTo>
                <a:lnTo>
                  <a:pt x="700" y="2610"/>
                </a:lnTo>
                <a:lnTo>
                  <a:pt x="724" y="2622"/>
                </a:lnTo>
                <a:lnTo>
                  <a:pt x="747" y="2632"/>
                </a:lnTo>
                <a:lnTo>
                  <a:pt x="769" y="2642"/>
                </a:lnTo>
                <a:lnTo>
                  <a:pt x="790" y="2650"/>
                </a:lnTo>
                <a:lnTo>
                  <a:pt x="808" y="2658"/>
                </a:lnTo>
                <a:lnTo>
                  <a:pt x="838" y="2667"/>
                </a:lnTo>
                <a:lnTo>
                  <a:pt x="849" y="2669"/>
                </a:lnTo>
                <a:lnTo>
                  <a:pt x="855" y="2669"/>
                </a:lnTo>
                <a:lnTo>
                  <a:pt x="858" y="2669"/>
                </a:lnTo>
                <a:lnTo>
                  <a:pt x="860" y="2660"/>
                </a:lnTo>
                <a:lnTo>
                  <a:pt x="862" y="2650"/>
                </a:lnTo>
                <a:lnTo>
                  <a:pt x="867" y="2637"/>
                </a:lnTo>
                <a:lnTo>
                  <a:pt x="872" y="2625"/>
                </a:lnTo>
                <a:lnTo>
                  <a:pt x="878" y="2610"/>
                </a:lnTo>
                <a:lnTo>
                  <a:pt x="884" y="2597"/>
                </a:lnTo>
                <a:lnTo>
                  <a:pt x="890" y="2584"/>
                </a:lnTo>
                <a:lnTo>
                  <a:pt x="895" y="2572"/>
                </a:lnTo>
                <a:lnTo>
                  <a:pt x="900" y="2561"/>
                </a:lnTo>
                <a:lnTo>
                  <a:pt x="904" y="2553"/>
                </a:lnTo>
                <a:lnTo>
                  <a:pt x="906" y="2548"/>
                </a:lnTo>
                <a:lnTo>
                  <a:pt x="907" y="2547"/>
                </a:lnTo>
                <a:lnTo>
                  <a:pt x="893" y="2559"/>
                </a:lnTo>
                <a:lnTo>
                  <a:pt x="880" y="2568"/>
                </a:lnTo>
                <a:lnTo>
                  <a:pt x="864" y="2572"/>
                </a:lnTo>
                <a:lnTo>
                  <a:pt x="848" y="2574"/>
                </a:lnTo>
                <a:lnTo>
                  <a:pt x="829" y="2573"/>
                </a:lnTo>
                <a:lnTo>
                  <a:pt x="810" y="2571"/>
                </a:lnTo>
                <a:lnTo>
                  <a:pt x="790" y="2570"/>
                </a:lnTo>
                <a:lnTo>
                  <a:pt x="767" y="2570"/>
                </a:lnTo>
                <a:lnTo>
                  <a:pt x="769" y="2567"/>
                </a:lnTo>
                <a:lnTo>
                  <a:pt x="774" y="2561"/>
                </a:lnTo>
                <a:lnTo>
                  <a:pt x="783" y="2554"/>
                </a:lnTo>
                <a:lnTo>
                  <a:pt x="792" y="2545"/>
                </a:lnTo>
                <a:lnTo>
                  <a:pt x="804" y="2535"/>
                </a:lnTo>
                <a:lnTo>
                  <a:pt x="816" y="2524"/>
                </a:lnTo>
                <a:lnTo>
                  <a:pt x="829" y="2513"/>
                </a:lnTo>
                <a:lnTo>
                  <a:pt x="842" y="2501"/>
                </a:lnTo>
                <a:lnTo>
                  <a:pt x="856" y="2490"/>
                </a:lnTo>
                <a:lnTo>
                  <a:pt x="880" y="2470"/>
                </a:lnTo>
                <a:lnTo>
                  <a:pt x="889" y="2462"/>
                </a:lnTo>
                <a:lnTo>
                  <a:pt x="896" y="2455"/>
                </a:lnTo>
                <a:lnTo>
                  <a:pt x="901" y="2452"/>
                </a:lnTo>
                <a:lnTo>
                  <a:pt x="903" y="2450"/>
                </a:lnTo>
                <a:lnTo>
                  <a:pt x="876" y="2452"/>
                </a:lnTo>
                <a:lnTo>
                  <a:pt x="853" y="2451"/>
                </a:lnTo>
                <a:lnTo>
                  <a:pt x="833" y="2450"/>
                </a:lnTo>
                <a:lnTo>
                  <a:pt x="767" y="2440"/>
                </a:lnTo>
                <a:lnTo>
                  <a:pt x="772" y="2424"/>
                </a:lnTo>
                <a:lnTo>
                  <a:pt x="781" y="2409"/>
                </a:lnTo>
                <a:lnTo>
                  <a:pt x="794" y="2397"/>
                </a:lnTo>
                <a:lnTo>
                  <a:pt x="809" y="2386"/>
                </a:lnTo>
                <a:lnTo>
                  <a:pt x="827" y="2377"/>
                </a:lnTo>
                <a:lnTo>
                  <a:pt x="846" y="2372"/>
                </a:lnTo>
                <a:lnTo>
                  <a:pt x="864" y="2367"/>
                </a:lnTo>
                <a:lnTo>
                  <a:pt x="882" y="2366"/>
                </a:lnTo>
                <a:lnTo>
                  <a:pt x="900" y="2367"/>
                </a:lnTo>
                <a:lnTo>
                  <a:pt x="915" y="2372"/>
                </a:lnTo>
                <a:lnTo>
                  <a:pt x="904" y="2355"/>
                </a:lnTo>
                <a:lnTo>
                  <a:pt x="891" y="2340"/>
                </a:lnTo>
                <a:lnTo>
                  <a:pt x="873" y="2328"/>
                </a:lnTo>
                <a:lnTo>
                  <a:pt x="853" y="2319"/>
                </a:lnTo>
                <a:lnTo>
                  <a:pt x="832" y="2313"/>
                </a:lnTo>
                <a:lnTo>
                  <a:pt x="808" y="2308"/>
                </a:lnTo>
                <a:lnTo>
                  <a:pt x="783" y="2306"/>
                </a:lnTo>
                <a:lnTo>
                  <a:pt x="758" y="2306"/>
                </a:lnTo>
                <a:close/>
                <a:moveTo>
                  <a:pt x="371" y="2235"/>
                </a:moveTo>
                <a:lnTo>
                  <a:pt x="339" y="2240"/>
                </a:lnTo>
                <a:lnTo>
                  <a:pt x="299" y="2249"/>
                </a:lnTo>
                <a:lnTo>
                  <a:pt x="280" y="2253"/>
                </a:lnTo>
                <a:lnTo>
                  <a:pt x="264" y="2257"/>
                </a:lnTo>
                <a:lnTo>
                  <a:pt x="279" y="2280"/>
                </a:lnTo>
                <a:lnTo>
                  <a:pt x="295" y="2303"/>
                </a:lnTo>
                <a:lnTo>
                  <a:pt x="313" y="2325"/>
                </a:lnTo>
                <a:lnTo>
                  <a:pt x="334" y="2346"/>
                </a:lnTo>
                <a:lnTo>
                  <a:pt x="356" y="2365"/>
                </a:lnTo>
                <a:lnTo>
                  <a:pt x="379" y="2382"/>
                </a:lnTo>
                <a:lnTo>
                  <a:pt x="404" y="2394"/>
                </a:lnTo>
                <a:lnTo>
                  <a:pt x="411" y="2387"/>
                </a:lnTo>
                <a:lnTo>
                  <a:pt x="428" y="2370"/>
                </a:lnTo>
                <a:lnTo>
                  <a:pt x="436" y="2361"/>
                </a:lnTo>
                <a:lnTo>
                  <a:pt x="444" y="2352"/>
                </a:lnTo>
                <a:lnTo>
                  <a:pt x="452" y="2345"/>
                </a:lnTo>
                <a:lnTo>
                  <a:pt x="457" y="2339"/>
                </a:lnTo>
                <a:lnTo>
                  <a:pt x="461" y="2335"/>
                </a:lnTo>
                <a:lnTo>
                  <a:pt x="462" y="2334"/>
                </a:lnTo>
                <a:lnTo>
                  <a:pt x="444" y="2336"/>
                </a:lnTo>
                <a:lnTo>
                  <a:pt x="430" y="2337"/>
                </a:lnTo>
                <a:lnTo>
                  <a:pt x="417" y="2335"/>
                </a:lnTo>
                <a:lnTo>
                  <a:pt x="405" y="2334"/>
                </a:lnTo>
                <a:lnTo>
                  <a:pt x="394" y="2330"/>
                </a:lnTo>
                <a:lnTo>
                  <a:pt x="383" y="2328"/>
                </a:lnTo>
                <a:lnTo>
                  <a:pt x="371" y="2326"/>
                </a:lnTo>
                <a:lnTo>
                  <a:pt x="373" y="2318"/>
                </a:lnTo>
                <a:lnTo>
                  <a:pt x="375" y="2309"/>
                </a:lnTo>
                <a:lnTo>
                  <a:pt x="379" y="2298"/>
                </a:lnTo>
                <a:lnTo>
                  <a:pt x="387" y="2288"/>
                </a:lnTo>
                <a:lnTo>
                  <a:pt x="395" y="2282"/>
                </a:lnTo>
                <a:lnTo>
                  <a:pt x="405" y="2279"/>
                </a:lnTo>
                <a:lnTo>
                  <a:pt x="433" y="2273"/>
                </a:lnTo>
                <a:lnTo>
                  <a:pt x="447" y="2270"/>
                </a:lnTo>
                <a:lnTo>
                  <a:pt x="462" y="2265"/>
                </a:lnTo>
                <a:lnTo>
                  <a:pt x="446" y="2259"/>
                </a:lnTo>
                <a:lnTo>
                  <a:pt x="432" y="2251"/>
                </a:lnTo>
                <a:lnTo>
                  <a:pt x="416" y="2244"/>
                </a:lnTo>
                <a:lnTo>
                  <a:pt x="401" y="2238"/>
                </a:lnTo>
                <a:lnTo>
                  <a:pt x="386" y="2235"/>
                </a:lnTo>
                <a:lnTo>
                  <a:pt x="371" y="2235"/>
                </a:lnTo>
                <a:close/>
                <a:moveTo>
                  <a:pt x="926" y="2137"/>
                </a:moveTo>
                <a:lnTo>
                  <a:pt x="915" y="2146"/>
                </a:lnTo>
                <a:lnTo>
                  <a:pt x="900" y="2155"/>
                </a:lnTo>
                <a:lnTo>
                  <a:pt x="883" y="2167"/>
                </a:lnTo>
                <a:lnTo>
                  <a:pt x="866" y="2179"/>
                </a:lnTo>
                <a:lnTo>
                  <a:pt x="829" y="2202"/>
                </a:lnTo>
                <a:lnTo>
                  <a:pt x="811" y="2213"/>
                </a:lnTo>
                <a:lnTo>
                  <a:pt x="794" y="2224"/>
                </a:lnTo>
                <a:lnTo>
                  <a:pt x="776" y="2231"/>
                </a:lnTo>
                <a:lnTo>
                  <a:pt x="762" y="2236"/>
                </a:lnTo>
                <a:lnTo>
                  <a:pt x="748" y="2238"/>
                </a:lnTo>
                <a:lnTo>
                  <a:pt x="731" y="2237"/>
                </a:lnTo>
                <a:lnTo>
                  <a:pt x="718" y="2235"/>
                </a:lnTo>
                <a:lnTo>
                  <a:pt x="709" y="2231"/>
                </a:lnTo>
                <a:lnTo>
                  <a:pt x="702" y="2225"/>
                </a:lnTo>
                <a:lnTo>
                  <a:pt x="697" y="2218"/>
                </a:lnTo>
                <a:lnTo>
                  <a:pt x="695" y="2211"/>
                </a:lnTo>
                <a:lnTo>
                  <a:pt x="695" y="2202"/>
                </a:lnTo>
                <a:lnTo>
                  <a:pt x="696" y="2192"/>
                </a:lnTo>
                <a:lnTo>
                  <a:pt x="700" y="2180"/>
                </a:lnTo>
                <a:lnTo>
                  <a:pt x="706" y="2173"/>
                </a:lnTo>
                <a:lnTo>
                  <a:pt x="712" y="2169"/>
                </a:lnTo>
                <a:lnTo>
                  <a:pt x="719" y="2167"/>
                </a:lnTo>
                <a:lnTo>
                  <a:pt x="728" y="2168"/>
                </a:lnTo>
                <a:lnTo>
                  <a:pt x="736" y="2170"/>
                </a:lnTo>
                <a:lnTo>
                  <a:pt x="732" y="2165"/>
                </a:lnTo>
                <a:lnTo>
                  <a:pt x="726" y="2160"/>
                </a:lnTo>
                <a:lnTo>
                  <a:pt x="718" y="2157"/>
                </a:lnTo>
                <a:lnTo>
                  <a:pt x="707" y="2156"/>
                </a:lnTo>
                <a:lnTo>
                  <a:pt x="696" y="2158"/>
                </a:lnTo>
                <a:lnTo>
                  <a:pt x="685" y="2166"/>
                </a:lnTo>
                <a:lnTo>
                  <a:pt x="676" y="2176"/>
                </a:lnTo>
                <a:lnTo>
                  <a:pt x="671" y="2188"/>
                </a:lnTo>
                <a:lnTo>
                  <a:pt x="668" y="2202"/>
                </a:lnTo>
                <a:lnTo>
                  <a:pt x="668" y="2216"/>
                </a:lnTo>
                <a:lnTo>
                  <a:pt x="671" y="2229"/>
                </a:lnTo>
                <a:lnTo>
                  <a:pt x="676" y="2240"/>
                </a:lnTo>
                <a:lnTo>
                  <a:pt x="685" y="2250"/>
                </a:lnTo>
                <a:lnTo>
                  <a:pt x="699" y="2259"/>
                </a:lnTo>
                <a:lnTo>
                  <a:pt x="718" y="2265"/>
                </a:lnTo>
                <a:lnTo>
                  <a:pt x="738" y="2268"/>
                </a:lnTo>
                <a:lnTo>
                  <a:pt x="760" y="2268"/>
                </a:lnTo>
                <a:lnTo>
                  <a:pt x="780" y="2264"/>
                </a:lnTo>
                <a:lnTo>
                  <a:pt x="791" y="2260"/>
                </a:lnTo>
                <a:lnTo>
                  <a:pt x="801" y="2254"/>
                </a:lnTo>
                <a:lnTo>
                  <a:pt x="809" y="2248"/>
                </a:lnTo>
                <a:lnTo>
                  <a:pt x="819" y="2241"/>
                </a:lnTo>
                <a:lnTo>
                  <a:pt x="829" y="2233"/>
                </a:lnTo>
                <a:lnTo>
                  <a:pt x="841" y="2223"/>
                </a:lnTo>
                <a:lnTo>
                  <a:pt x="856" y="2211"/>
                </a:lnTo>
                <a:lnTo>
                  <a:pt x="874" y="2196"/>
                </a:lnTo>
                <a:lnTo>
                  <a:pt x="893" y="2188"/>
                </a:lnTo>
                <a:lnTo>
                  <a:pt x="909" y="2184"/>
                </a:lnTo>
                <a:lnTo>
                  <a:pt x="925" y="2185"/>
                </a:lnTo>
                <a:lnTo>
                  <a:pt x="938" y="2188"/>
                </a:lnTo>
                <a:lnTo>
                  <a:pt x="950" y="2193"/>
                </a:lnTo>
                <a:lnTo>
                  <a:pt x="960" y="2202"/>
                </a:lnTo>
                <a:lnTo>
                  <a:pt x="968" y="2210"/>
                </a:lnTo>
                <a:lnTo>
                  <a:pt x="973" y="2219"/>
                </a:lnTo>
                <a:lnTo>
                  <a:pt x="974" y="2225"/>
                </a:lnTo>
                <a:lnTo>
                  <a:pt x="974" y="2240"/>
                </a:lnTo>
                <a:lnTo>
                  <a:pt x="973" y="2247"/>
                </a:lnTo>
                <a:lnTo>
                  <a:pt x="970" y="2254"/>
                </a:lnTo>
                <a:lnTo>
                  <a:pt x="966" y="2259"/>
                </a:lnTo>
                <a:lnTo>
                  <a:pt x="958" y="2262"/>
                </a:lnTo>
                <a:lnTo>
                  <a:pt x="948" y="2262"/>
                </a:lnTo>
                <a:lnTo>
                  <a:pt x="937" y="2259"/>
                </a:lnTo>
                <a:lnTo>
                  <a:pt x="928" y="2254"/>
                </a:lnTo>
                <a:lnTo>
                  <a:pt x="921" y="2248"/>
                </a:lnTo>
                <a:lnTo>
                  <a:pt x="915" y="2240"/>
                </a:lnTo>
                <a:lnTo>
                  <a:pt x="914" y="2229"/>
                </a:lnTo>
                <a:lnTo>
                  <a:pt x="915" y="2219"/>
                </a:lnTo>
                <a:lnTo>
                  <a:pt x="904" y="2228"/>
                </a:lnTo>
                <a:lnTo>
                  <a:pt x="895" y="2240"/>
                </a:lnTo>
                <a:lnTo>
                  <a:pt x="889" y="2252"/>
                </a:lnTo>
                <a:lnTo>
                  <a:pt x="885" y="2266"/>
                </a:lnTo>
                <a:lnTo>
                  <a:pt x="884" y="2279"/>
                </a:lnTo>
                <a:lnTo>
                  <a:pt x="886" y="2290"/>
                </a:lnTo>
                <a:lnTo>
                  <a:pt x="893" y="2297"/>
                </a:lnTo>
                <a:lnTo>
                  <a:pt x="901" y="2305"/>
                </a:lnTo>
                <a:lnTo>
                  <a:pt x="911" y="2311"/>
                </a:lnTo>
                <a:lnTo>
                  <a:pt x="923" y="2317"/>
                </a:lnTo>
                <a:lnTo>
                  <a:pt x="936" y="2323"/>
                </a:lnTo>
                <a:lnTo>
                  <a:pt x="943" y="2328"/>
                </a:lnTo>
                <a:lnTo>
                  <a:pt x="948" y="2333"/>
                </a:lnTo>
                <a:lnTo>
                  <a:pt x="953" y="2336"/>
                </a:lnTo>
                <a:lnTo>
                  <a:pt x="959" y="2338"/>
                </a:lnTo>
                <a:lnTo>
                  <a:pt x="968" y="2339"/>
                </a:lnTo>
                <a:lnTo>
                  <a:pt x="981" y="2341"/>
                </a:lnTo>
                <a:lnTo>
                  <a:pt x="984" y="2332"/>
                </a:lnTo>
                <a:lnTo>
                  <a:pt x="986" y="2323"/>
                </a:lnTo>
                <a:lnTo>
                  <a:pt x="989" y="2313"/>
                </a:lnTo>
                <a:lnTo>
                  <a:pt x="997" y="2297"/>
                </a:lnTo>
                <a:lnTo>
                  <a:pt x="1002" y="2279"/>
                </a:lnTo>
                <a:lnTo>
                  <a:pt x="1002" y="2260"/>
                </a:lnTo>
                <a:lnTo>
                  <a:pt x="1001" y="2240"/>
                </a:lnTo>
                <a:lnTo>
                  <a:pt x="996" y="2221"/>
                </a:lnTo>
                <a:lnTo>
                  <a:pt x="989" y="2202"/>
                </a:lnTo>
                <a:lnTo>
                  <a:pt x="980" y="2185"/>
                </a:lnTo>
                <a:lnTo>
                  <a:pt x="968" y="2169"/>
                </a:lnTo>
                <a:lnTo>
                  <a:pt x="956" y="2155"/>
                </a:lnTo>
                <a:lnTo>
                  <a:pt x="941" y="2144"/>
                </a:lnTo>
                <a:lnTo>
                  <a:pt x="926" y="2137"/>
                </a:lnTo>
                <a:close/>
                <a:moveTo>
                  <a:pt x="709" y="2075"/>
                </a:moveTo>
                <a:lnTo>
                  <a:pt x="602" y="2082"/>
                </a:lnTo>
                <a:lnTo>
                  <a:pt x="602" y="2090"/>
                </a:lnTo>
                <a:lnTo>
                  <a:pt x="627" y="2181"/>
                </a:lnTo>
                <a:lnTo>
                  <a:pt x="631" y="2179"/>
                </a:lnTo>
                <a:lnTo>
                  <a:pt x="637" y="2176"/>
                </a:lnTo>
                <a:lnTo>
                  <a:pt x="641" y="2174"/>
                </a:lnTo>
                <a:lnTo>
                  <a:pt x="645" y="2173"/>
                </a:lnTo>
                <a:lnTo>
                  <a:pt x="651" y="2169"/>
                </a:lnTo>
                <a:lnTo>
                  <a:pt x="659" y="2165"/>
                </a:lnTo>
                <a:lnTo>
                  <a:pt x="669" y="2158"/>
                </a:lnTo>
                <a:lnTo>
                  <a:pt x="681" y="2151"/>
                </a:lnTo>
                <a:lnTo>
                  <a:pt x="693" y="2141"/>
                </a:lnTo>
                <a:lnTo>
                  <a:pt x="706" y="2130"/>
                </a:lnTo>
                <a:lnTo>
                  <a:pt x="717" y="2118"/>
                </a:lnTo>
                <a:lnTo>
                  <a:pt x="728" y="2104"/>
                </a:lnTo>
                <a:lnTo>
                  <a:pt x="736" y="2090"/>
                </a:lnTo>
                <a:lnTo>
                  <a:pt x="742" y="2075"/>
                </a:lnTo>
                <a:lnTo>
                  <a:pt x="709" y="2075"/>
                </a:lnTo>
                <a:close/>
                <a:moveTo>
                  <a:pt x="833" y="2000"/>
                </a:moveTo>
                <a:lnTo>
                  <a:pt x="818" y="2001"/>
                </a:lnTo>
                <a:lnTo>
                  <a:pt x="805" y="2005"/>
                </a:lnTo>
                <a:lnTo>
                  <a:pt x="794" y="2015"/>
                </a:lnTo>
                <a:lnTo>
                  <a:pt x="783" y="2029"/>
                </a:lnTo>
                <a:lnTo>
                  <a:pt x="778" y="2042"/>
                </a:lnTo>
                <a:lnTo>
                  <a:pt x="776" y="2057"/>
                </a:lnTo>
                <a:lnTo>
                  <a:pt x="777" y="2072"/>
                </a:lnTo>
                <a:lnTo>
                  <a:pt x="781" y="2088"/>
                </a:lnTo>
                <a:lnTo>
                  <a:pt x="786" y="2103"/>
                </a:lnTo>
                <a:lnTo>
                  <a:pt x="793" y="2118"/>
                </a:lnTo>
                <a:lnTo>
                  <a:pt x="800" y="2130"/>
                </a:lnTo>
                <a:lnTo>
                  <a:pt x="808" y="2138"/>
                </a:lnTo>
                <a:lnTo>
                  <a:pt x="816" y="2143"/>
                </a:lnTo>
                <a:lnTo>
                  <a:pt x="828" y="2145"/>
                </a:lnTo>
                <a:lnTo>
                  <a:pt x="842" y="2144"/>
                </a:lnTo>
                <a:lnTo>
                  <a:pt x="857" y="2141"/>
                </a:lnTo>
                <a:lnTo>
                  <a:pt x="872" y="2136"/>
                </a:lnTo>
                <a:lnTo>
                  <a:pt x="886" y="2128"/>
                </a:lnTo>
                <a:lnTo>
                  <a:pt x="898" y="2118"/>
                </a:lnTo>
                <a:lnTo>
                  <a:pt x="907" y="2105"/>
                </a:lnTo>
                <a:lnTo>
                  <a:pt x="912" y="2092"/>
                </a:lnTo>
                <a:lnTo>
                  <a:pt x="913" y="2077"/>
                </a:lnTo>
                <a:lnTo>
                  <a:pt x="911" y="2062"/>
                </a:lnTo>
                <a:lnTo>
                  <a:pt x="907" y="2048"/>
                </a:lnTo>
                <a:lnTo>
                  <a:pt x="900" y="2033"/>
                </a:lnTo>
                <a:lnTo>
                  <a:pt x="891" y="2021"/>
                </a:lnTo>
                <a:lnTo>
                  <a:pt x="879" y="2012"/>
                </a:lnTo>
                <a:lnTo>
                  <a:pt x="866" y="2006"/>
                </a:lnTo>
                <a:lnTo>
                  <a:pt x="849" y="2002"/>
                </a:lnTo>
                <a:lnTo>
                  <a:pt x="833" y="2000"/>
                </a:lnTo>
                <a:close/>
                <a:moveTo>
                  <a:pt x="977" y="1980"/>
                </a:moveTo>
                <a:lnTo>
                  <a:pt x="970" y="1982"/>
                </a:lnTo>
                <a:lnTo>
                  <a:pt x="965" y="1986"/>
                </a:lnTo>
                <a:lnTo>
                  <a:pt x="963" y="1990"/>
                </a:lnTo>
                <a:lnTo>
                  <a:pt x="961" y="1996"/>
                </a:lnTo>
                <a:lnTo>
                  <a:pt x="961" y="2004"/>
                </a:lnTo>
                <a:lnTo>
                  <a:pt x="962" y="2010"/>
                </a:lnTo>
                <a:lnTo>
                  <a:pt x="966" y="2017"/>
                </a:lnTo>
                <a:lnTo>
                  <a:pt x="973" y="2021"/>
                </a:lnTo>
                <a:lnTo>
                  <a:pt x="983" y="2023"/>
                </a:lnTo>
                <a:lnTo>
                  <a:pt x="991" y="2022"/>
                </a:lnTo>
                <a:lnTo>
                  <a:pt x="999" y="2018"/>
                </a:lnTo>
                <a:lnTo>
                  <a:pt x="1003" y="2013"/>
                </a:lnTo>
                <a:lnTo>
                  <a:pt x="1006" y="2006"/>
                </a:lnTo>
                <a:lnTo>
                  <a:pt x="1006" y="1998"/>
                </a:lnTo>
                <a:lnTo>
                  <a:pt x="1003" y="1992"/>
                </a:lnTo>
                <a:lnTo>
                  <a:pt x="998" y="1987"/>
                </a:lnTo>
                <a:lnTo>
                  <a:pt x="991" y="1982"/>
                </a:lnTo>
                <a:lnTo>
                  <a:pt x="984" y="1980"/>
                </a:lnTo>
                <a:lnTo>
                  <a:pt x="977" y="1980"/>
                </a:lnTo>
                <a:close/>
                <a:moveTo>
                  <a:pt x="628" y="1971"/>
                </a:moveTo>
                <a:lnTo>
                  <a:pt x="603" y="1981"/>
                </a:lnTo>
                <a:lnTo>
                  <a:pt x="576" y="1988"/>
                </a:lnTo>
                <a:lnTo>
                  <a:pt x="546" y="1996"/>
                </a:lnTo>
                <a:lnTo>
                  <a:pt x="516" y="2004"/>
                </a:lnTo>
                <a:lnTo>
                  <a:pt x="486" y="2010"/>
                </a:lnTo>
                <a:lnTo>
                  <a:pt x="455" y="2017"/>
                </a:lnTo>
                <a:lnTo>
                  <a:pt x="424" y="2024"/>
                </a:lnTo>
                <a:lnTo>
                  <a:pt x="395" y="2031"/>
                </a:lnTo>
                <a:lnTo>
                  <a:pt x="367" y="2037"/>
                </a:lnTo>
                <a:lnTo>
                  <a:pt x="341" y="2045"/>
                </a:lnTo>
                <a:lnTo>
                  <a:pt x="318" y="2053"/>
                </a:lnTo>
                <a:lnTo>
                  <a:pt x="299" y="2062"/>
                </a:lnTo>
                <a:lnTo>
                  <a:pt x="283" y="2072"/>
                </a:lnTo>
                <a:lnTo>
                  <a:pt x="271" y="2082"/>
                </a:lnTo>
                <a:lnTo>
                  <a:pt x="265" y="2094"/>
                </a:lnTo>
                <a:lnTo>
                  <a:pt x="262" y="2107"/>
                </a:lnTo>
                <a:lnTo>
                  <a:pt x="261" y="2121"/>
                </a:lnTo>
                <a:lnTo>
                  <a:pt x="262" y="2136"/>
                </a:lnTo>
                <a:lnTo>
                  <a:pt x="264" y="2150"/>
                </a:lnTo>
                <a:lnTo>
                  <a:pt x="269" y="2163"/>
                </a:lnTo>
                <a:lnTo>
                  <a:pt x="274" y="2174"/>
                </a:lnTo>
                <a:lnTo>
                  <a:pt x="280" y="2181"/>
                </a:lnTo>
                <a:lnTo>
                  <a:pt x="289" y="2185"/>
                </a:lnTo>
                <a:lnTo>
                  <a:pt x="298" y="2188"/>
                </a:lnTo>
                <a:lnTo>
                  <a:pt x="310" y="2189"/>
                </a:lnTo>
                <a:lnTo>
                  <a:pt x="322" y="2188"/>
                </a:lnTo>
                <a:lnTo>
                  <a:pt x="334" y="2185"/>
                </a:lnTo>
                <a:lnTo>
                  <a:pt x="346" y="2179"/>
                </a:lnTo>
                <a:lnTo>
                  <a:pt x="355" y="2170"/>
                </a:lnTo>
                <a:lnTo>
                  <a:pt x="363" y="2158"/>
                </a:lnTo>
                <a:lnTo>
                  <a:pt x="346" y="2160"/>
                </a:lnTo>
                <a:lnTo>
                  <a:pt x="332" y="2160"/>
                </a:lnTo>
                <a:lnTo>
                  <a:pt x="320" y="2157"/>
                </a:lnTo>
                <a:lnTo>
                  <a:pt x="312" y="2151"/>
                </a:lnTo>
                <a:lnTo>
                  <a:pt x="305" y="2144"/>
                </a:lnTo>
                <a:lnTo>
                  <a:pt x="302" y="2136"/>
                </a:lnTo>
                <a:lnTo>
                  <a:pt x="300" y="2126"/>
                </a:lnTo>
                <a:lnTo>
                  <a:pt x="302" y="2113"/>
                </a:lnTo>
                <a:lnTo>
                  <a:pt x="309" y="2101"/>
                </a:lnTo>
                <a:lnTo>
                  <a:pt x="320" y="2092"/>
                </a:lnTo>
                <a:lnTo>
                  <a:pt x="335" y="2086"/>
                </a:lnTo>
                <a:lnTo>
                  <a:pt x="355" y="2082"/>
                </a:lnTo>
                <a:lnTo>
                  <a:pt x="366" y="2084"/>
                </a:lnTo>
                <a:lnTo>
                  <a:pt x="377" y="2089"/>
                </a:lnTo>
                <a:lnTo>
                  <a:pt x="386" y="2099"/>
                </a:lnTo>
                <a:lnTo>
                  <a:pt x="393" y="2112"/>
                </a:lnTo>
                <a:lnTo>
                  <a:pt x="400" y="2127"/>
                </a:lnTo>
                <a:lnTo>
                  <a:pt x="405" y="2145"/>
                </a:lnTo>
                <a:lnTo>
                  <a:pt x="410" y="2163"/>
                </a:lnTo>
                <a:lnTo>
                  <a:pt x="411" y="2184"/>
                </a:lnTo>
                <a:lnTo>
                  <a:pt x="412" y="2204"/>
                </a:lnTo>
                <a:lnTo>
                  <a:pt x="413" y="2205"/>
                </a:lnTo>
                <a:lnTo>
                  <a:pt x="415" y="2205"/>
                </a:lnTo>
                <a:lnTo>
                  <a:pt x="419" y="2203"/>
                </a:lnTo>
                <a:lnTo>
                  <a:pt x="424" y="2202"/>
                </a:lnTo>
                <a:lnTo>
                  <a:pt x="431" y="2201"/>
                </a:lnTo>
                <a:lnTo>
                  <a:pt x="440" y="2201"/>
                </a:lnTo>
                <a:lnTo>
                  <a:pt x="450" y="2202"/>
                </a:lnTo>
                <a:lnTo>
                  <a:pt x="463" y="2205"/>
                </a:lnTo>
                <a:lnTo>
                  <a:pt x="477" y="2211"/>
                </a:lnTo>
                <a:lnTo>
                  <a:pt x="495" y="2219"/>
                </a:lnTo>
                <a:lnTo>
                  <a:pt x="487" y="2203"/>
                </a:lnTo>
                <a:lnTo>
                  <a:pt x="472" y="2173"/>
                </a:lnTo>
                <a:lnTo>
                  <a:pt x="467" y="2158"/>
                </a:lnTo>
                <a:lnTo>
                  <a:pt x="466" y="2144"/>
                </a:lnTo>
                <a:lnTo>
                  <a:pt x="466" y="2130"/>
                </a:lnTo>
                <a:lnTo>
                  <a:pt x="472" y="2117"/>
                </a:lnTo>
                <a:lnTo>
                  <a:pt x="474" y="2117"/>
                </a:lnTo>
                <a:lnTo>
                  <a:pt x="480" y="2119"/>
                </a:lnTo>
                <a:lnTo>
                  <a:pt x="490" y="2121"/>
                </a:lnTo>
                <a:lnTo>
                  <a:pt x="502" y="2126"/>
                </a:lnTo>
                <a:lnTo>
                  <a:pt x="516" y="2135"/>
                </a:lnTo>
                <a:lnTo>
                  <a:pt x="532" y="2146"/>
                </a:lnTo>
                <a:lnTo>
                  <a:pt x="546" y="2161"/>
                </a:lnTo>
                <a:lnTo>
                  <a:pt x="561" y="2181"/>
                </a:lnTo>
                <a:lnTo>
                  <a:pt x="559" y="2156"/>
                </a:lnTo>
                <a:lnTo>
                  <a:pt x="560" y="2133"/>
                </a:lnTo>
                <a:lnTo>
                  <a:pt x="564" y="2114"/>
                </a:lnTo>
                <a:lnTo>
                  <a:pt x="568" y="2097"/>
                </a:lnTo>
                <a:lnTo>
                  <a:pt x="575" y="2082"/>
                </a:lnTo>
                <a:lnTo>
                  <a:pt x="582" y="2069"/>
                </a:lnTo>
                <a:lnTo>
                  <a:pt x="589" y="2056"/>
                </a:lnTo>
                <a:lnTo>
                  <a:pt x="597" y="2044"/>
                </a:lnTo>
                <a:lnTo>
                  <a:pt x="606" y="2031"/>
                </a:lnTo>
                <a:lnTo>
                  <a:pt x="613" y="2019"/>
                </a:lnTo>
                <a:lnTo>
                  <a:pt x="619" y="2005"/>
                </a:lnTo>
                <a:lnTo>
                  <a:pt x="624" y="1989"/>
                </a:lnTo>
                <a:lnTo>
                  <a:pt x="628" y="1971"/>
                </a:lnTo>
                <a:close/>
                <a:moveTo>
                  <a:pt x="909" y="1961"/>
                </a:moveTo>
                <a:lnTo>
                  <a:pt x="904" y="1963"/>
                </a:lnTo>
                <a:lnTo>
                  <a:pt x="899" y="1968"/>
                </a:lnTo>
                <a:lnTo>
                  <a:pt x="896" y="1976"/>
                </a:lnTo>
                <a:lnTo>
                  <a:pt x="897" y="1985"/>
                </a:lnTo>
                <a:lnTo>
                  <a:pt x="901" y="1993"/>
                </a:lnTo>
                <a:lnTo>
                  <a:pt x="906" y="1998"/>
                </a:lnTo>
                <a:lnTo>
                  <a:pt x="913" y="2002"/>
                </a:lnTo>
                <a:lnTo>
                  <a:pt x="922" y="2003"/>
                </a:lnTo>
                <a:lnTo>
                  <a:pt x="929" y="2001"/>
                </a:lnTo>
                <a:lnTo>
                  <a:pt x="936" y="1996"/>
                </a:lnTo>
                <a:lnTo>
                  <a:pt x="939" y="1990"/>
                </a:lnTo>
                <a:lnTo>
                  <a:pt x="940" y="1983"/>
                </a:lnTo>
                <a:lnTo>
                  <a:pt x="938" y="1976"/>
                </a:lnTo>
                <a:lnTo>
                  <a:pt x="935" y="1969"/>
                </a:lnTo>
                <a:lnTo>
                  <a:pt x="928" y="1965"/>
                </a:lnTo>
                <a:lnTo>
                  <a:pt x="923" y="1962"/>
                </a:lnTo>
                <a:lnTo>
                  <a:pt x="915" y="1961"/>
                </a:lnTo>
                <a:lnTo>
                  <a:pt x="909" y="1961"/>
                </a:lnTo>
                <a:close/>
                <a:moveTo>
                  <a:pt x="840" y="1936"/>
                </a:moveTo>
                <a:lnTo>
                  <a:pt x="833" y="1938"/>
                </a:lnTo>
                <a:lnTo>
                  <a:pt x="828" y="1942"/>
                </a:lnTo>
                <a:lnTo>
                  <a:pt x="827" y="1949"/>
                </a:lnTo>
                <a:lnTo>
                  <a:pt x="827" y="1956"/>
                </a:lnTo>
                <a:lnTo>
                  <a:pt x="828" y="1963"/>
                </a:lnTo>
                <a:lnTo>
                  <a:pt x="832" y="1967"/>
                </a:lnTo>
                <a:lnTo>
                  <a:pt x="839" y="1970"/>
                </a:lnTo>
                <a:lnTo>
                  <a:pt x="848" y="1971"/>
                </a:lnTo>
                <a:lnTo>
                  <a:pt x="855" y="1970"/>
                </a:lnTo>
                <a:lnTo>
                  <a:pt x="860" y="1969"/>
                </a:lnTo>
                <a:lnTo>
                  <a:pt x="863" y="1967"/>
                </a:lnTo>
                <a:lnTo>
                  <a:pt x="867" y="1965"/>
                </a:lnTo>
                <a:lnTo>
                  <a:pt x="870" y="1960"/>
                </a:lnTo>
                <a:lnTo>
                  <a:pt x="871" y="1953"/>
                </a:lnTo>
                <a:lnTo>
                  <a:pt x="869" y="1945"/>
                </a:lnTo>
                <a:lnTo>
                  <a:pt x="865" y="1941"/>
                </a:lnTo>
                <a:lnTo>
                  <a:pt x="861" y="1938"/>
                </a:lnTo>
                <a:lnTo>
                  <a:pt x="854" y="1937"/>
                </a:lnTo>
                <a:lnTo>
                  <a:pt x="848" y="1936"/>
                </a:lnTo>
                <a:lnTo>
                  <a:pt x="840" y="1936"/>
                </a:lnTo>
                <a:close/>
                <a:moveTo>
                  <a:pt x="727" y="1851"/>
                </a:moveTo>
                <a:lnTo>
                  <a:pt x="716" y="1853"/>
                </a:lnTo>
                <a:lnTo>
                  <a:pt x="707" y="1856"/>
                </a:lnTo>
                <a:lnTo>
                  <a:pt x="701" y="1861"/>
                </a:lnTo>
                <a:lnTo>
                  <a:pt x="694" y="1873"/>
                </a:lnTo>
                <a:lnTo>
                  <a:pt x="687" y="1888"/>
                </a:lnTo>
                <a:lnTo>
                  <a:pt x="681" y="1904"/>
                </a:lnTo>
                <a:lnTo>
                  <a:pt x="670" y="1941"/>
                </a:lnTo>
                <a:lnTo>
                  <a:pt x="665" y="1960"/>
                </a:lnTo>
                <a:lnTo>
                  <a:pt x="662" y="1979"/>
                </a:lnTo>
                <a:lnTo>
                  <a:pt x="659" y="1997"/>
                </a:lnTo>
                <a:lnTo>
                  <a:pt x="657" y="2012"/>
                </a:lnTo>
                <a:lnTo>
                  <a:pt x="655" y="2026"/>
                </a:lnTo>
                <a:lnTo>
                  <a:pt x="656" y="2036"/>
                </a:lnTo>
                <a:lnTo>
                  <a:pt x="657" y="2042"/>
                </a:lnTo>
                <a:lnTo>
                  <a:pt x="660" y="2044"/>
                </a:lnTo>
                <a:lnTo>
                  <a:pt x="674" y="2041"/>
                </a:lnTo>
                <a:lnTo>
                  <a:pt x="690" y="2034"/>
                </a:lnTo>
                <a:lnTo>
                  <a:pt x="706" y="2025"/>
                </a:lnTo>
                <a:lnTo>
                  <a:pt x="721" y="2013"/>
                </a:lnTo>
                <a:lnTo>
                  <a:pt x="736" y="1998"/>
                </a:lnTo>
                <a:lnTo>
                  <a:pt x="750" y="1983"/>
                </a:lnTo>
                <a:lnTo>
                  <a:pt x="762" y="1966"/>
                </a:lnTo>
                <a:lnTo>
                  <a:pt x="773" y="1950"/>
                </a:lnTo>
                <a:lnTo>
                  <a:pt x="781" y="1933"/>
                </a:lnTo>
                <a:lnTo>
                  <a:pt x="787" y="1917"/>
                </a:lnTo>
                <a:lnTo>
                  <a:pt x="789" y="1902"/>
                </a:lnTo>
                <a:lnTo>
                  <a:pt x="788" y="1889"/>
                </a:lnTo>
                <a:lnTo>
                  <a:pt x="783" y="1877"/>
                </a:lnTo>
                <a:lnTo>
                  <a:pt x="775" y="1867"/>
                </a:lnTo>
                <a:lnTo>
                  <a:pt x="764" y="1860"/>
                </a:lnTo>
                <a:lnTo>
                  <a:pt x="751" y="1855"/>
                </a:lnTo>
                <a:lnTo>
                  <a:pt x="740" y="1852"/>
                </a:lnTo>
                <a:lnTo>
                  <a:pt x="727" y="1851"/>
                </a:lnTo>
                <a:close/>
                <a:moveTo>
                  <a:pt x="893" y="1824"/>
                </a:moveTo>
                <a:lnTo>
                  <a:pt x="886" y="1825"/>
                </a:lnTo>
                <a:lnTo>
                  <a:pt x="880" y="1828"/>
                </a:lnTo>
                <a:lnTo>
                  <a:pt x="874" y="1831"/>
                </a:lnTo>
                <a:lnTo>
                  <a:pt x="870" y="1838"/>
                </a:lnTo>
                <a:lnTo>
                  <a:pt x="865" y="1847"/>
                </a:lnTo>
                <a:lnTo>
                  <a:pt x="861" y="1858"/>
                </a:lnTo>
                <a:lnTo>
                  <a:pt x="860" y="1868"/>
                </a:lnTo>
                <a:lnTo>
                  <a:pt x="862" y="1877"/>
                </a:lnTo>
                <a:lnTo>
                  <a:pt x="870" y="1887"/>
                </a:lnTo>
                <a:lnTo>
                  <a:pt x="881" y="1898"/>
                </a:lnTo>
                <a:lnTo>
                  <a:pt x="895" y="1909"/>
                </a:lnTo>
                <a:lnTo>
                  <a:pt x="914" y="1919"/>
                </a:lnTo>
                <a:lnTo>
                  <a:pt x="934" y="1929"/>
                </a:lnTo>
                <a:lnTo>
                  <a:pt x="956" y="1938"/>
                </a:lnTo>
                <a:lnTo>
                  <a:pt x="980" y="1944"/>
                </a:lnTo>
                <a:lnTo>
                  <a:pt x="994" y="1947"/>
                </a:lnTo>
                <a:lnTo>
                  <a:pt x="1006" y="1948"/>
                </a:lnTo>
                <a:lnTo>
                  <a:pt x="1014" y="1946"/>
                </a:lnTo>
                <a:lnTo>
                  <a:pt x="1020" y="1943"/>
                </a:lnTo>
                <a:lnTo>
                  <a:pt x="1024" y="1938"/>
                </a:lnTo>
                <a:lnTo>
                  <a:pt x="1025" y="1934"/>
                </a:lnTo>
                <a:lnTo>
                  <a:pt x="1025" y="1929"/>
                </a:lnTo>
                <a:lnTo>
                  <a:pt x="1024" y="1925"/>
                </a:lnTo>
                <a:lnTo>
                  <a:pt x="1024" y="1922"/>
                </a:lnTo>
                <a:lnTo>
                  <a:pt x="1023" y="1920"/>
                </a:lnTo>
                <a:lnTo>
                  <a:pt x="1015" y="1913"/>
                </a:lnTo>
                <a:lnTo>
                  <a:pt x="1003" y="1908"/>
                </a:lnTo>
                <a:lnTo>
                  <a:pt x="989" y="1904"/>
                </a:lnTo>
                <a:lnTo>
                  <a:pt x="972" y="1900"/>
                </a:lnTo>
                <a:lnTo>
                  <a:pt x="955" y="1896"/>
                </a:lnTo>
                <a:lnTo>
                  <a:pt x="939" y="1892"/>
                </a:lnTo>
                <a:lnTo>
                  <a:pt x="926" y="1889"/>
                </a:lnTo>
                <a:lnTo>
                  <a:pt x="915" y="1884"/>
                </a:lnTo>
                <a:lnTo>
                  <a:pt x="909" y="1878"/>
                </a:lnTo>
                <a:lnTo>
                  <a:pt x="905" y="1871"/>
                </a:lnTo>
                <a:lnTo>
                  <a:pt x="904" y="1861"/>
                </a:lnTo>
                <a:lnTo>
                  <a:pt x="905" y="1853"/>
                </a:lnTo>
                <a:lnTo>
                  <a:pt x="907" y="1845"/>
                </a:lnTo>
                <a:lnTo>
                  <a:pt x="908" y="1837"/>
                </a:lnTo>
                <a:lnTo>
                  <a:pt x="907" y="1831"/>
                </a:lnTo>
                <a:lnTo>
                  <a:pt x="904" y="1827"/>
                </a:lnTo>
                <a:lnTo>
                  <a:pt x="899" y="1824"/>
                </a:lnTo>
                <a:lnTo>
                  <a:pt x="893" y="1824"/>
                </a:lnTo>
                <a:close/>
                <a:moveTo>
                  <a:pt x="740" y="1762"/>
                </a:moveTo>
                <a:lnTo>
                  <a:pt x="727" y="1764"/>
                </a:lnTo>
                <a:lnTo>
                  <a:pt x="714" y="1767"/>
                </a:lnTo>
                <a:lnTo>
                  <a:pt x="701" y="1770"/>
                </a:lnTo>
                <a:lnTo>
                  <a:pt x="677" y="1781"/>
                </a:lnTo>
                <a:lnTo>
                  <a:pt x="664" y="1790"/>
                </a:lnTo>
                <a:lnTo>
                  <a:pt x="652" y="1797"/>
                </a:lnTo>
                <a:lnTo>
                  <a:pt x="639" y="1806"/>
                </a:lnTo>
                <a:lnTo>
                  <a:pt x="629" y="1814"/>
                </a:lnTo>
                <a:lnTo>
                  <a:pt x="620" y="1821"/>
                </a:lnTo>
                <a:lnTo>
                  <a:pt x="615" y="1827"/>
                </a:lnTo>
                <a:lnTo>
                  <a:pt x="609" y="1835"/>
                </a:lnTo>
                <a:lnTo>
                  <a:pt x="606" y="1844"/>
                </a:lnTo>
                <a:lnTo>
                  <a:pt x="604" y="1852"/>
                </a:lnTo>
                <a:lnTo>
                  <a:pt x="602" y="1861"/>
                </a:lnTo>
                <a:lnTo>
                  <a:pt x="619" y="1854"/>
                </a:lnTo>
                <a:lnTo>
                  <a:pt x="630" y="1849"/>
                </a:lnTo>
                <a:lnTo>
                  <a:pt x="644" y="1844"/>
                </a:lnTo>
                <a:lnTo>
                  <a:pt x="661" y="1838"/>
                </a:lnTo>
                <a:lnTo>
                  <a:pt x="679" y="1833"/>
                </a:lnTo>
                <a:lnTo>
                  <a:pt x="698" y="1828"/>
                </a:lnTo>
                <a:lnTo>
                  <a:pt x="719" y="1824"/>
                </a:lnTo>
                <a:lnTo>
                  <a:pt x="740" y="1822"/>
                </a:lnTo>
                <a:lnTo>
                  <a:pt x="762" y="1822"/>
                </a:lnTo>
                <a:lnTo>
                  <a:pt x="783" y="1823"/>
                </a:lnTo>
                <a:lnTo>
                  <a:pt x="781" y="1812"/>
                </a:lnTo>
                <a:lnTo>
                  <a:pt x="778" y="1800"/>
                </a:lnTo>
                <a:lnTo>
                  <a:pt x="775" y="1789"/>
                </a:lnTo>
                <a:lnTo>
                  <a:pt x="773" y="1779"/>
                </a:lnTo>
                <a:lnTo>
                  <a:pt x="767" y="1770"/>
                </a:lnTo>
                <a:lnTo>
                  <a:pt x="761" y="1766"/>
                </a:lnTo>
                <a:lnTo>
                  <a:pt x="751" y="1763"/>
                </a:lnTo>
                <a:lnTo>
                  <a:pt x="740" y="1762"/>
                </a:lnTo>
                <a:close/>
                <a:moveTo>
                  <a:pt x="362" y="1738"/>
                </a:moveTo>
                <a:lnTo>
                  <a:pt x="341" y="1739"/>
                </a:lnTo>
                <a:lnTo>
                  <a:pt x="323" y="1740"/>
                </a:lnTo>
                <a:lnTo>
                  <a:pt x="307" y="1743"/>
                </a:lnTo>
                <a:lnTo>
                  <a:pt x="293" y="1747"/>
                </a:lnTo>
                <a:lnTo>
                  <a:pt x="284" y="1751"/>
                </a:lnTo>
                <a:lnTo>
                  <a:pt x="274" y="1760"/>
                </a:lnTo>
                <a:lnTo>
                  <a:pt x="266" y="1771"/>
                </a:lnTo>
                <a:lnTo>
                  <a:pt x="261" y="1783"/>
                </a:lnTo>
                <a:lnTo>
                  <a:pt x="258" y="1795"/>
                </a:lnTo>
                <a:lnTo>
                  <a:pt x="257" y="1806"/>
                </a:lnTo>
                <a:lnTo>
                  <a:pt x="256" y="1815"/>
                </a:lnTo>
                <a:lnTo>
                  <a:pt x="256" y="1823"/>
                </a:lnTo>
                <a:lnTo>
                  <a:pt x="258" y="1818"/>
                </a:lnTo>
                <a:lnTo>
                  <a:pt x="261" y="1812"/>
                </a:lnTo>
                <a:lnTo>
                  <a:pt x="266" y="1806"/>
                </a:lnTo>
                <a:lnTo>
                  <a:pt x="271" y="1800"/>
                </a:lnTo>
                <a:lnTo>
                  <a:pt x="278" y="1794"/>
                </a:lnTo>
                <a:lnTo>
                  <a:pt x="287" y="1789"/>
                </a:lnTo>
                <a:lnTo>
                  <a:pt x="296" y="1786"/>
                </a:lnTo>
                <a:lnTo>
                  <a:pt x="308" y="1785"/>
                </a:lnTo>
                <a:lnTo>
                  <a:pt x="321" y="1789"/>
                </a:lnTo>
                <a:lnTo>
                  <a:pt x="332" y="1795"/>
                </a:lnTo>
                <a:lnTo>
                  <a:pt x="339" y="1801"/>
                </a:lnTo>
                <a:lnTo>
                  <a:pt x="343" y="1807"/>
                </a:lnTo>
                <a:lnTo>
                  <a:pt x="343" y="1813"/>
                </a:lnTo>
                <a:lnTo>
                  <a:pt x="341" y="1819"/>
                </a:lnTo>
                <a:lnTo>
                  <a:pt x="338" y="1823"/>
                </a:lnTo>
                <a:lnTo>
                  <a:pt x="289" y="1892"/>
                </a:lnTo>
                <a:lnTo>
                  <a:pt x="338" y="1915"/>
                </a:lnTo>
                <a:lnTo>
                  <a:pt x="352" y="1900"/>
                </a:lnTo>
                <a:lnTo>
                  <a:pt x="364" y="1885"/>
                </a:lnTo>
                <a:lnTo>
                  <a:pt x="375" y="1872"/>
                </a:lnTo>
                <a:lnTo>
                  <a:pt x="387" y="1861"/>
                </a:lnTo>
                <a:lnTo>
                  <a:pt x="401" y="1850"/>
                </a:lnTo>
                <a:lnTo>
                  <a:pt x="421" y="1839"/>
                </a:lnTo>
                <a:lnTo>
                  <a:pt x="431" y="1838"/>
                </a:lnTo>
                <a:lnTo>
                  <a:pt x="440" y="1837"/>
                </a:lnTo>
                <a:lnTo>
                  <a:pt x="449" y="1839"/>
                </a:lnTo>
                <a:lnTo>
                  <a:pt x="459" y="1845"/>
                </a:lnTo>
                <a:lnTo>
                  <a:pt x="470" y="1854"/>
                </a:lnTo>
                <a:lnTo>
                  <a:pt x="477" y="1861"/>
                </a:lnTo>
                <a:lnTo>
                  <a:pt x="481" y="1870"/>
                </a:lnTo>
                <a:lnTo>
                  <a:pt x="485" y="1879"/>
                </a:lnTo>
                <a:lnTo>
                  <a:pt x="487" y="1889"/>
                </a:lnTo>
                <a:lnTo>
                  <a:pt x="486" y="1898"/>
                </a:lnTo>
                <a:lnTo>
                  <a:pt x="484" y="1907"/>
                </a:lnTo>
                <a:lnTo>
                  <a:pt x="478" y="1916"/>
                </a:lnTo>
                <a:lnTo>
                  <a:pt x="470" y="1922"/>
                </a:lnTo>
                <a:lnTo>
                  <a:pt x="458" y="1927"/>
                </a:lnTo>
                <a:lnTo>
                  <a:pt x="447" y="1927"/>
                </a:lnTo>
                <a:lnTo>
                  <a:pt x="437" y="1925"/>
                </a:lnTo>
                <a:lnTo>
                  <a:pt x="428" y="1920"/>
                </a:lnTo>
                <a:lnTo>
                  <a:pt x="422" y="1911"/>
                </a:lnTo>
                <a:lnTo>
                  <a:pt x="416" y="1902"/>
                </a:lnTo>
                <a:lnTo>
                  <a:pt x="412" y="1892"/>
                </a:lnTo>
                <a:lnTo>
                  <a:pt x="410" y="1894"/>
                </a:lnTo>
                <a:lnTo>
                  <a:pt x="406" y="1899"/>
                </a:lnTo>
                <a:lnTo>
                  <a:pt x="401" y="1905"/>
                </a:lnTo>
                <a:lnTo>
                  <a:pt x="398" y="1912"/>
                </a:lnTo>
                <a:lnTo>
                  <a:pt x="396" y="1921"/>
                </a:lnTo>
                <a:lnTo>
                  <a:pt x="395" y="1930"/>
                </a:lnTo>
                <a:lnTo>
                  <a:pt x="398" y="1939"/>
                </a:lnTo>
                <a:lnTo>
                  <a:pt x="404" y="1949"/>
                </a:lnTo>
                <a:lnTo>
                  <a:pt x="415" y="1957"/>
                </a:lnTo>
                <a:lnTo>
                  <a:pt x="425" y="1961"/>
                </a:lnTo>
                <a:lnTo>
                  <a:pt x="439" y="1965"/>
                </a:lnTo>
                <a:lnTo>
                  <a:pt x="455" y="1967"/>
                </a:lnTo>
                <a:lnTo>
                  <a:pt x="471" y="1968"/>
                </a:lnTo>
                <a:lnTo>
                  <a:pt x="489" y="1968"/>
                </a:lnTo>
                <a:lnTo>
                  <a:pt x="508" y="1967"/>
                </a:lnTo>
                <a:lnTo>
                  <a:pt x="526" y="1964"/>
                </a:lnTo>
                <a:lnTo>
                  <a:pt x="544" y="1960"/>
                </a:lnTo>
                <a:lnTo>
                  <a:pt x="561" y="1954"/>
                </a:lnTo>
                <a:lnTo>
                  <a:pt x="575" y="1947"/>
                </a:lnTo>
                <a:lnTo>
                  <a:pt x="587" y="1938"/>
                </a:lnTo>
                <a:lnTo>
                  <a:pt x="596" y="1927"/>
                </a:lnTo>
                <a:lnTo>
                  <a:pt x="601" y="1914"/>
                </a:lnTo>
                <a:lnTo>
                  <a:pt x="602" y="1900"/>
                </a:lnTo>
                <a:lnTo>
                  <a:pt x="599" y="1895"/>
                </a:lnTo>
                <a:lnTo>
                  <a:pt x="592" y="1891"/>
                </a:lnTo>
                <a:lnTo>
                  <a:pt x="581" y="1886"/>
                </a:lnTo>
                <a:lnTo>
                  <a:pt x="568" y="1882"/>
                </a:lnTo>
                <a:lnTo>
                  <a:pt x="554" y="1877"/>
                </a:lnTo>
                <a:lnTo>
                  <a:pt x="538" y="1872"/>
                </a:lnTo>
                <a:lnTo>
                  <a:pt x="524" y="1867"/>
                </a:lnTo>
                <a:lnTo>
                  <a:pt x="511" y="1861"/>
                </a:lnTo>
                <a:lnTo>
                  <a:pt x="526" y="1851"/>
                </a:lnTo>
                <a:lnTo>
                  <a:pt x="536" y="1847"/>
                </a:lnTo>
                <a:lnTo>
                  <a:pt x="543" y="1842"/>
                </a:lnTo>
                <a:lnTo>
                  <a:pt x="550" y="1837"/>
                </a:lnTo>
                <a:lnTo>
                  <a:pt x="554" y="1831"/>
                </a:lnTo>
                <a:lnTo>
                  <a:pt x="553" y="1823"/>
                </a:lnTo>
                <a:lnTo>
                  <a:pt x="543" y="1806"/>
                </a:lnTo>
                <a:lnTo>
                  <a:pt x="530" y="1790"/>
                </a:lnTo>
                <a:lnTo>
                  <a:pt x="513" y="1776"/>
                </a:lnTo>
                <a:lnTo>
                  <a:pt x="495" y="1765"/>
                </a:lnTo>
                <a:lnTo>
                  <a:pt x="474" y="1757"/>
                </a:lnTo>
                <a:lnTo>
                  <a:pt x="452" y="1749"/>
                </a:lnTo>
                <a:lnTo>
                  <a:pt x="429" y="1744"/>
                </a:lnTo>
                <a:lnTo>
                  <a:pt x="406" y="1740"/>
                </a:lnTo>
                <a:lnTo>
                  <a:pt x="383" y="1739"/>
                </a:lnTo>
                <a:lnTo>
                  <a:pt x="362" y="1738"/>
                </a:lnTo>
                <a:close/>
                <a:moveTo>
                  <a:pt x="589" y="1671"/>
                </a:moveTo>
                <a:lnTo>
                  <a:pt x="583" y="1674"/>
                </a:lnTo>
                <a:lnTo>
                  <a:pt x="575" y="1680"/>
                </a:lnTo>
                <a:lnTo>
                  <a:pt x="565" y="1686"/>
                </a:lnTo>
                <a:lnTo>
                  <a:pt x="554" y="1694"/>
                </a:lnTo>
                <a:lnTo>
                  <a:pt x="543" y="1702"/>
                </a:lnTo>
                <a:lnTo>
                  <a:pt x="532" y="1710"/>
                </a:lnTo>
                <a:lnTo>
                  <a:pt x="521" y="1718"/>
                </a:lnTo>
                <a:lnTo>
                  <a:pt x="511" y="1724"/>
                </a:lnTo>
                <a:lnTo>
                  <a:pt x="513" y="1727"/>
                </a:lnTo>
                <a:lnTo>
                  <a:pt x="518" y="1733"/>
                </a:lnTo>
                <a:lnTo>
                  <a:pt x="523" y="1740"/>
                </a:lnTo>
                <a:lnTo>
                  <a:pt x="532" y="1747"/>
                </a:lnTo>
                <a:lnTo>
                  <a:pt x="542" y="1755"/>
                </a:lnTo>
                <a:lnTo>
                  <a:pt x="553" y="1762"/>
                </a:lnTo>
                <a:lnTo>
                  <a:pt x="565" y="1768"/>
                </a:lnTo>
                <a:lnTo>
                  <a:pt x="579" y="1772"/>
                </a:lnTo>
                <a:lnTo>
                  <a:pt x="595" y="1773"/>
                </a:lnTo>
                <a:lnTo>
                  <a:pt x="610" y="1770"/>
                </a:lnTo>
                <a:lnTo>
                  <a:pt x="627" y="1762"/>
                </a:lnTo>
                <a:lnTo>
                  <a:pt x="626" y="1760"/>
                </a:lnTo>
                <a:lnTo>
                  <a:pt x="621" y="1743"/>
                </a:lnTo>
                <a:lnTo>
                  <a:pt x="618" y="1731"/>
                </a:lnTo>
                <a:lnTo>
                  <a:pt x="614" y="1718"/>
                </a:lnTo>
                <a:lnTo>
                  <a:pt x="609" y="1705"/>
                </a:lnTo>
                <a:lnTo>
                  <a:pt x="606" y="1692"/>
                </a:lnTo>
                <a:lnTo>
                  <a:pt x="601" y="1682"/>
                </a:lnTo>
                <a:lnTo>
                  <a:pt x="597" y="1674"/>
                </a:lnTo>
                <a:lnTo>
                  <a:pt x="594" y="1671"/>
                </a:lnTo>
                <a:lnTo>
                  <a:pt x="589" y="1671"/>
                </a:lnTo>
                <a:close/>
                <a:moveTo>
                  <a:pt x="915" y="1643"/>
                </a:moveTo>
                <a:lnTo>
                  <a:pt x="907" y="1646"/>
                </a:lnTo>
                <a:lnTo>
                  <a:pt x="902" y="1651"/>
                </a:lnTo>
                <a:lnTo>
                  <a:pt x="898" y="1658"/>
                </a:lnTo>
                <a:lnTo>
                  <a:pt x="897" y="1665"/>
                </a:lnTo>
                <a:lnTo>
                  <a:pt x="898" y="1672"/>
                </a:lnTo>
                <a:lnTo>
                  <a:pt x="901" y="1676"/>
                </a:lnTo>
                <a:lnTo>
                  <a:pt x="906" y="1678"/>
                </a:lnTo>
                <a:lnTo>
                  <a:pt x="916" y="1680"/>
                </a:lnTo>
                <a:lnTo>
                  <a:pt x="929" y="1680"/>
                </a:lnTo>
                <a:lnTo>
                  <a:pt x="944" y="1682"/>
                </a:lnTo>
                <a:lnTo>
                  <a:pt x="960" y="1684"/>
                </a:lnTo>
                <a:lnTo>
                  <a:pt x="976" y="1685"/>
                </a:lnTo>
                <a:lnTo>
                  <a:pt x="990" y="1686"/>
                </a:lnTo>
                <a:lnTo>
                  <a:pt x="985" y="1679"/>
                </a:lnTo>
                <a:lnTo>
                  <a:pt x="981" y="1670"/>
                </a:lnTo>
                <a:lnTo>
                  <a:pt x="976" y="1663"/>
                </a:lnTo>
                <a:lnTo>
                  <a:pt x="970" y="1659"/>
                </a:lnTo>
                <a:lnTo>
                  <a:pt x="964" y="1657"/>
                </a:lnTo>
                <a:lnTo>
                  <a:pt x="956" y="1653"/>
                </a:lnTo>
                <a:lnTo>
                  <a:pt x="946" y="1649"/>
                </a:lnTo>
                <a:lnTo>
                  <a:pt x="935" y="1647"/>
                </a:lnTo>
                <a:lnTo>
                  <a:pt x="925" y="1644"/>
                </a:lnTo>
                <a:lnTo>
                  <a:pt x="915" y="1643"/>
                </a:lnTo>
                <a:close/>
                <a:moveTo>
                  <a:pt x="517" y="1641"/>
                </a:moveTo>
                <a:lnTo>
                  <a:pt x="508" y="1641"/>
                </a:lnTo>
                <a:lnTo>
                  <a:pt x="496" y="1641"/>
                </a:lnTo>
                <a:lnTo>
                  <a:pt x="479" y="1642"/>
                </a:lnTo>
                <a:lnTo>
                  <a:pt x="461" y="1643"/>
                </a:lnTo>
                <a:lnTo>
                  <a:pt x="441" y="1645"/>
                </a:lnTo>
                <a:lnTo>
                  <a:pt x="402" y="1647"/>
                </a:lnTo>
                <a:lnTo>
                  <a:pt x="385" y="1647"/>
                </a:lnTo>
                <a:lnTo>
                  <a:pt x="371" y="1648"/>
                </a:lnTo>
                <a:lnTo>
                  <a:pt x="383" y="1659"/>
                </a:lnTo>
                <a:lnTo>
                  <a:pt x="392" y="1667"/>
                </a:lnTo>
                <a:lnTo>
                  <a:pt x="403" y="1674"/>
                </a:lnTo>
                <a:lnTo>
                  <a:pt x="415" y="1684"/>
                </a:lnTo>
                <a:lnTo>
                  <a:pt x="427" y="1691"/>
                </a:lnTo>
                <a:lnTo>
                  <a:pt x="438" y="1699"/>
                </a:lnTo>
                <a:lnTo>
                  <a:pt x="449" y="1706"/>
                </a:lnTo>
                <a:lnTo>
                  <a:pt x="457" y="1710"/>
                </a:lnTo>
                <a:lnTo>
                  <a:pt x="466" y="1707"/>
                </a:lnTo>
                <a:lnTo>
                  <a:pt x="477" y="1704"/>
                </a:lnTo>
                <a:lnTo>
                  <a:pt x="488" y="1698"/>
                </a:lnTo>
                <a:lnTo>
                  <a:pt x="499" y="1689"/>
                </a:lnTo>
                <a:lnTo>
                  <a:pt x="506" y="1672"/>
                </a:lnTo>
                <a:lnTo>
                  <a:pt x="510" y="1663"/>
                </a:lnTo>
                <a:lnTo>
                  <a:pt x="514" y="1654"/>
                </a:lnTo>
                <a:lnTo>
                  <a:pt x="517" y="1647"/>
                </a:lnTo>
                <a:lnTo>
                  <a:pt x="519" y="1642"/>
                </a:lnTo>
                <a:lnTo>
                  <a:pt x="520" y="1641"/>
                </a:lnTo>
                <a:lnTo>
                  <a:pt x="517" y="1641"/>
                </a:lnTo>
                <a:close/>
                <a:moveTo>
                  <a:pt x="737" y="1636"/>
                </a:moveTo>
                <a:lnTo>
                  <a:pt x="718" y="1638"/>
                </a:lnTo>
                <a:lnTo>
                  <a:pt x="707" y="1642"/>
                </a:lnTo>
                <a:lnTo>
                  <a:pt x="696" y="1647"/>
                </a:lnTo>
                <a:lnTo>
                  <a:pt x="687" y="1655"/>
                </a:lnTo>
                <a:lnTo>
                  <a:pt x="679" y="1663"/>
                </a:lnTo>
                <a:lnTo>
                  <a:pt x="674" y="1673"/>
                </a:lnTo>
                <a:lnTo>
                  <a:pt x="671" y="1683"/>
                </a:lnTo>
                <a:lnTo>
                  <a:pt x="670" y="1694"/>
                </a:lnTo>
                <a:lnTo>
                  <a:pt x="674" y="1704"/>
                </a:lnTo>
                <a:lnTo>
                  <a:pt x="681" y="1714"/>
                </a:lnTo>
                <a:lnTo>
                  <a:pt x="693" y="1724"/>
                </a:lnTo>
                <a:lnTo>
                  <a:pt x="686" y="1713"/>
                </a:lnTo>
                <a:lnTo>
                  <a:pt x="683" y="1704"/>
                </a:lnTo>
                <a:lnTo>
                  <a:pt x="682" y="1696"/>
                </a:lnTo>
                <a:lnTo>
                  <a:pt x="684" y="1691"/>
                </a:lnTo>
                <a:lnTo>
                  <a:pt x="687" y="1686"/>
                </a:lnTo>
                <a:lnTo>
                  <a:pt x="691" y="1683"/>
                </a:lnTo>
                <a:lnTo>
                  <a:pt x="696" y="1680"/>
                </a:lnTo>
                <a:lnTo>
                  <a:pt x="706" y="1674"/>
                </a:lnTo>
                <a:lnTo>
                  <a:pt x="717" y="1673"/>
                </a:lnTo>
                <a:lnTo>
                  <a:pt x="729" y="1674"/>
                </a:lnTo>
                <a:lnTo>
                  <a:pt x="740" y="1675"/>
                </a:lnTo>
                <a:lnTo>
                  <a:pt x="749" y="1678"/>
                </a:lnTo>
                <a:lnTo>
                  <a:pt x="756" y="1680"/>
                </a:lnTo>
                <a:lnTo>
                  <a:pt x="763" y="1684"/>
                </a:lnTo>
                <a:lnTo>
                  <a:pt x="762" y="1699"/>
                </a:lnTo>
                <a:lnTo>
                  <a:pt x="762" y="1711"/>
                </a:lnTo>
                <a:lnTo>
                  <a:pt x="767" y="1721"/>
                </a:lnTo>
                <a:lnTo>
                  <a:pt x="773" y="1729"/>
                </a:lnTo>
                <a:lnTo>
                  <a:pt x="787" y="1743"/>
                </a:lnTo>
                <a:lnTo>
                  <a:pt x="796" y="1750"/>
                </a:lnTo>
                <a:lnTo>
                  <a:pt x="805" y="1757"/>
                </a:lnTo>
                <a:lnTo>
                  <a:pt x="812" y="1765"/>
                </a:lnTo>
                <a:lnTo>
                  <a:pt x="818" y="1774"/>
                </a:lnTo>
                <a:lnTo>
                  <a:pt x="823" y="1786"/>
                </a:lnTo>
                <a:lnTo>
                  <a:pt x="825" y="1801"/>
                </a:lnTo>
                <a:lnTo>
                  <a:pt x="833" y="1800"/>
                </a:lnTo>
                <a:lnTo>
                  <a:pt x="843" y="1798"/>
                </a:lnTo>
                <a:lnTo>
                  <a:pt x="854" y="1796"/>
                </a:lnTo>
                <a:lnTo>
                  <a:pt x="864" y="1793"/>
                </a:lnTo>
                <a:lnTo>
                  <a:pt x="873" y="1790"/>
                </a:lnTo>
                <a:lnTo>
                  <a:pt x="880" y="1784"/>
                </a:lnTo>
                <a:lnTo>
                  <a:pt x="883" y="1777"/>
                </a:lnTo>
                <a:lnTo>
                  <a:pt x="886" y="1764"/>
                </a:lnTo>
                <a:lnTo>
                  <a:pt x="887" y="1750"/>
                </a:lnTo>
                <a:lnTo>
                  <a:pt x="886" y="1735"/>
                </a:lnTo>
                <a:lnTo>
                  <a:pt x="882" y="1720"/>
                </a:lnTo>
                <a:lnTo>
                  <a:pt x="876" y="1711"/>
                </a:lnTo>
                <a:lnTo>
                  <a:pt x="867" y="1701"/>
                </a:lnTo>
                <a:lnTo>
                  <a:pt x="856" y="1690"/>
                </a:lnTo>
                <a:lnTo>
                  <a:pt x="843" y="1680"/>
                </a:lnTo>
                <a:lnTo>
                  <a:pt x="831" y="1670"/>
                </a:lnTo>
                <a:lnTo>
                  <a:pt x="818" y="1662"/>
                </a:lnTo>
                <a:lnTo>
                  <a:pt x="808" y="1656"/>
                </a:lnTo>
                <a:lnTo>
                  <a:pt x="793" y="1648"/>
                </a:lnTo>
                <a:lnTo>
                  <a:pt x="775" y="1641"/>
                </a:lnTo>
                <a:lnTo>
                  <a:pt x="756" y="1637"/>
                </a:lnTo>
                <a:lnTo>
                  <a:pt x="737" y="1636"/>
                </a:lnTo>
                <a:close/>
                <a:moveTo>
                  <a:pt x="289" y="1557"/>
                </a:moveTo>
                <a:lnTo>
                  <a:pt x="338" y="1625"/>
                </a:lnTo>
                <a:lnTo>
                  <a:pt x="366" y="1622"/>
                </a:lnTo>
                <a:lnTo>
                  <a:pt x="389" y="1617"/>
                </a:lnTo>
                <a:lnTo>
                  <a:pt x="411" y="1610"/>
                </a:lnTo>
                <a:lnTo>
                  <a:pt x="429" y="1600"/>
                </a:lnTo>
                <a:lnTo>
                  <a:pt x="445" y="1587"/>
                </a:lnTo>
                <a:lnTo>
                  <a:pt x="289" y="1557"/>
                </a:lnTo>
                <a:close/>
                <a:moveTo>
                  <a:pt x="247" y="1427"/>
                </a:moveTo>
                <a:lnTo>
                  <a:pt x="272" y="1511"/>
                </a:lnTo>
                <a:lnTo>
                  <a:pt x="363" y="1511"/>
                </a:lnTo>
                <a:lnTo>
                  <a:pt x="363" y="1496"/>
                </a:lnTo>
                <a:lnTo>
                  <a:pt x="247" y="1427"/>
                </a:lnTo>
                <a:close/>
                <a:moveTo>
                  <a:pt x="826" y="1425"/>
                </a:moveTo>
                <a:lnTo>
                  <a:pt x="816" y="1426"/>
                </a:lnTo>
                <a:lnTo>
                  <a:pt x="805" y="1427"/>
                </a:lnTo>
                <a:lnTo>
                  <a:pt x="783" y="1433"/>
                </a:lnTo>
                <a:lnTo>
                  <a:pt x="773" y="1437"/>
                </a:lnTo>
                <a:lnTo>
                  <a:pt x="763" y="1442"/>
                </a:lnTo>
                <a:lnTo>
                  <a:pt x="755" y="1449"/>
                </a:lnTo>
                <a:lnTo>
                  <a:pt x="748" y="1457"/>
                </a:lnTo>
                <a:lnTo>
                  <a:pt x="743" y="1468"/>
                </a:lnTo>
                <a:lnTo>
                  <a:pt x="741" y="1481"/>
                </a:lnTo>
                <a:lnTo>
                  <a:pt x="742" y="1496"/>
                </a:lnTo>
                <a:lnTo>
                  <a:pt x="747" y="1507"/>
                </a:lnTo>
                <a:lnTo>
                  <a:pt x="753" y="1515"/>
                </a:lnTo>
                <a:lnTo>
                  <a:pt x="762" y="1521"/>
                </a:lnTo>
                <a:lnTo>
                  <a:pt x="771" y="1524"/>
                </a:lnTo>
                <a:lnTo>
                  <a:pt x="781" y="1526"/>
                </a:lnTo>
                <a:lnTo>
                  <a:pt x="790" y="1526"/>
                </a:lnTo>
                <a:lnTo>
                  <a:pt x="800" y="1526"/>
                </a:lnTo>
                <a:lnTo>
                  <a:pt x="799" y="1525"/>
                </a:lnTo>
                <a:lnTo>
                  <a:pt x="796" y="1521"/>
                </a:lnTo>
                <a:lnTo>
                  <a:pt x="794" y="1515"/>
                </a:lnTo>
                <a:lnTo>
                  <a:pt x="793" y="1507"/>
                </a:lnTo>
                <a:lnTo>
                  <a:pt x="794" y="1498"/>
                </a:lnTo>
                <a:lnTo>
                  <a:pt x="800" y="1488"/>
                </a:lnTo>
                <a:lnTo>
                  <a:pt x="808" y="1481"/>
                </a:lnTo>
                <a:lnTo>
                  <a:pt x="817" y="1476"/>
                </a:lnTo>
                <a:lnTo>
                  <a:pt x="827" y="1473"/>
                </a:lnTo>
                <a:lnTo>
                  <a:pt x="838" y="1473"/>
                </a:lnTo>
                <a:lnTo>
                  <a:pt x="849" y="1477"/>
                </a:lnTo>
                <a:lnTo>
                  <a:pt x="858" y="1482"/>
                </a:lnTo>
                <a:lnTo>
                  <a:pt x="866" y="1493"/>
                </a:lnTo>
                <a:lnTo>
                  <a:pt x="873" y="1510"/>
                </a:lnTo>
                <a:lnTo>
                  <a:pt x="875" y="1527"/>
                </a:lnTo>
                <a:lnTo>
                  <a:pt x="871" y="1543"/>
                </a:lnTo>
                <a:lnTo>
                  <a:pt x="864" y="1558"/>
                </a:lnTo>
                <a:lnTo>
                  <a:pt x="852" y="1571"/>
                </a:lnTo>
                <a:lnTo>
                  <a:pt x="837" y="1581"/>
                </a:lnTo>
                <a:lnTo>
                  <a:pt x="819" y="1589"/>
                </a:lnTo>
                <a:lnTo>
                  <a:pt x="801" y="1594"/>
                </a:lnTo>
                <a:lnTo>
                  <a:pt x="781" y="1596"/>
                </a:lnTo>
                <a:lnTo>
                  <a:pt x="762" y="1593"/>
                </a:lnTo>
                <a:lnTo>
                  <a:pt x="742" y="1587"/>
                </a:lnTo>
                <a:lnTo>
                  <a:pt x="729" y="1581"/>
                </a:lnTo>
                <a:lnTo>
                  <a:pt x="720" y="1575"/>
                </a:lnTo>
                <a:lnTo>
                  <a:pt x="707" y="1562"/>
                </a:lnTo>
                <a:lnTo>
                  <a:pt x="701" y="1553"/>
                </a:lnTo>
                <a:lnTo>
                  <a:pt x="693" y="1542"/>
                </a:lnTo>
                <a:lnTo>
                  <a:pt x="685" y="1527"/>
                </a:lnTo>
                <a:lnTo>
                  <a:pt x="680" y="1515"/>
                </a:lnTo>
                <a:lnTo>
                  <a:pt x="679" y="1503"/>
                </a:lnTo>
                <a:lnTo>
                  <a:pt x="681" y="1492"/>
                </a:lnTo>
                <a:lnTo>
                  <a:pt x="692" y="1459"/>
                </a:lnTo>
                <a:lnTo>
                  <a:pt x="694" y="1447"/>
                </a:lnTo>
                <a:lnTo>
                  <a:pt x="693" y="1435"/>
                </a:lnTo>
                <a:lnTo>
                  <a:pt x="668" y="1445"/>
                </a:lnTo>
                <a:lnTo>
                  <a:pt x="643" y="1456"/>
                </a:lnTo>
                <a:lnTo>
                  <a:pt x="619" y="1467"/>
                </a:lnTo>
                <a:lnTo>
                  <a:pt x="595" y="1477"/>
                </a:lnTo>
                <a:lnTo>
                  <a:pt x="567" y="1487"/>
                </a:lnTo>
                <a:lnTo>
                  <a:pt x="536" y="1496"/>
                </a:lnTo>
                <a:lnTo>
                  <a:pt x="571" y="1521"/>
                </a:lnTo>
                <a:lnTo>
                  <a:pt x="606" y="1544"/>
                </a:lnTo>
                <a:lnTo>
                  <a:pt x="641" y="1564"/>
                </a:lnTo>
                <a:lnTo>
                  <a:pt x="679" y="1582"/>
                </a:lnTo>
                <a:lnTo>
                  <a:pt x="718" y="1597"/>
                </a:lnTo>
                <a:lnTo>
                  <a:pt x="759" y="1608"/>
                </a:lnTo>
                <a:lnTo>
                  <a:pt x="803" y="1617"/>
                </a:lnTo>
                <a:lnTo>
                  <a:pt x="849" y="1623"/>
                </a:lnTo>
                <a:lnTo>
                  <a:pt x="899" y="1625"/>
                </a:lnTo>
                <a:lnTo>
                  <a:pt x="899" y="1587"/>
                </a:lnTo>
                <a:lnTo>
                  <a:pt x="906" y="1587"/>
                </a:lnTo>
                <a:lnTo>
                  <a:pt x="915" y="1589"/>
                </a:lnTo>
                <a:lnTo>
                  <a:pt x="924" y="1591"/>
                </a:lnTo>
                <a:lnTo>
                  <a:pt x="933" y="1593"/>
                </a:lnTo>
                <a:lnTo>
                  <a:pt x="941" y="1594"/>
                </a:lnTo>
                <a:lnTo>
                  <a:pt x="948" y="1594"/>
                </a:lnTo>
                <a:lnTo>
                  <a:pt x="956" y="1592"/>
                </a:lnTo>
                <a:lnTo>
                  <a:pt x="961" y="1587"/>
                </a:lnTo>
                <a:lnTo>
                  <a:pt x="965" y="1580"/>
                </a:lnTo>
                <a:lnTo>
                  <a:pt x="967" y="1568"/>
                </a:lnTo>
                <a:lnTo>
                  <a:pt x="967" y="1553"/>
                </a:lnTo>
                <a:lnTo>
                  <a:pt x="965" y="1537"/>
                </a:lnTo>
                <a:lnTo>
                  <a:pt x="962" y="1521"/>
                </a:lnTo>
                <a:lnTo>
                  <a:pt x="957" y="1503"/>
                </a:lnTo>
                <a:lnTo>
                  <a:pt x="950" y="1487"/>
                </a:lnTo>
                <a:lnTo>
                  <a:pt x="943" y="1471"/>
                </a:lnTo>
                <a:lnTo>
                  <a:pt x="934" y="1459"/>
                </a:lnTo>
                <a:lnTo>
                  <a:pt x="924" y="1450"/>
                </a:lnTo>
                <a:lnTo>
                  <a:pt x="913" y="1444"/>
                </a:lnTo>
                <a:lnTo>
                  <a:pt x="898" y="1438"/>
                </a:lnTo>
                <a:lnTo>
                  <a:pt x="882" y="1432"/>
                </a:lnTo>
                <a:lnTo>
                  <a:pt x="863" y="1427"/>
                </a:lnTo>
                <a:lnTo>
                  <a:pt x="844" y="1425"/>
                </a:lnTo>
                <a:lnTo>
                  <a:pt x="826" y="1425"/>
                </a:lnTo>
                <a:close/>
                <a:moveTo>
                  <a:pt x="454" y="1374"/>
                </a:moveTo>
                <a:lnTo>
                  <a:pt x="495" y="1466"/>
                </a:lnTo>
                <a:lnTo>
                  <a:pt x="619" y="1389"/>
                </a:lnTo>
                <a:lnTo>
                  <a:pt x="619" y="1382"/>
                </a:lnTo>
                <a:lnTo>
                  <a:pt x="454" y="1374"/>
                </a:lnTo>
                <a:close/>
                <a:moveTo>
                  <a:pt x="734" y="1260"/>
                </a:moveTo>
                <a:lnTo>
                  <a:pt x="747" y="1280"/>
                </a:lnTo>
                <a:lnTo>
                  <a:pt x="763" y="1297"/>
                </a:lnTo>
                <a:lnTo>
                  <a:pt x="781" y="1312"/>
                </a:lnTo>
                <a:lnTo>
                  <a:pt x="801" y="1326"/>
                </a:lnTo>
                <a:lnTo>
                  <a:pt x="822" y="1339"/>
                </a:lnTo>
                <a:lnTo>
                  <a:pt x="866" y="1361"/>
                </a:lnTo>
                <a:lnTo>
                  <a:pt x="889" y="1371"/>
                </a:lnTo>
                <a:lnTo>
                  <a:pt x="911" y="1382"/>
                </a:lnTo>
                <a:lnTo>
                  <a:pt x="932" y="1394"/>
                </a:lnTo>
                <a:lnTo>
                  <a:pt x="953" y="1407"/>
                </a:lnTo>
                <a:lnTo>
                  <a:pt x="971" y="1422"/>
                </a:lnTo>
                <a:lnTo>
                  <a:pt x="989" y="1439"/>
                </a:lnTo>
                <a:lnTo>
                  <a:pt x="1002" y="1459"/>
                </a:lnTo>
                <a:lnTo>
                  <a:pt x="1014" y="1481"/>
                </a:lnTo>
                <a:lnTo>
                  <a:pt x="1023" y="1481"/>
                </a:lnTo>
                <a:lnTo>
                  <a:pt x="1031" y="1260"/>
                </a:lnTo>
                <a:lnTo>
                  <a:pt x="989" y="1268"/>
                </a:lnTo>
                <a:lnTo>
                  <a:pt x="948" y="1271"/>
                </a:lnTo>
                <a:lnTo>
                  <a:pt x="908" y="1272"/>
                </a:lnTo>
                <a:lnTo>
                  <a:pt x="868" y="1270"/>
                </a:lnTo>
                <a:lnTo>
                  <a:pt x="826" y="1267"/>
                </a:lnTo>
                <a:lnTo>
                  <a:pt x="782" y="1263"/>
                </a:lnTo>
                <a:lnTo>
                  <a:pt x="734" y="1260"/>
                </a:lnTo>
                <a:close/>
                <a:moveTo>
                  <a:pt x="429" y="1245"/>
                </a:moveTo>
                <a:lnTo>
                  <a:pt x="437" y="1351"/>
                </a:lnTo>
                <a:lnTo>
                  <a:pt x="553" y="1306"/>
                </a:lnTo>
                <a:lnTo>
                  <a:pt x="429" y="1245"/>
                </a:lnTo>
                <a:close/>
                <a:moveTo>
                  <a:pt x="223" y="1245"/>
                </a:moveTo>
                <a:lnTo>
                  <a:pt x="247" y="1405"/>
                </a:lnTo>
                <a:lnTo>
                  <a:pt x="355" y="1435"/>
                </a:lnTo>
                <a:lnTo>
                  <a:pt x="338" y="1420"/>
                </a:lnTo>
                <a:lnTo>
                  <a:pt x="223" y="1245"/>
                </a:lnTo>
                <a:close/>
                <a:moveTo>
                  <a:pt x="1014" y="1176"/>
                </a:moveTo>
                <a:lnTo>
                  <a:pt x="998" y="1191"/>
                </a:lnTo>
                <a:lnTo>
                  <a:pt x="980" y="1201"/>
                </a:lnTo>
                <a:lnTo>
                  <a:pt x="959" y="1208"/>
                </a:lnTo>
                <a:lnTo>
                  <a:pt x="937" y="1213"/>
                </a:lnTo>
                <a:lnTo>
                  <a:pt x="915" y="1215"/>
                </a:lnTo>
                <a:lnTo>
                  <a:pt x="891" y="1216"/>
                </a:lnTo>
                <a:lnTo>
                  <a:pt x="866" y="1217"/>
                </a:lnTo>
                <a:lnTo>
                  <a:pt x="814" y="1217"/>
                </a:lnTo>
                <a:lnTo>
                  <a:pt x="786" y="1218"/>
                </a:lnTo>
                <a:lnTo>
                  <a:pt x="759" y="1222"/>
                </a:lnTo>
                <a:lnTo>
                  <a:pt x="762" y="1223"/>
                </a:lnTo>
                <a:lnTo>
                  <a:pt x="768" y="1224"/>
                </a:lnTo>
                <a:lnTo>
                  <a:pt x="779" y="1226"/>
                </a:lnTo>
                <a:lnTo>
                  <a:pt x="793" y="1229"/>
                </a:lnTo>
                <a:lnTo>
                  <a:pt x="809" y="1231"/>
                </a:lnTo>
                <a:lnTo>
                  <a:pt x="828" y="1234"/>
                </a:lnTo>
                <a:lnTo>
                  <a:pt x="849" y="1235"/>
                </a:lnTo>
                <a:lnTo>
                  <a:pt x="871" y="1237"/>
                </a:lnTo>
                <a:lnTo>
                  <a:pt x="893" y="1237"/>
                </a:lnTo>
                <a:lnTo>
                  <a:pt x="915" y="1235"/>
                </a:lnTo>
                <a:lnTo>
                  <a:pt x="938" y="1233"/>
                </a:lnTo>
                <a:lnTo>
                  <a:pt x="959" y="1228"/>
                </a:lnTo>
                <a:lnTo>
                  <a:pt x="979" y="1221"/>
                </a:lnTo>
                <a:lnTo>
                  <a:pt x="996" y="1212"/>
                </a:lnTo>
                <a:lnTo>
                  <a:pt x="1011" y="1199"/>
                </a:lnTo>
                <a:lnTo>
                  <a:pt x="1023" y="1184"/>
                </a:lnTo>
                <a:lnTo>
                  <a:pt x="1014" y="1176"/>
                </a:lnTo>
                <a:close/>
                <a:moveTo>
                  <a:pt x="429" y="1077"/>
                </a:moveTo>
                <a:lnTo>
                  <a:pt x="421" y="1207"/>
                </a:lnTo>
                <a:lnTo>
                  <a:pt x="437" y="1207"/>
                </a:lnTo>
                <a:lnTo>
                  <a:pt x="528" y="1229"/>
                </a:lnTo>
                <a:lnTo>
                  <a:pt x="429" y="1077"/>
                </a:lnTo>
                <a:close/>
                <a:moveTo>
                  <a:pt x="775" y="1039"/>
                </a:moveTo>
                <a:lnTo>
                  <a:pt x="784" y="1061"/>
                </a:lnTo>
                <a:lnTo>
                  <a:pt x="794" y="1081"/>
                </a:lnTo>
                <a:lnTo>
                  <a:pt x="803" y="1100"/>
                </a:lnTo>
                <a:lnTo>
                  <a:pt x="812" y="1117"/>
                </a:lnTo>
                <a:lnTo>
                  <a:pt x="822" y="1131"/>
                </a:lnTo>
                <a:lnTo>
                  <a:pt x="833" y="1143"/>
                </a:lnTo>
                <a:lnTo>
                  <a:pt x="846" y="1153"/>
                </a:lnTo>
                <a:lnTo>
                  <a:pt x="860" y="1162"/>
                </a:lnTo>
                <a:lnTo>
                  <a:pt x="875" y="1167"/>
                </a:lnTo>
                <a:lnTo>
                  <a:pt x="893" y="1169"/>
                </a:lnTo>
                <a:lnTo>
                  <a:pt x="913" y="1169"/>
                </a:lnTo>
                <a:lnTo>
                  <a:pt x="936" y="1167"/>
                </a:lnTo>
                <a:lnTo>
                  <a:pt x="961" y="1162"/>
                </a:lnTo>
                <a:lnTo>
                  <a:pt x="990" y="1153"/>
                </a:lnTo>
                <a:lnTo>
                  <a:pt x="969" y="1142"/>
                </a:lnTo>
                <a:lnTo>
                  <a:pt x="946" y="1130"/>
                </a:lnTo>
                <a:lnTo>
                  <a:pt x="922" y="1117"/>
                </a:lnTo>
                <a:lnTo>
                  <a:pt x="874" y="1088"/>
                </a:lnTo>
                <a:lnTo>
                  <a:pt x="851" y="1075"/>
                </a:lnTo>
                <a:lnTo>
                  <a:pt x="829" y="1063"/>
                </a:lnTo>
                <a:lnTo>
                  <a:pt x="809" y="1052"/>
                </a:lnTo>
                <a:lnTo>
                  <a:pt x="791" y="1044"/>
                </a:lnTo>
                <a:lnTo>
                  <a:pt x="775" y="1039"/>
                </a:lnTo>
                <a:close/>
                <a:moveTo>
                  <a:pt x="676" y="1039"/>
                </a:moveTo>
                <a:lnTo>
                  <a:pt x="693" y="1199"/>
                </a:lnTo>
                <a:lnTo>
                  <a:pt x="792" y="1176"/>
                </a:lnTo>
                <a:lnTo>
                  <a:pt x="784" y="1161"/>
                </a:lnTo>
                <a:lnTo>
                  <a:pt x="776" y="1144"/>
                </a:lnTo>
                <a:lnTo>
                  <a:pt x="768" y="1126"/>
                </a:lnTo>
                <a:lnTo>
                  <a:pt x="760" y="1108"/>
                </a:lnTo>
                <a:lnTo>
                  <a:pt x="751" y="1091"/>
                </a:lnTo>
                <a:lnTo>
                  <a:pt x="742" y="1075"/>
                </a:lnTo>
                <a:lnTo>
                  <a:pt x="734" y="1061"/>
                </a:lnTo>
                <a:lnTo>
                  <a:pt x="726" y="1052"/>
                </a:lnTo>
                <a:lnTo>
                  <a:pt x="718" y="1047"/>
                </a:lnTo>
                <a:lnTo>
                  <a:pt x="706" y="1043"/>
                </a:lnTo>
                <a:lnTo>
                  <a:pt x="696" y="1042"/>
                </a:lnTo>
                <a:lnTo>
                  <a:pt x="684" y="1040"/>
                </a:lnTo>
                <a:lnTo>
                  <a:pt x="676" y="1039"/>
                </a:lnTo>
                <a:close/>
                <a:moveTo>
                  <a:pt x="324" y="1024"/>
                </a:moveTo>
                <a:lnTo>
                  <a:pt x="313" y="1025"/>
                </a:lnTo>
                <a:lnTo>
                  <a:pt x="302" y="1026"/>
                </a:lnTo>
                <a:lnTo>
                  <a:pt x="289" y="1029"/>
                </a:lnTo>
                <a:lnTo>
                  <a:pt x="277" y="1032"/>
                </a:lnTo>
                <a:lnTo>
                  <a:pt x="264" y="1037"/>
                </a:lnTo>
                <a:lnTo>
                  <a:pt x="253" y="1044"/>
                </a:lnTo>
                <a:lnTo>
                  <a:pt x="243" y="1054"/>
                </a:lnTo>
                <a:lnTo>
                  <a:pt x="236" y="1064"/>
                </a:lnTo>
                <a:lnTo>
                  <a:pt x="231" y="1077"/>
                </a:lnTo>
                <a:lnTo>
                  <a:pt x="228" y="1101"/>
                </a:lnTo>
                <a:lnTo>
                  <a:pt x="230" y="1126"/>
                </a:lnTo>
                <a:lnTo>
                  <a:pt x="235" y="1154"/>
                </a:lnTo>
                <a:lnTo>
                  <a:pt x="243" y="1182"/>
                </a:lnTo>
                <a:lnTo>
                  <a:pt x="254" y="1210"/>
                </a:lnTo>
                <a:lnTo>
                  <a:pt x="267" y="1238"/>
                </a:lnTo>
                <a:lnTo>
                  <a:pt x="282" y="1266"/>
                </a:lnTo>
                <a:lnTo>
                  <a:pt x="300" y="1292"/>
                </a:lnTo>
                <a:lnTo>
                  <a:pt x="318" y="1317"/>
                </a:lnTo>
                <a:lnTo>
                  <a:pt x="338" y="1339"/>
                </a:lnTo>
                <a:lnTo>
                  <a:pt x="358" y="1358"/>
                </a:lnTo>
                <a:lnTo>
                  <a:pt x="379" y="1374"/>
                </a:lnTo>
                <a:lnTo>
                  <a:pt x="371" y="1100"/>
                </a:lnTo>
                <a:lnTo>
                  <a:pt x="359" y="1099"/>
                </a:lnTo>
                <a:lnTo>
                  <a:pt x="334" y="1098"/>
                </a:lnTo>
                <a:lnTo>
                  <a:pt x="323" y="1095"/>
                </a:lnTo>
                <a:lnTo>
                  <a:pt x="313" y="1092"/>
                </a:lnTo>
                <a:lnTo>
                  <a:pt x="305" y="1085"/>
                </a:lnTo>
                <a:lnTo>
                  <a:pt x="303" y="1078"/>
                </a:lnTo>
                <a:lnTo>
                  <a:pt x="305" y="1070"/>
                </a:lnTo>
                <a:lnTo>
                  <a:pt x="310" y="1061"/>
                </a:lnTo>
                <a:lnTo>
                  <a:pt x="317" y="1052"/>
                </a:lnTo>
                <a:lnTo>
                  <a:pt x="325" y="1043"/>
                </a:lnTo>
                <a:lnTo>
                  <a:pt x="333" y="1033"/>
                </a:lnTo>
                <a:lnTo>
                  <a:pt x="338" y="1024"/>
                </a:lnTo>
                <a:lnTo>
                  <a:pt x="324" y="1024"/>
                </a:lnTo>
                <a:close/>
                <a:moveTo>
                  <a:pt x="891" y="917"/>
                </a:moveTo>
                <a:lnTo>
                  <a:pt x="893" y="938"/>
                </a:lnTo>
                <a:lnTo>
                  <a:pt x="895" y="960"/>
                </a:lnTo>
                <a:lnTo>
                  <a:pt x="895" y="984"/>
                </a:lnTo>
                <a:lnTo>
                  <a:pt x="896" y="1007"/>
                </a:lnTo>
                <a:lnTo>
                  <a:pt x="898" y="1030"/>
                </a:lnTo>
                <a:lnTo>
                  <a:pt x="901" y="1052"/>
                </a:lnTo>
                <a:lnTo>
                  <a:pt x="906" y="1073"/>
                </a:lnTo>
                <a:lnTo>
                  <a:pt x="915" y="1092"/>
                </a:lnTo>
                <a:lnTo>
                  <a:pt x="981" y="1108"/>
                </a:lnTo>
                <a:lnTo>
                  <a:pt x="976" y="1090"/>
                </a:lnTo>
                <a:lnTo>
                  <a:pt x="971" y="1071"/>
                </a:lnTo>
                <a:lnTo>
                  <a:pt x="969" y="1054"/>
                </a:lnTo>
                <a:lnTo>
                  <a:pt x="966" y="1035"/>
                </a:lnTo>
                <a:lnTo>
                  <a:pt x="964" y="1018"/>
                </a:lnTo>
                <a:lnTo>
                  <a:pt x="960" y="1001"/>
                </a:lnTo>
                <a:lnTo>
                  <a:pt x="957" y="985"/>
                </a:lnTo>
                <a:lnTo>
                  <a:pt x="952" y="970"/>
                </a:lnTo>
                <a:lnTo>
                  <a:pt x="946" y="956"/>
                </a:lnTo>
                <a:lnTo>
                  <a:pt x="937" y="944"/>
                </a:lnTo>
                <a:lnTo>
                  <a:pt x="925" y="933"/>
                </a:lnTo>
                <a:lnTo>
                  <a:pt x="909" y="924"/>
                </a:lnTo>
                <a:lnTo>
                  <a:pt x="891" y="917"/>
                </a:lnTo>
                <a:close/>
                <a:moveTo>
                  <a:pt x="495" y="864"/>
                </a:moveTo>
                <a:lnTo>
                  <a:pt x="445" y="1024"/>
                </a:lnTo>
                <a:lnTo>
                  <a:pt x="459" y="1037"/>
                </a:lnTo>
                <a:lnTo>
                  <a:pt x="471" y="1052"/>
                </a:lnTo>
                <a:lnTo>
                  <a:pt x="482" y="1066"/>
                </a:lnTo>
                <a:lnTo>
                  <a:pt x="504" y="1097"/>
                </a:lnTo>
                <a:lnTo>
                  <a:pt x="515" y="1111"/>
                </a:lnTo>
                <a:lnTo>
                  <a:pt x="528" y="1125"/>
                </a:lnTo>
                <a:lnTo>
                  <a:pt x="543" y="1136"/>
                </a:lnTo>
                <a:lnTo>
                  <a:pt x="561" y="1146"/>
                </a:lnTo>
                <a:lnTo>
                  <a:pt x="561" y="1138"/>
                </a:lnTo>
                <a:lnTo>
                  <a:pt x="495" y="864"/>
                </a:lnTo>
                <a:close/>
                <a:moveTo>
                  <a:pt x="971" y="749"/>
                </a:moveTo>
                <a:lnTo>
                  <a:pt x="959" y="751"/>
                </a:lnTo>
                <a:lnTo>
                  <a:pt x="946" y="755"/>
                </a:lnTo>
                <a:lnTo>
                  <a:pt x="934" y="762"/>
                </a:lnTo>
                <a:lnTo>
                  <a:pt x="924" y="773"/>
                </a:lnTo>
                <a:lnTo>
                  <a:pt x="920" y="780"/>
                </a:lnTo>
                <a:lnTo>
                  <a:pt x="917" y="792"/>
                </a:lnTo>
                <a:lnTo>
                  <a:pt x="916" y="806"/>
                </a:lnTo>
                <a:lnTo>
                  <a:pt x="915" y="820"/>
                </a:lnTo>
                <a:lnTo>
                  <a:pt x="915" y="849"/>
                </a:lnTo>
                <a:lnTo>
                  <a:pt x="932" y="856"/>
                </a:lnTo>
                <a:lnTo>
                  <a:pt x="942" y="847"/>
                </a:lnTo>
                <a:lnTo>
                  <a:pt x="951" y="837"/>
                </a:lnTo>
                <a:lnTo>
                  <a:pt x="960" y="828"/>
                </a:lnTo>
                <a:lnTo>
                  <a:pt x="969" y="822"/>
                </a:lnTo>
                <a:lnTo>
                  <a:pt x="977" y="817"/>
                </a:lnTo>
                <a:lnTo>
                  <a:pt x="984" y="817"/>
                </a:lnTo>
                <a:lnTo>
                  <a:pt x="991" y="822"/>
                </a:lnTo>
                <a:lnTo>
                  <a:pt x="995" y="828"/>
                </a:lnTo>
                <a:lnTo>
                  <a:pt x="996" y="838"/>
                </a:lnTo>
                <a:lnTo>
                  <a:pt x="995" y="850"/>
                </a:lnTo>
                <a:lnTo>
                  <a:pt x="992" y="862"/>
                </a:lnTo>
                <a:lnTo>
                  <a:pt x="989" y="877"/>
                </a:lnTo>
                <a:lnTo>
                  <a:pt x="983" y="891"/>
                </a:lnTo>
                <a:lnTo>
                  <a:pt x="979" y="905"/>
                </a:lnTo>
                <a:lnTo>
                  <a:pt x="973" y="917"/>
                </a:lnTo>
                <a:lnTo>
                  <a:pt x="977" y="918"/>
                </a:lnTo>
                <a:lnTo>
                  <a:pt x="982" y="919"/>
                </a:lnTo>
                <a:lnTo>
                  <a:pt x="988" y="919"/>
                </a:lnTo>
                <a:lnTo>
                  <a:pt x="994" y="917"/>
                </a:lnTo>
                <a:lnTo>
                  <a:pt x="1002" y="914"/>
                </a:lnTo>
                <a:lnTo>
                  <a:pt x="1012" y="908"/>
                </a:lnTo>
                <a:lnTo>
                  <a:pt x="1023" y="898"/>
                </a:lnTo>
                <a:lnTo>
                  <a:pt x="1026" y="891"/>
                </a:lnTo>
                <a:lnTo>
                  <a:pt x="1029" y="881"/>
                </a:lnTo>
                <a:lnTo>
                  <a:pt x="1032" y="867"/>
                </a:lnTo>
                <a:lnTo>
                  <a:pt x="1034" y="852"/>
                </a:lnTo>
                <a:lnTo>
                  <a:pt x="1035" y="836"/>
                </a:lnTo>
                <a:lnTo>
                  <a:pt x="1036" y="820"/>
                </a:lnTo>
                <a:lnTo>
                  <a:pt x="1036" y="805"/>
                </a:lnTo>
                <a:lnTo>
                  <a:pt x="1035" y="790"/>
                </a:lnTo>
                <a:lnTo>
                  <a:pt x="1034" y="780"/>
                </a:lnTo>
                <a:lnTo>
                  <a:pt x="1031" y="773"/>
                </a:lnTo>
                <a:lnTo>
                  <a:pt x="1025" y="767"/>
                </a:lnTo>
                <a:lnTo>
                  <a:pt x="1018" y="761"/>
                </a:lnTo>
                <a:lnTo>
                  <a:pt x="1008" y="756"/>
                </a:lnTo>
                <a:lnTo>
                  <a:pt x="997" y="752"/>
                </a:lnTo>
                <a:lnTo>
                  <a:pt x="984" y="750"/>
                </a:lnTo>
                <a:lnTo>
                  <a:pt x="971" y="749"/>
                </a:lnTo>
                <a:close/>
                <a:moveTo>
                  <a:pt x="585" y="724"/>
                </a:moveTo>
                <a:lnTo>
                  <a:pt x="569" y="727"/>
                </a:lnTo>
                <a:lnTo>
                  <a:pt x="558" y="734"/>
                </a:lnTo>
                <a:lnTo>
                  <a:pt x="550" y="745"/>
                </a:lnTo>
                <a:lnTo>
                  <a:pt x="544" y="757"/>
                </a:lnTo>
                <a:lnTo>
                  <a:pt x="543" y="777"/>
                </a:lnTo>
                <a:lnTo>
                  <a:pt x="543" y="801"/>
                </a:lnTo>
                <a:lnTo>
                  <a:pt x="544" y="827"/>
                </a:lnTo>
                <a:lnTo>
                  <a:pt x="547" y="855"/>
                </a:lnTo>
                <a:lnTo>
                  <a:pt x="558" y="916"/>
                </a:lnTo>
                <a:lnTo>
                  <a:pt x="565" y="946"/>
                </a:lnTo>
                <a:lnTo>
                  <a:pt x="572" y="977"/>
                </a:lnTo>
                <a:lnTo>
                  <a:pt x="578" y="1005"/>
                </a:lnTo>
                <a:lnTo>
                  <a:pt x="586" y="1032"/>
                </a:lnTo>
                <a:lnTo>
                  <a:pt x="602" y="1032"/>
                </a:lnTo>
                <a:lnTo>
                  <a:pt x="604" y="993"/>
                </a:lnTo>
                <a:lnTo>
                  <a:pt x="609" y="958"/>
                </a:lnTo>
                <a:lnTo>
                  <a:pt x="617" y="923"/>
                </a:lnTo>
                <a:lnTo>
                  <a:pt x="627" y="892"/>
                </a:lnTo>
                <a:lnTo>
                  <a:pt x="639" y="861"/>
                </a:lnTo>
                <a:lnTo>
                  <a:pt x="652" y="834"/>
                </a:lnTo>
                <a:lnTo>
                  <a:pt x="640" y="828"/>
                </a:lnTo>
                <a:lnTo>
                  <a:pt x="628" y="823"/>
                </a:lnTo>
                <a:lnTo>
                  <a:pt x="602" y="812"/>
                </a:lnTo>
                <a:lnTo>
                  <a:pt x="592" y="808"/>
                </a:lnTo>
                <a:lnTo>
                  <a:pt x="584" y="804"/>
                </a:lnTo>
                <a:lnTo>
                  <a:pt x="580" y="801"/>
                </a:lnTo>
                <a:lnTo>
                  <a:pt x="576" y="793"/>
                </a:lnTo>
                <a:lnTo>
                  <a:pt x="574" y="784"/>
                </a:lnTo>
                <a:lnTo>
                  <a:pt x="575" y="773"/>
                </a:lnTo>
                <a:lnTo>
                  <a:pt x="579" y="764"/>
                </a:lnTo>
                <a:lnTo>
                  <a:pt x="586" y="756"/>
                </a:lnTo>
                <a:lnTo>
                  <a:pt x="595" y="751"/>
                </a:lnTo>
                <a:lnTo>
                  <a:pt x="605" y="750"/>
                </a:lnTo>
                <a:lnTo>
                  <a:pt x="616" y="751"/>
                </a:lnTo>
                <a:lnTo>
                  <a:pt x="626" y="752"/>
                </a:lnTo>
                <a:lnTo>
                  <a:pt x="635" y="755"/>
                </a:lnTo>
                <a:lnTo>
                  <a:pt x="643" y="757"/>
                </a:lnTo>
                <a:lnTo>
                  <a:pt x="642" y="756"/>
                </a:lnTo>
                <a:lnTo>
                  <a:pt x="640" y="751"/>
                </a:lnTo>
                <a:lnTo>
                  <a:pt x="635" y="746"/>
                </a:lnTo>
                <a:lnTo>
                  <a:pt x="629" y="739"/>
                </a:lnTo>
                <a:lnTo>
                  <a:pt x="620" y="732"/>
                </a:lnTo>
                <a:lnTo>
                  <a:pt x="610" y="727"/>
                </a:lnTo>
                <a:lnTo>
                  <a:pt x="598" y="724"/>
                </a:lnTo>
                <a:lnTo>
                  <a:pt x="585" y="724"/>
                </a:lnTo>
                <a:close/>
                <a:moveTo>
                  <a:pt x="792" y="666"/>
                </a:moveTo>
                <a:lnTo>
                  <a:pt x="783" y="694"/>
                </a:lnTo>
                <a:lnTo>
                  <a:pt x="770" y="723"/>
                </a:lnTo>
                <a:lnTo>
                  <a:pt x="756" y="752"/>
                </a:lnTo>
                <a:lnTo>
                  <a:pt x="741" y="783"/>
                </a:lnTo>
                <a:lnTo>
                  <a:pt x="726" y="814"/>
                </a:lnTo>
                <a:lnTo>
                  <a:pt x="712" y="845"/>
                </a:lnTo>
                <a:lnTo>
                  <a:pt x="699" y="878"/>
                </a:lnTo>
                <a:lnTo>
                  <a:pt x="690" y="909"/>
                </a:lnTo>
                <a:lnTo>
                  <a:pt x="684" y="940"/>
                </a:lnTo>
                <a:lnTo>
                  <a:pt x="681" y="971"/>
                </a:lnTo>
                <a:lnTo>
                  <a:pt x="685" y="1001"/>
                </a:lnTo>
                <a:lnTo>
                  <a:pt x="716" y="998"/>
                </a:lnTo>
                <a:lnTo>
                  <a:pt x="745" y="998"/>
                </a:lnTo>
                <a:lnTo>
                  <a:pt x="772" y="999"/>
                </a:lnTo>
                <a:lnTo>
                  <a:pt x="798" y="1004"/>
                </a:lnTo>
                <a:lnTo>
                  <a:pt x="824" y="1010"/>
                </a:lnTo>
                <a:lnTo>
                  <a:pt x="849" y="1016"/>
                </a:lnTo>
                <a:lnTo>
                  <a:pt x="850" y="1011"/>
                </a:lnTo>
                <a:lnTo>
                  <a:pt x="851" y="1003"/>
                </a:lnTo>
                <a:lnTo>
                  <a:pt x="850" y="992"/>
                </a:lnTo>
                <a:lnTo>
                  <a:pt x="849" y="978"/>
                </a:lnTo>
                <a:lnTo>
                  <a:pt x="846" y="962"/>
                </a:lnTo>
                <a:lnTo>
                  <a:pt x="840" y="945"/>
                </a:lnTo>
                <a:lnTo>
                  <a:pt x="832" y="927"/>
                </a:lnTo>
                <a:lnTo>
                  <a:pt x="820" y="908"/>
                </a:lnTo>
                <a:lnTo>
                  <a:pt x="805" y="888"/>
                </a:lnTo>
                <a:lnTo>
                  <a:pt x="784" y="868"/>
                </a:lnTo>
                <a:lnTo>
                  <a:pt x="759" y="849"/>
                </a:lnTo>
                <a:lnTo>
                  <a:pt x="874" y="856"/>
                </a:lnTo>
                <a:lnTo>
                  <a:pt x="871" y="831"/>
                </a:lnTo>
                <a:lnTo>
                  <a:pt x="874" y="806"/>
                </a:lnTo>
                <a:lnTo>
                  <a:pt x="882" y="783"/>
                </a:lnTo>
                <a:lnTo>
                  <a:pt x="893" y="761"/>
                </a:lnTo>
                <a:lnTo>
                  <a:pt x="907" y="741"/>
                </a:lnTo>
                <a:lnTo>
                  <a:pt x="926" y="725"/>
                </a:lnTo>
                <a:lnTo>
                  <a:pt x="946" y="713"/>
                </a:lnTo>
                <a:lnTo>
                  <a:pt x="967" y="704"/>
                </a:lnTo>
                <a:lnTo>
                  <a:pt x="927" y="702"/>
                </a:lnTo>
                <a:lnTo>
                  <a:pt x="890" y="696"/>
                </a:lnTo>
                <a:lnTo>
                  <a:pt x="855" y="687"/>
                </a:lnTo>
                <a:lnTo>
                  <a:pt x="823" y="677"/>
                </a:lnTo>
                <a:lnTo>
                  <a:pt x="792" y="666"/>
                </a:lnTo>
                <a:close/>
                <a:moveTo>
                  <a:pt x="825" y="559"/>
                </a:moveTo>
                <a:lnTo>
                  <a:pt x="808" y="643"/>
                </a:lnTo>
                <a:lnTo>
                  <a:pt x="834" y="638"/>
                </a:lnTo>
                <a:lnTo>
                  <a:pt x="861" y="637"/>
                </a:lnTo>
                <a:lnTo>
                  <a:pt x="888" y="638"/>
                </a:lnTo>
                <a:lnTo>
                  <a:pt x="915" y="642"/>
                </a:lnTo>
                <a:lnTo>
                  <a:pt x="941" y="646"/>
                </a:lnTo>
                <a:lnTo>
                  <a:pt x="965" y="651"/>
                </a:lnTo>
                <a:lnTo>
                  <a:pt x="825" y="559"/>
                </a:lnTo>
                <a:close/>
                <a:moveTo>
                  <a:pt x="849" y="438"/>
                </a:moveTo>
                <a:lnTo>
                  <a:pt x="841" y="530"/>
                </a:lnTo>
                <a:lnTo>
                  <a:pt x="965" y="567"/>
                </a:lnTo>
                <a:lnTo>
                  <a:pt x="849" y="438"/>
                </a:lnTo>
                <a:close/>
                <a:moveTo>
                  <a:pt x="1050" y="0"/>
                </a:moveTo>
                <a:lnTo>
                  <a:pt x="1050" y="14"/>
                </a:lnTo>
                <a:lnTo>
                  <a:pt x="1051" y="29"/>
                </a:lnTo>
                <a:lnTo>
                  <a:pt x="1051" y="257"/>
                </a:lnTo>
                <a:lnTo>
                  <a:pt x="1052" y="302"/>
                </a:lnTo>
                <a:lnTo>
                  <a:pt x="1052" y="933"/>
                </a:lnTo>
                <a:lnTo>
                  <a:pt x="1051" y="933"/>
                </a:lnTo>
                <a:lnTo>
                  <a:pt x="1050" y="932"/>
                </a:lnTo>
                <a:lnTo>
                  <a:pt x="1048" y="931"/>
                </a:lnTo>
                <a:lnTo>
                  <a:pt x="1041" y="931"/>
                </a:lnTo>
                <a:lnTo>
                  <a:pt x="1039" y="933"/>
                </a:lnTo>
                <a:lnTo>
                  <a:pt x="1036" y="936"/>
                </a:lnTo>
                <a:lnTo>
                  <a:pt x="1021" y="965"/>
                </a:lnTo>
                <a:lnTo>
                  <a:pt x="1014" y="978"/>
                </a:lnTo>
                <a:lnTo>
                  <a:pt x="1008" y="993"/>
                </a:lnTo>
                <a:lnTo>
                  <a:pt x="1003" y="1009"/>
                </a:lnTo>
                <a:lnTo>
                  <a:pt x="1000" y="1025"/>
                </a:lnTo>
                <a:lnTo>
                  <a:pt x="997" y="1040"/>
                </a:lnTo>
                <a:lnTo>
                  <a:pt x="998" y="1054"/>
                </a:lnTo>
                <a:lnTo>
                  <a:pt x="1002" y="1070"/>
                </a:lnTo>
                <a:lnTo>
                  <a:pt x="1006" y="1081"/>
                </a:lnTo>
                <a:lnTo>
                  <a:pt x="1012" y="1091"/>
                </a:lnTo>
                <a:lnTo>
                  <a:pt x="1019" y="1096"/>
                </a:lnTo>
                <a:lnTo>
                  <a:pt x="1026" y="1099"/>
                </a:lnTo>
                <a:lnTo>
                  <a:pt x="1035" y="1101"/>
                </a:lnTo>
                <a:lnTo>
                  <a:pt x="1044" y="1101"/>
                </a:lnTo>
                <a:lnTo>
                  <a:pt x="1052" y="1099"/>
                </a:lnTo>
                <a:lnTo>
                  <a:pt x="1052" y="1610"/>
                </a:lnTo>
                <a:lnTo>
                  <a:pt x="932" y="1610"/>
                </a:lnTo>
                <a:lnTo>
                  <a:pt x="932" y="1633"/>
                </a:lnTo>
                <a:lnTo>
                  <a:pt x="1052" y="1633"/>
                </a:lnTo>
                <a:lnTo>
                  <a:pt x="1052" y="1671"/>
                </a:lnTo>
                <a:lnTo>
                  <a:pt x="1031" y="1671"/>
                </a:lnTo>
                <a:lnTo>
                  <a:pt x="1027" y="1682"/>
                </a:lnTo>
                <a:lnTo>
                  <a:pt x="1025" y="1693"/>
                </a:lnTo>
                <a:lnTo>
                  <a:pt x="1021" y="1705"/>
                </a:lnTo>
                <a:lnTo>
                  <a:pt x="1014" y="1717"/>
                </a:lnTo>
                <a:lnTo>
                  <a:pt x="1008" y="1722"/>
                </a:lnTo>
                <a:lnTo>
                  <a:pt x="998" y="1726"/>
                </a:lnTo>
                <a:lnTo>
                  <a:pt x="985" y="1730"/>
                </a:lnTo>
                <a:lnTo>
                  <a:pt x="941" y="1740"/>
                </a:lnTo>
                <a:lnTo>
                  <a:pt x="929" y="1745"/>
                </a:lnTo>
                <a:lnTo>
                  <a:pt x="920" y="1749"/>
                </a:lnTo>
                <a:lnTo>
                  <a:pt x="915" y="1755"/>
                </a:lnTo>
                <a:lnTo>
                  <a:pt x="914" y="1768"/>
                </a:lnTo>
                <a:lnTo>
                  <a:pt x="915" y="1778"/>
                </a:lnTo>
                <a:lnTo>
                  <a:pt x="921" y="1787"/>
                </a:lnTo>
                <a:lnTo>
                  <a:pt x="928" y="1794"/>
                </a:lnTo>
                <a:lnTo>
                  <a:pt x="937" y="1799"/>
                </a:lnTo>
                <a:lnTo>
                  <a:pt x="948" y="1801"/>
                </a:lnTo>
                <a:lnTo>
                  <a:pt x="963" y="1804"/>
                </a:lnTo>
                <a:lnTo>
                  <a:pt x="982" y="1806"/>
                </a:lnTo>
                <a:lnTo>
                  <a:pt x="1004" y="1810"/>
                </a:lnTo>
                <a:lnTo>
                  <a:pt x="1028" y="1812"/>
                </a:lnTo>
                <a:lnTo>
                  <a:pt x="1052" y="1812"/>
                </a:lnTo>
                <a:lnTo>
                  <a:pt x="1052" y="1988"/>
                </a:lnTo>
                <a:lnTo>
                  <a:pt x="1044" y="1988"/>
                </a:lnTo>
                <a:lnTo>
                  <a:pt x="1036" y="1990"/>
                </a:lnTo>
                <a:lnTo>
                  <a:pt x="1030" y="1993"/>
                </a:lnTo>
                <a:lnTo>
                  <a:pt x="1027" y="1998"/>
                </a:lnTo>
                <a:lnTo>
                  <a:pt x="1026" y="2005"/>
                </a:lnTo>
                <a:lnTo>
                  <a:pt x="1026" y="2014"/>
                </a:lnTo>
                <a:lnTo>
                  <a:pt x="1028" y="2021"/>
                </a:lnTo>
                <a:lnTo>
                  <a:pt x="1032" y="2026"/>
                </a:lnTo>
                <a:lnTo>
                  <a:pt x="1039" y="2029"/>
                </a:lnTo>
                <a:lnTo>
                  <a:pt x="1046" y="2030"/>
                </a:lnTo>
                <a:lnTo>
                  <a:pt x="1052" y="2030"/>
                </a:lnTo>
                <a:lnTo>
                  <a:pt x="1052" y="2039"/>
                </a:lnTo>
                <a:lnTo>
                  <a:pt x="1034" y="2037"/>
                </a:lnTo>
                <a:lnTo>
                  <a:pt x="1023" y="2037"/>
                </a:lnTo>
                <a:lnTo>
                  <a:pt x="1018" y="2037"/>
                </a:lnTo>
                <a:lnTo>
                  <a:pt x="1013" y="2037"/>
                </a:lnTo>
                <a:lnTo>
                  <a:pt x="1005" y="2038"/>
                </a:lnTo>
                <a:lnTo>
                  <a:pt x="997" y="2041"/>
                </a:lnTo>
                <a:lnTo>
                  <a:pt x="990" y="2044"/>
                </a:lnTo>
                <a:lnTo>
                  <a:pt x="982" y="2050"/>
                </a:lnTo>
                <a:lnTo>
                  <a:pt x="976" y="2057"/>
                </a:lnTo>
                <a:lnTo>
                  <a:pt x="970" y="2066"/>
                </a:lnTo>
                <a:lnTo>
                  <a:pt x="967" y="2078"/>
                </a:lnTo>
                <a:lnTo>
                  <a:pt x="965" y="2092"/>
                </a:lnTo>
                <a:lnTo>
                  <a:pt x="967" y="2108"/>
                </a:lnTo>
                <a:lnTo>
                  <a:pt x="971" y="2123"/>
                </a:lnTo>
                <a:lnTo>
                  <a:pt x="980" y="2135"/>
                </a:lnTo>
                <a:lnTo>
                  <a:pt x="989" y="2145"/>
                </a:lnTo>
                <a:lnTo>
                  <a:pt x="1001" y="2154"/>
                </a:lnTo>
                <a:lnTo>
                  <a:pt x="1013" y="2163"/>
                </a:lnTo>
                <a:lnTo>
                  <a:pt x="1025" y="2171"/>
                </a:lnTo>
                <a:lnTo>
                  <a:pt x="1039" y="2179"/>
                </a:lnTo>
                <a:lnTo>
                  <a:pt x="1052" y="2187"/>
                </a:lnTo>
                <a:lnTo>
                  <a:pt x="1052" y="2787"/>
                </a:lnTo>
                <a:lnTo>
                  <a:pt x="1018" y="2786"/>
                </a:lnTo>
                <a:lnTo>
                  <a:pt x="982" y="2783"/>
                </a:lnTo>
                <a:lnTo>
                  <a:pt x="945" y="2777"/>
                </a:lnTo>
                <a:lnTo>
                  <a:pt x="907" y="2768"/>
                </a:lnTo>
                <a:lnTo>
                  <a:pt x="734" y="2699"/>
                </a:lnTo>
                <a:lnTo>
                  <a:pt x="701" y="2684"/>
                </a:lnTo>
                <a:lnTo>
                  <a:pt x="665" y="2668"/>
                </a:lnTo>
                <a:lnTo>
                  <a:pt x="630" y="2650"/>
                </a:lnTo>
                <a:lnTo>
                  <a:pt x="592" y="2630"/>
                </a:lnTo>
                <a:lnTo>
                  <a:pt x="554" y="2609"/>
                </a:lnTo>
                <a:lnTo>
                  <a:pt x="517" y="2586"/>
                </a:lnTo>
                <a:lnTo>
                  <a:pt x="479" y="2562"/>
                </a:lnTo>
                <a:lnTo>
                  <a:pt x="442" y="2537"/>
                </a:lnTo>
                <a:lnTo>
                  <a:pt x="406" y="2509"/>
                </a:lnTo>
                <a:lnTo>
                  <a:pt x="372" y="2481"/>
                </a:lnTo>
                <a:lnTo>
                  <a:pt x="340" y="2450"/>
                </a:lnTo>
                <a:lnTo>
                  <a:pt x="310" y="2418"/>
                </a:lnTo>
                <a:lnTo>
                  <a:pt x="282" y="2385"/>
                </a:lnTo>
                <a:lnTo>
                  <a:pt x="258" y="2350"/>
                </a:lnTo>
                <a:lnTo>
                  <a:pt x="237" y="2315"/>
                </a:lnTo>
                <a:lnTo>
                  <a:pt x="220" y="2277"/>
                </a:lnTo>
                <a:lnTo>
                  <a:pt x="207" y="2238"/>
                </a:lnTo>
                <a:lnTo>
                  <a:pt x="199" y="2197"/>
                </a:lnTo>
                <a:lnTo>
                  <a:pt x="196" y="2156"/>
                </a:lnTo>
                <a:lnTo>
                  <a:pt x="198" y="2113"/>
                </a:lnTo>
                <a:lnTo>
                  <a:pt x="180" y="2112"/>
                </a:lnTo>
                <a:lnTo>
                  <a:pt x="165" y="2110"/>
                </a:lnTo>
                <a:lnTo>
                  <a:pt x="153" y="2108"/>
                </a:lnTo>
                <a:lnTo>
                  <a:pt x="143" y="2103"/>
                </a:lnTo>
                <a:lnTo>
                  <a:pt x="132" y="2097"/>
                </a:lnTo>
                <a:lnTo>
                  <a:pt x="149" y="2075"/>
                </a:lnTo>
                <a:lnTo>
                  <a:pt x="198" y="2044"/>
                </a:lnTo>
                <a:lnTo>
                  <a:pt x="116" y="2037"/>
                </a:lnTo>
                <a:lnTo>
                  <a:pt x="124" y="2021"/>
                </a:lnTo>
                <a:lnTo>
                  <a:pt x="198" y="1998"/>
                </a:lnTo>
                <a:lnTo>
                  <a:pt x="124" y="1930"/>
                </a:lnTo>
                <a:lnTo>
                  <a:pt x="124" y="1922"/>
                </a:lnTo>
                <a:lnTo>
                  <a:pt x="297" y="1953"/>
                </a:lnTo>
                <a:lnTo>
                  <a:pt x="281" y="1934"/>
                </a:lnTo>
                <a:lnTo>
                  <a:pt x="267" y="1916"/>
                </a:lnTo>
                <a:lnTo>
                  <a:pt x="253" y="1899"/>
                </a:lnTo>
                <a:lnTo>
                  <a:pt x="242" y="1882"/>
                </a:lnTo>
                <a:lnTo>
                  <a:pt x="232" y="1864"/>
                </a:lnTo>
                <a:lnTo>
                  <a:pt x="225" y="1845"/>
                </a:lnTo>
                <a:lnTo>
                  <a:pt x="220" y="1827"/>
                </a:lnTo>
                <a:lnTo>
                  <a:pt x="217" y="1806"/>
                </a:lnTo>
                <a:lnTo>
                  <a:pt x="218" y="1784"/>
                </a:lnTo>
                <a:lnTo>
                  <a:pt x="223" y="1759"/>
                </a:lnTo>
                <a:lnTo>
                  <a:pt x="231" y="1732"/>
                </a:lnTo>
                <a:lnTo>
                  <a:pt x="223" y="1732"/>
                </a:lnTo>
                <a:lnTo>
                  <a:pt x="204" y="1736"/>
                </a:lnTo>
                <a:lnTo>
                  <a:pt x="183" y="1739"/>
                </a:lnTo>
                <a:lnTo>
                  <a:pt x="160" y="1741"/>
                </a:lnTo>
                <a:lnTo>
                  <a:pt x="137" y="1741"/>
                </a:lnTo>
                <a:lnTo>
                  <a:pt x="112" y="1740"/>
                </a:lnTo>
                <a:lnTo>
                  <a:pt x="89" y="1739"/>
                </a:lnTo>
                <a:lnTo>
                  <a:pt x="67" y="1735"/>
                </a:lnTo>
                <a:lnTo>
                  <a:pt x="49" y="1730"/>
                </a:lnTo>
                <a:lnTo>
                  <a:pt x="33" y="1724"/>
                </a:lnTo>
                <a:lnTo>
                  <a:pt x="41" y="1709"/>
                </a:lnTo>
                <a:lnTo>
                  <a:pt x="132" y="1671"/>
                </a:lnTo>
                <a:lnTo>
                  <a:pt x="108" y="1659"/>
                </a:lnTo>
                <a:lnTo>
                  <a:pt x="85" y="1649"/>
                </a:lnTo>
                <a:lnTo>
                  <a:pt x="64" y="1638"/>
                </a:lnTo>
                <a:lnTo>
                  <a:pt x="44" y="1627"/>
                </a:lnTo>
                <a:lnTo>
                  <a:pt x="26" y="1613"/>
                </a:lnTo>
                <a:lnTo>
                  <a:pt x="8" y="1595"/>
                </a:lnTo>
                <a:lnTo>
                  <a:pt x="124" y="1603"/>
                </a:lnTo>
                <a:lnTo>
                  <a:pt x="111" y="1585"/>
                </a:lnTo>
                <a:lnTo>
                  <a:pt x="83" y="1554"/>
                </a:lnTo>
                <a:lnTo>
                  <a:pt x="45" y="1511"/>
                </a:lnTo>
                <a:lnTo>
                  <a:pt x="34" y="1495"/>
                </a:lnTo>
                <a:lnTo>
                  <a:pt x="24" y="1478"/>
                </a:lnTo>
                <a:lnTo>
                  <a:pt x="16" y="1459"/>
                </a:lnTo>
                <a:lnTo>
                  <a:pt x="8" y="1436"/>
                </a:lnTo>
                <a:lnTo>
                  <a:pt x="3" y="1411"/>
                </a:lnTo>
                <a:lnTo>
                  <a:pt x="0" y="1382"/>
                </a:lnTo>
                <a:lnTo>
                  <a:pt x="1" y="1383"/>
                </a:lnTo>
                <a:lnTo>
                  <a:pt x="4" y="1389"/>
                </a:lnTo>
                <a:lnTo>
                  <a:pt x="8" y="1398"/>
                </a:lnTo>
                <a:lnTo>
                  <a:pt x="16" y="1409"/>
                </a:lnTo>
                <a:lnTo>
                  <a:pt x="27" y="1421"/>
                </a:lnTo>
                <a:lnTo>
                  <a:pt x="40" y="1433"/>
                </a:lnTo>
                <a:lnTo>
                  <a:pt x="60" y="1446"/>
                </a:lnTo>
                <a:lnTo>
                  <a:pt x="83" y="1458"/>
                </a:lnTo>
                <a:lnTo>
                  <a:pt x="75" y="1438"/>
                </a:lnTo>
                <a:lnTo>
                  <a:pt x="66" y="1416"/>
                </a:lnTo>
                <a:lnTo>
                  <a:pt x="56" y="1391"/>
                </a:lnTo>
                <a:lnTo>
                  <a:pt x="45" y="1366"/>
                </a:lnTo>
                <a:lnTo>
                  <a:pt x="35" y="1339"/>
                </a:lnTo>
                <a:lnTo>
                  <a:pt x="27" y="1311"/>
                </a:lnTo>
                <a:lnTo>
                  <a:pt x="19" y="1283"/>
                </a:lnTo>
                <a:lnTo>
                  <a:pt x="16" y="1255"/>
                </a:lnTo>
                <a:lnTo>
                  <a:pt x="14" y="1228"/>
                </a:lnTo>
                <a:lnTo>
                  <a:pt x="17" y="1202"/>
                </a:lnTo>
                <a:lnTo>
                  <a:pt x="25" y="1176"/>
                </a:lnTo>
                <a:lnTo>
                  <a:pt x="29" y="1196"/>
                </a:lnTo>
                <a:lnTo>
                  <a:pt x="36" y="1215"/>
                </a:lnTo>
                <a:lnTo>
                  <a:pt x="43" y="1236"/>
                </a:lnTo>
                <a:lnTo>
                  <a:pt x="52" y="1257"/>
                </a:lnTo>
                <a:lnTo>
                  <a:pt x="62" y="1277"/>
                </a:lnTo>
                <a:lnTo>
                  <a:pt x="73" y="1297"/>
                </a:lnTo>
                <a:lnTo>
                  <a:pt x="83" y="1317"/>
                </a:lnTo>
                <a:lnTo>
                  <a:pt x="94" y="1334"/>
                </a:lnTo>
                <a:lnTo>
                  <a:pt x="105" y="1351"/>
                </a:lnTo>
                <a:lnTo>
                  <a:pt x="115" y="1367"/>
                </a:lnTo>
                <a:lnTo>
                  <a:pt x="123" y="1379"/>
                </a:lnTo>
                <a:lnTo>
                  <a:pt x="130" y="1390"/>
                </a:lnTo>
                <a:lnTo>
                  <a:pt x="139" y="1403"/>
                </a:lnTo>
                <a:lnTo>
                  <a:pt x="140" y="1405"/>
                </a:lnTo>
                <a:lnTo>
                  <a:pt x="127" y="1334"/>
                </a:lnTo>
                <a:lnTo>
                  <a:pt x="118" y="1261"/>
                </a:lnTo>
                <a:lnTo>
                  <a:pt x="111" y="1186"/>
                </a:lnTo>
                <a:lnTo>
                  <a:pt x="108" y="1111"/>
                </a:lnTo>
                <a:lnTo>
                  <a:pt x="108" y="1035"/>
                </a:lnTo>
                <a:lnTo>
                  <a:pt x="112" y="960"/>
                </a:lnTo>
                <a:lnTo>
                  <a:pt x="120" y="884"/>
                </a:lnTo>
                <a:lnTo>
                  <a:pt x="132" y="811"/>
                </a:lnTo>
                <a:lnTo>
                  <a:pt x="140" y="811"/>
                </a:lnTo>
                <a:lnTo>
                  <a:pt x="138" y="883"/>
                </a:lnTo>
                <a:lnTo>
                  <a:pt x="138" y="955"/>
                </a:lnTo>
                <a:lnTo>
                  <a:pt x="138" y="1026"/>
                </a:lnTo>
                <a:lnTo>
                  <a:pt x="141" y="1098"/>
                </a:lnTo>
                <a:lnTo>
                  <a:pt x="148" y="1168"/>
                </a:lnTo>
                <a:lnTo>
                  <a:pt x="157" y="1237"/>
                </a:lnTo>
                <a:lnTo>
                  <a:pt x="157" y="1235"/>
                </a:lnTo>
                <a:lnTo>
                  <a:pt x="159" y="1226"/>
                </a:lnTo>
                <a:lnTo>
                  <a:pt x="160" y="1213"/>
                </a:lnTo>
                <a:lnTo>
                  <a:pt x="162" y="1195"/>
                </a:lnTo>
                <a:lnTo>
                  <a:pt x="166" y="1173"/>
                </a:lnTo>
                <a:lnTo>
                  <a:pt x="170" y="1147"/>
                </a:lnTo>
                <a:lnTo>
                  <a:pt x="174" y="1117"/>
                </a:lnTo>
                <a:lnTo>
                  <a:pt x="179" y="1084"/>
                </a:lnTo>
                <a:lnTo>
                  <a:pt x="185" y="1049"/>
                </a:lnTo>
                <a:lnTo>
                  <a:pt x="192" y="1011"/>
                </a:lnTo>
                <a:lnTo>
                  <a:pt x="199" y="972"/>
                </a:lnTo>
                <a:lnTo>
                  <a:pt x="206" y="932"/>
                </a:lnTo>
                <a:lnTo>
                  <a:pt x="214" y="889"/>
                </a:lnTo>
                <a:lnTo>
                  <a:pt x="224" y="847"/>
                </a:lnTo>
                <a:lnTo>
                  <a:pt x="244" y="761"/>
                </a:lnTo>
                <a:lnTo>
                  <a:pt x="255" y="718"/>
                </a:lnTo>
                <a:lnTo>
                  <a:pt x="266" y="677"/>
                </a:lnTo>
                <a:lnTo>
                  <a:pt x="278" y="637"/>
                </a:lnTo>
                <a:lnTo>
                  <a:pt x="291" y="599"/>
                </a:lnTo>
                <a:lnTo>
                  <a:pt x="304" y="563"/>
                </a:lnTo>
                <a:lnTo>
                  <a:pt x="318" y="529"/>
                </a:lnTo>
                <a:lnTo>
                  <a:pt x="333" y="498"/>
                </a:lnTo>
                <a:lnTo>
                  <a:pt x="347" y="470"/>
                </a:lnTo>
                <a:lnTo>
                  <a:pt x="363" y="446"/>
                </a:lnTo>
                <a:lnTo>
                  <a:pt x="352" y="497"/>
                </a:lnTo>
                <a:lnTo>
                  <a:pt x="341" y="544"/>
                </a:lnTo>
                <a:lnTo>
                  <a:pt x="329" y="589"/>
                </a:lnTo>
                <a:lnTo>
                  <a:pt x="318" y="632"/>
                </a:lnTo>
                <a:lnTo>
                  <a:pt x="307" y="675"/>
                </a:lnTo>
                <a:lnTo>
                  <a:pt x="295" y="717"/>
                </a:lnTo>
                <a:lnTo>
                  <a:pt x="285" y="760"/>
                </a:lnTo>
                <a:lnTo>
                  <a:pt x="275" y="805"/>
                </a:lnTo>
                <a:lnTo>
                  <a:pt x="265" y="852"/>
                </a:lnTo>
                <a:lnTo>
                  <a:pt x="256" y="903"/>
                </a:lnTo>
                <a:lnTo>
                  <a:pt x="247" y="957"/>
                </a:lnTo>
                <a:lnTo>
                  <a:pt x="239" y="1016"/>
                </a:lnTo>
                <a:lnTo>
                  <a:pt x="247" y="1014"/>
                </a:lnTo>
                <a:lnTo>
                  <a:pt x="260" y="1010"/>
                </a:lnTo>
                <a:lnTo>
                  <a:pt x="277" y="1006"/>
                </a:lnTo>
                <a:lnTo>
                  <a:pt x="295" y="1003"/>
                </a:lnTo>
                <a:lnTo>
                  <a:pt x="334" y="994"/>
                </a:lnTo>
                <a:lnTo>
                  <a:pt x="352" y="990"/>
                </a:lnTo>
                <a:lnTo>
                  <a:pt x="369" y="987"/>
                </a:lnTo>
                <a:lnTo>
                  <a:pt x="382" y="983"/>
                </a:lnTo>
                <a:lnTo>
                  <a:pt x="391" y="981"/>
                </a:lnTo>
                <a:lnTo>
                  <a:pt x="396" y="978"/>
                </a:lnTo>
                <a:lnTo>
                  <a:pt x="420" y="939"/>
                </a:lnTo>
                <a:lnTo>
                  <a:pt x="444" y="895"/>
                </a:lnTo>
                <a:lnTo>
                  <a:pt x="468" y="849"/>
                </a:lnTo>
                <a:lnTo>
                  <a:pt x="493" y="799"/>
                </a:lnTo>
                <a:lnTo>
                  <a:pt x="518" y="747"/>
                </a:lnTo>
                <a:lnTo>
                  <a:pt x="543" y="694"/>
                </a:lnTo>
                <a:lnTo>
                  <a:pt x="588" y="587"/>
                </a:lnTo>
                <a:lnTo>
                  <a:pt x="608" y="535"/>
                </a:lnTo>
                <a:lnTo>
                  <a:pt x="628" y="485"/>
                </a:lnTo>
                <a:lnTo>
                  <a:pt x="645" y="438"/>
                </a:lnTo>
                <a:lnTo>
                  <a:pt x="660" y="393"/>
                </a:lnTo>
                <a:lnTo>
                  <a:pt x="653" y="427"/>
                </a:lnTo>
                <a:lnTo>
                  <a:pt x="648" y="458"/>
                </a:lnTo>
                <a:lnTo>
                  <a:pt x="643" y="484"/>
                </a:lnTo>
                <a:lnTo>
                  <a:pt x="638" y="507"/>
                </a:lnTo>
                <a:lnTo>
                  <a:pt x="633" y="526"/>
                </a:lnTo>
                <a:lnTo>
                  <a:pt x="630" y="545"/>
                </a:lnTo>
                <a:lnTo>
                  <a:pt x="625" y="562"/>
                </a:lnTo>
                <a:lnTo>
                  <a:pt x="616" y="594"/>
                </a:lnTo>
                <a:lnTo>
                  <a:pt x="611" y="611"/>
                </a:lnTo>
                <a:lnTo>
                  <a:pt x="606" y="630"/>
                </a:lnTo>
                <a:lnTo>
                  <a:pt x="594" y="674"/>
                </a:lnTo>
                <a:lnTo>
                  <a:pt x="616" y="675"/>
                </a:lnTo>
                <a:lnTo>
                  <a:pt x="634" y="678"/>
                </a:lnTo>
                <a:lnTo>
                  <a:pt x="650" y="682"/>
                </a:lnTo>
                <a:lnTo>
                  <a:pt x="663" y="688"/>
                </a:lnTo>
                <a:lnTo>
                  <a:pt x="674" y="695"/>
                </a:lnTo>
                <a:lnTo>
                  <a:pt x="685" y="702"/>
                </a:lnTo>
                <a:lnTo>
                  <a:pt x="696" y="710"/>
                </a:lnTo>
                <a:lnTo>
                  <a:pt x="709" y="719"/>
                </a:lnTo>
                <a:lnTo>
                  <a:pt x="729" y="694"/>
                </a:lnTo>
                <a:lnTo>
                  <a:pt x="747" y="667"/>
                </a:lnTo>
                <a:lnTo>
                  <a:pt x="761" y="638"/>
                </a:lnTo>
                <a:lnTo>
                  <a:pt x="773" y="608"/>
                </a:lnTo>
                <a:lnTo>
                  <a:pt x="783" y="576"/>
                </a:lnTo>
                <a:lnTo>
                  <a:pt x="792" y="543"/>
                </a:lnTo>
                <a:lnTo>
                  <a:pt x="799" y="509"/>
                </a:lnTo>
                <a:lnTo>
                  <a:pt x="807" y="475"/>
                </a:lnTo>
                <a:lnTo>
                  <a:pt x="815" y="441"/>
                </a:lnTo>
                <a:lnTo>
                  <a:pt x="823" y="407"/>
                </a:lnTo>
                <a:lnTo>
                  <a:pt x="833" y="373"/>
                </a:lnTo>
                <a:lnTo>
                  <a:pt x="844" y="340"/>
                </a:lnTo>
                <a:lnTo>
                  <a:pt x="858" y="309"/>
                </a:lnTo>
                <a:lnTo>
                  <a:pt x="858" y="408"/>
                </a:lnTo>
                <a:lnTo>
                  <a:pt x="873" y="414"/>
                </a:lnTo>
                <a:lnTo>
                  <a:pt x="891" y="422"/>
                </a:lnTo>
                <a:lnTo>
                  <a:pt x="924" y="440"/>
                </a:lnTo>
                <a:lnTo>
                  <a:pt x="940" y="450"/>
                </a:lnTo>
                <a:lnTo>
                  <a:pt x="956" y="461"/>
                </a:lnTo>
                <a:lnTo>
                  <a:pt x="970" y="471"/>
                </a:lnTo>
                <a:lnTo>
                  <a:pt x="981" y="480"/>
                </a:lnTo>
                <a:lnTo>
                  <a:pt x="991" y="488"/>
                </a:lnTo>
                <a:lnTo>
                  <a:pt x="1000" y="494"/>
                </a:lnTo>
                <a:lnTo>
                  <a:pt x="1004" y="498"/>
                </a:lnTo>
                <a:lnTo>
                  <a:pt x="1006" y="499"/>
                </a:lnTo>
                <a:lnTo>
                  <a:pt x="1002" y="434"/>
                </a:lnTo>
                <a:lnTo>
                  <a:pt x="1003" y="369"/>
                </a:lnTo>
                <a:lnTo>
                  <a:pt x="1008" y="305"/>
                </a:lnTo>
                <a:lnTo>
                  <a:pt x="1016" y="241"/>
                </a:lnTo>
                <a:lnTo>
                  <a:pt x="1025" y="179"/>
                </a:lnTo>
                <a:lnTo>
                  <a:pt x="1035" y="118"/>
                </a:lnTo>
                <a:lnTo>
                  <a:pt x="1044" y="58"/>
                </a:lnTo>
                <a:lnTo>
                  <a:pt x="1050" y="0"/>
                </a:lnTo>
                <a:close/>
              </a:path>
            </a:pathLst>
          </a:custGeom>
          <a:solidFill>
            <a:srgbClr val="466571">
              <a:alpha val="7059"/>
            </a:srgbClr>
          </a:solidFill>
          <a:ln w="25400" cap="sq" cmpd="sng" algn="ctr">
            <a:noFill/>
            <a:prstDash val="solid"/>
            <a:headEnd type="none" w="med" len="med"/>
            <a:tailEnd type="none" w="med" len="med"/>
          </a:ln>
          <a:effectLst>
            <a:innerShdw blurRad="50800" dist="50800" dir="13500000">
              <a:srgbClr val="000000">
                <a:alpha val="43137"/>
              </a:srgbClr>
            </a:inn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anchor="t" compatLnSpc="1"/>
          <a:lstStyle/>
          <a:p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409446"/>
            <a:ext cx="7772400" cy="1470025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023248" y="3886200"/>
            <a:ext cx="5414978" cy="1042998"/>
          </a:xfrm>
        </p:spPr>
        <p:txBody>
          <a:bodyPr/>
          <a:lstStyle>
            <a:lvl1pPr marL="0" indent="0" algn="r">
              <a:buNone/>
              <a:defRPr sz="2400" i="1">
                <a:solidFill>
                  <a:schemeClr val="tx1">
                    <a:tint val="8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1047-9E48-44FA-BB31-F101334FE747}" type="datetimeFigureOut">
              <a:rPr lang="ko-KR" altLang="en-US" smtClean="0"/>
              <a:pPr/>
              <a:t>2015-11-17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E97A-1585-410B-9318-D440DAF9385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1047-9E48-44FA-BB31-F101334FE747}" type="datetimeFigureOut">
              <a:rPr lang="ko-KR" altLang="en-US" smtClean="0"/>
              <a:pPr/>
              <a:t>2015-11-17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E97A-1585-410B-9318-D440DAF9385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358082" y="274639"/>
            <a:ext cx="1328718" cy="5851525"/>
          </a:xfrm>
        </p:spPr>
        <p:txBody>
          <a:bodyPr vert="eaVert" anchor="b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928672"/>
            <a:ext cx="6900882" cy="5197493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1047-9E48-44FA-BB31-F101334FE747}" type="datetimeFigureOut">
              <a:rPr lang="ko-KR" altLang="en-US" smtClean="0"/>
              <a:pPr/>
              <a:t>2015-11-17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E97A-1585-410B-9318-D440DAF9385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1047-9E48-44FA-BB31-F101334FE747}" type="datetimeFigureOut">
              <a:rPr lang="ko-KR" altLang="en-US" smtClean="0"/>
              <a:pPr/>
              <a:t>2015-11-17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E97A-1585-410B-9318-D440DAF9385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i="1">
                <a:solidFill>
                  <a:schemeClr val="tx1">
                    <a:tint val="85000"/>
                  </a:schemeClr>
                </a:solidFill>
              </a:defRPr>
            </a:lvl1pPr>
            <a:lvl2pPr marL="457200" indent="0">
              <a:buNone/>
              <a:defRPr sz="1800" i="1">
                <a:solidFill>
                  <a:schemeClr val="tx1">
                    <a:tint val="85000"/>
                  </a:schemeClr>
                </a:solidFill>
              </a:defRPr>
            </a:lvl2pPr>
            <a:lvl3pPr marL="914400" indent="0">
              <a:buNone/>
              <a:defRPr sz="1600" i="1">
                <a:solidFill>
                  <a:schemeClr val="tx1">
                    <a:tint val="85000"/>
                  </a:schemeClr>
                </a:solidFill>
              </a:defRPr>
            </a:lvl3pPr>
            <a:lvl4pPr marL="1371600" indent="0">
              <a:buNone/>
              <a:defRPr sz="1400" i="1">
                <a:solidFill>
                  <a:schemeClr val="tx1">
                    <a:tint val="85000"/>
                  </a:schemeClr>
                </a:solidFill>
              </a:defRPr>
            </a:lvl4pPr>
            <a:lvl5pPr marL="1828800" indent="0">
              <a:buNone/>
              <a:defRPr sz="1400" i="1">
                <a:solidFill>
                  <a:schemeClr val="tx1">
                    <a:tint val="8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1047-9E48-44FA-BB31-F101334FE747}" type="datetimeFigureOut">
              <a:rPr lang="ko-KR" altLang="en-US" smtClean="0"/>
              <a:pPr/>
              <a:t>2015-11-17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E97A-1585-410B-9318-D440DAF9385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1047-9E48-44FA-BB31-F101334FE747}" type="datetimeFigureOut">
              <a:rPr lang="ko-KR" altLang="en-US" smtClean="0"/>
              <a:pPr/>
              <a:t>2015-11-17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E97A-1585-410B-9318-D440DAF9385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500702"/>
            <a:ext cx="4040188" cy="639762"/>
          </a:xfrm>
          <a:solidFill>
            <a:srgbClr val="737C87">
              <a:alpha val="55000"/>
            </a:srgbClr>
          </a:solidFill>
          <a:ln w="19050">
            <a:solidFill>
              <a:srgbClr val="FFFFFF"/>
            </a:solidFill>
          </a:ln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 b="1">
                <a:solidFill>
                  <a:srgbClr val="FFFFFF"/>
                </a:solidFill>
              </a:defRPr>
            </a:lvl2pPr>
            <a:lvl3pPr marL="914400" indent="0" algn="ctr">
              <a:buNone/>
              <a:defRPr sz="1800" b="1">
                <a:solidFill>
                  <a:srgbClr val="FFFFFF"/>
                </a:solidFill>
              </a:defRPr>
            </a:lvl3pPr>
            <a:lvl4pPr marL="1371600" indent="0" algn="ctr">
              <a:buNone/>
              <a:defRPr sz="1600" b="1">
                <a:solidFill>
                  <a:srgbClr val="FFFFFF"/>
                </a:solidFill>
              </a:defRPr>
            </a:lvl4pPr>
            <a:lvl5pPr marL="1828800" indent="0" algn="ctr">
              <a:buNone/>
              <a:defRPr sz="1600" b="1">
                <a:solidFill>
                  <a:srgbClr val="FFFFFF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500174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5500702"/>
            <a:ext cx="4041775" cy="639762"/>
          </a:xfrm>
          <a:solidFill>
            <a:srgbClr val="737C87">
              <a:alpha val="55000"/>
            </a:srgbClr>
          </a:solidFill>
          <a:ln w="19050">
            <a:solidFill>
              <a:srgbClr val="FFFFFF"/>
            </a:solidFill>
          </a:ln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 b="1">
                <a:solidFill>
                  <a:srgbClr val="FFFFFF"/>
                </a:solidFill>
              </a:defRPr>
            </a:lvl2pPr>
            <a:lvl3pPr marL="914400" indent="0" algn="ctr">
              <a:buNone/>
              <a:defRPr sz="1800" b="1">
                <a:solidFill>
                  <a:srgbClr val="FFFFFF"/>
                </a:solidFill>
              </a:defRPr>
            </a:lvl3pPr>
            <a:lvl4pPr marL="1371600" indent="0" algn="ctr">
              <a:buNone/>
              <a:defRPr sz="1600" b="1">
                <a:solidFill>
                  <a:srgbClr val="FFFFFF"/>
                </a:solidFill>
              </a:defRPr>
            </a:lvl4pPr>
            <a:lvl5pPr marL="1828800" indent="0" algn="ctr">
              <a:buNone/>
              <a:defRPr sz="1600" b="1">
                <a:solidFill>
                  <a:srgbClr val="FFFFFF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1047-9E48-44FA-BB31-F101334FE747}" type="datetimeFigureOut">
              <a:rPr lang="ko-KR" altLang="en-US" smtClean="0"/>
              <a:pPr/>
              <a:t>2015-11-17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E97A-1585-410B-9318-D440DAF9385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1047-9E48-44FA-BB31-F101334FE747}" type="datetimeFigureOut">
              <a:rPr lang="ko-KR" altLang="en-US" smtClean="0"/>
              <a:pPr/>
              <a:t>2015-11-17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E97A-1585-410B-9318-D440DAF9385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1047-9E48-44FA-BB31-F101334FE747}" type="datetimeFigureOut">
              <a:rPr lang="ko-KR" altLang="en-US" smtClean="0"/>
              <a:pPr/>
              <a:t>2015-11-17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E97A-1585-410B-9318-D440DAF9385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8219505" cy="593879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868" y="1590620"/>
            <a:ext cx="8218935" cy="453554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2" y="866111"/>
            <a:ext cx="8237260" cy="6877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1047-9E48-44FA-BB31-F101334FE747}" type="datetimeFigureOut">
              <a:rPr lang="ko-KR" altLang="en-US" smtClean="0"/>
              <a:pPr/>
              <a:t>2015-11-17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E97A-1585-410B-9318-D440DAF9385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1785926"/>
            <a:ext cx="3422654" cy="781052"/>
          </a:xfrm>
        </p:spPr>
        <p:txBody>
          <a:bodyPr anchor="b"/>
          <a:lstStyle>
            <a:lvl1pPr algn="r">
              <a:defRPr sz="24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28596" y="2566978"/>
            <a:ext cx="3422654" cy="804862"/>
          </a:xfrm>
        </p:spPr>
        <p:txBody>
          <a:bodyPr/>
          <a:lstStyle>
            <a:lvl1pPr marL="0" indent="0" algn="r">
              <a:buNone/>
              <a:defRPr sz="1400"/>
            </a:lvl1pPr>
            <a:lvl2pPr marL="457200" indent="0" algn="r">
              <a:buNone/>
              <a:defRPr sz="1200"/>
            </a:lvl2pPr>
            <a:lvl3pPr marL="914400" indent="0" algn="r">
              <a:buNone/>
              <a:defRPr sz="1000"/>
            </a:lvl3pPr>
            <a:lvl4pPr marL="1371600" indent="0" algn="r">
              <a:buNone/>
              <a:defRPr sz="900"/>
            </a:lvl4pPr>
            <a:lvl5pPr marL="1828800" indent="0" algn="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1047-9E48-44FA-BB31-F101334FE747}" type="datetimeFigureOut">
              <a:rPr lang="ko-KR" altLang="en-US" smtClean="0"/>
              <a:pPr/>
              <a:t>2015-11-17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8E97A-1585-410B-9318-D440DAF9385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sz="quarter" idx="1"/>
          </p:nvPr>
        </p:nvSpPr>
        <p:spPr>
          <a:xfrm>
            <a:off x="4000496" y="928670"/>
            <a:ext cx="4500594" cy="4500570"/>
          </a:xfrm>
          <a:prstGeom prst="roundRect">
            <a:avLst>
              <a:gd name="adj" fmla="val 8501"/>
            </a:avLst>
          </a:prstGeom>
          <a:noFill/>
          <a:ln w="165100" cap="rnd" cmpd="sng">
            <a:gradFill flip="none" rotWithShape="1">
              <a:gsLst>
                <a:gs pos="0">
                  <a:schemeClr val="accent2">
                    <a:tint val="20000"/>
                  </a:schemeClr>
                </a:gs>
                <a:gs pos="100000">
                  <a:schemeClr val="accent2">
                    <a:tint val="6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balanced" dir="t"/>
          </a:scene3d>
          <a:sp3d extrusionH="76200" prstMaterial="matte">
            <a:bevelT h="38100"/>
            <a:bevelB h="38100"/>
            <a:extrusionClr>
              <a:schemeClr val="bg2">
                <a:shade val="75000"/>
              </a:schemeClr>
            </a:extrusionClr>
          </a:sp3d>
        </p:spPr>
        <p:txBody>
          <a:bodyPr/>
          <a:lstStyle/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 noEditPoints="1"/>
          </p:cNvSpPr>
          <p:nvPr/>
        </p:nvSpPr>
        <p:spPr bwMode="blackGray">
          <a:xfrm flipH="1">
            <a:off x="-32" y="500042"/>
            <a:ext cx="2268129" cy="5929354"/>
          </a:xfrm>
          <a:custGeom>
            <a:avLst/>
            <a:gdLst/>
            <a:ahLst/>
            <a:cxnLst>
              <a:cxn ang="0">
                <a:pos x="487" y="2402"/>
              </a:cxn>
              <a:cxn ang="0">
                <a:pos x="608" y="2460"/>
              </a:cxn>
              <a:cxn ang="0">
                <a:pos x="610" y="2554"/>
              </a:cxn>
              <a:cxn ang="0">
                <a:pos x="893" y="2559"/>
              </a:cxn>
              <a:cxn ang="0">
                <a:pos x="772" y="2424"/>
              </a:cxn>
              <a:cxn ang="0">
                <a:pos x="334" y="2346"/>
              </a:cxn>
              <a:cxn ang="0">
                <a:pos x="447" y="2270"/>
              </a:cxn>
              <a:cxn ang="0">
                <a:pos x="696" y="2192"/>
              </a:cxn>
              <a:cxn ang="0">
                <a:pos x="801" y="2254"/>
              </a:cxn>
              <a:cxn ang="0">
                <a:pos x="914" y="2229"/>
              </a:cxn>
              <a:cxn ang="0">
                <a:pos x="996" y="2221"/>
              </a:cxn>
              <a:cxn ang="0">
                <a:pos x="833" y="2000"/>
              </a:cxn>
              <a:cxn ang="0">
                <a:pos x="891" y="2021"/>
              </a:cxn>
              <a:cxn ang="0">
                <a:pos x="603" y="1981"/>
              </a:cxn>
              <a:cxn ang="0">
                <a:pos x="334" y="2185"/>
              </a:cxn>
              <a:cxn ang="0">
                <a:pos x="415" y="2205"/>
              </a:cxn>
              <a:cxn ang="0">
                <a:pos x="568" y="2097"/>
              </a:cxn>
              <a:cxn ang="0">
                <a:pos x="923" y="1962"/>
              </a:cxn>
              <a:cxn ang="0">
                <a:pos x="707" y="1856"/>
              </a:cxn>
              <a:cxn ang="0">
                <a:pos x="783" y="1877"/>
              </a:cxn>
              <a:cxn ang="0">
                <a:pos x="1024" y="1938"/>
              </a:cxn>
              <a:cxn ang="0">
                <a:pos x="714" y="1767"/>
              </a:cxn>
              <a:cxn ang="0">
                <a:pos x="773" y="1779"/>
              </a:cxn>
              <a:cxn ang="0">
                <a:pos x="321" y="1789"/>
              </a:cxn>
              <a:cxn ang="0">
                <a:pos x="478" y="1916"/>
              </a:cxn>
              <a:cxn ang="0">
                <a:pos x="561" y="1954"/>
              </a:cxn>
              <a:cxn ang="0">
                <a:pos x="429" y="1744"/>
              </a:cxn>
              <a:cxn ang="0">
                <a:pos x="618" y="1731"/>
              </a:cxn>
              <a:cxn ang="0">
                <a:pos x="964" y="1657"/>
              </a:cxn>
              <a:cxn ang="0">
                <a:pos x="499" y="1689"/>
              </a:cxn>
              <a:cxn ang="0">
                <a:pos x="696" y="1680"/>
              </a:cxn>
              <a:cxn ang="0">
                <a:pos x="886" y="1764"/>
              </a:cxn>
              <a:cxn ang="0">
                <a:pos x="363" y="1496"/>
              </a:cxn>
              <a:cxn ang="0">
                <a:pos x="808" y="1481"/>
              </a:cxn>
              <a:cxn ang="0">
                <a:pos x="681" y="1492"/>
              </a:cxn>
              <a:cxn ang="0">
                <a:pos x="956" y="1592"/>
              </a:cxn>
              <a:cxn ang="0">
                <a:pos x="781" y="1312"/>
              </a:cxn>
              <a:cxn ang="0">
                <a:pos x="247" y="1405"/>
              </a:cxn>
              <a:cxn ang="0">
                <a:pos x="959" y="1228"/>
              </a:cxn>
              <a:cxn ang="0">
                <a:pos x="969" y="1142"/>
              </a:cxn>
              <a:cxn ang="0">
                <a:pos x="313" y="1025"/>
              </a:cxn>
              <a:cxn ang="0">
                <a:pos x="305" y="1085"/>
              </a:cxn>
              <a:cxn ang="0">
                <a:pos x="952" y="970"/>
              </a:cxn>
              <a:cxn ang="0">
                <a:pos x="915" y="820"/>
              </a:cxn>
              <a:cxn ang="0">
                <a:pos x="1029" y="881"/>
              </a:cxn>
              <a:cxn ang="0">
                <a:pos x="572" y="977"/>
              </a:cxn>
              <a:cxn ang="0">
                <a:pos x="643" y="757"/>
              </a:cxn>
              <a:cxn ang="0">
                <a:pos x="849" y="1016"/>
              </a:cxn>
              <a:cxn ang="0">
                <a:pos x="825" y="559"/>
              </a:cxn>
              <a:cxn ang="0">
                <a:pos x="1014" y="978"/>
              </a:cxn>
              <a:cxn ang="0">
                <a:pos x="985" y="1730"/>
              </a:cxn>
              <a:cxn ang="0">
                <a:pos x="1046" y="2030"/>
              </a:cxn>
              <a:cxn ang="0">
                <a:pos x="982" y="2783"/>
              </a:cxn>
              <a:cxn ang="0">
                <a:pos x="153" y="2108"/>
              </a:cxn>
              <a:cxn ang="0">
                <a:pos x="137" y="1741"/>
              </a:cxn>
              <a:cxn ang="0">
                <a:pos x="8" y="1398"/>
              </a:cxn>
              <a:cxn ang="0">
                <a:pos x="115" y="1367"/>
              </a:cxn>
              <a:cxn ang="0">
                <a:pos x="174" y="1117"/>
              </a:cxn>
              <a:cxn ang="0">
                <a:pos x="265" y="852"/>
              </a:cxn>
              <a:cxn ang="0">
                <a:pos x="648" y="458"/>
              </a:cxn>
              <a:cxn ang="0">
                <a:pos x="815" y="441"/>
              </a:cxn>
            </a:cxnLst>
            <a:rect l="0" t="0" r="0" b="0"/>
            <a:pathLst>
              <a:path w="1052" h="2787">
                <a:moveTo>
                  <a:pt x="957" y="2608"/>
                </a:moveTo>
                <a:lnTo>
                  <a:pt x="945" y="2627"/>
                </a:lnTo>
                <a:lnTo>
                  <a:pt x="934" y="2646"/>
                </a:lnTo>
                <a:lnTo>
                  <a:pt x="922" y="2665"/>
                </a:lnTo>
                <a:lnTo>
                  <a:pt x="907" y="2684"/>
                </a:lnTo>
                <a:lnTo>
                  <a:pt x="910" y="2684"/>
                </a:lnTo>
                <a:lnTo>
                  <a:pt x="916" y="2685"/>
                </a:lnTo>
                <a:lnTo>
                  <a:pt x="926" y="2686"/>
                </a:lnTo>
                <a:lnTo>
                  <a:pt x="938" y="2688"/>
                </a:lnTo>
                <a:lnTo>
                  <a:pt x="952" y="2690"/>
                </a:lnTo>
                <a:lnTo>
                  <a:pt x="966" y="2693"/>
                </a:lnTo>
                <a:lnTo>
                  <a:pt x="979" y="2696"/>
                </a:lnTo>
                <a:lnTo>
                  <a:pt x="990" y="2699"/>
                </a:lnTo>
                <a:lnTo>
                  <a:pt x="989" y="2696"/>
                </a:lnTo>
                <a:lnTo>
                  <a:pt x="987" y="2691"/>
                </a:lnTo>
                <a:lnTo>
                  <a:pt x="983" y="2681"/>
                </a:lnTo>
                <a:lnTo>
                  <a:pt x="980" y="2670"/>
                </a:lnTo>
                <a:lnTo>
                  <a:pt x="975" y="2658"/>
                </a:lnTo>
                <a:lnTo>
                  <a:pt x="970" y="2644"/>
                </a:lnTo>
                <a:lnTo>
                  <a:pt x="965" y="2630"/>
                </a:lnTo>
                <a:lnTo>
                  <a:pt x="957" y="2608"/>
                </a:lnTo>
                <a:close/>
                <a:moveTo>
                  <a:pt x="454" y="2402"/>
                </a:moveTo>
                <a:lnTo>
                  <a:pt x="421" y="2410"/>
                </a:lnTo>
                <a:lnTo>
                  <a:pt x="470" y="2463"/>
                </a:lnTo>
                <a:lnTo>
                  <a:pt x="478" y="2463"/>
                </a:lnTo>
                <a:lnTo>
                  <a:pt x="487" y="2402"/>
                </a:lnTo>
                <a:lnTo>
                  <a:pt x="454" y="2402"/>
                </a:lnTo>
                <a:close/>
                <a:moveTo>
                  <a:pt x="758" y="2306"/>
                </a:moveTo>
                <a:lnTo>
                  <a:pt x="731" y="2308"/>
                </a:lnTo>
                <a:lnTo>
                  <a:pt x="706" y="2312"/>
                </a:lnTo>
                <a:lnTo>
                  <a:pt x="680" y="2317"/>
                </a:lnTo>
                <a:lnTo>
                  <a:pt x="654" y="2324"/>
                </a:lnTo>
                <a:lnTo>
                  <a:pt x="630" y="2334"/>
                </a:lnTo>
                <a:lnTo>
                  <a:pt x="608" y="2344"/>
                </a:lnTo>
                <a:lnTo>
                  <a:pt x="588" y="2355"/>
                </a:lnTo>
                <a:lnTo>
                  <a:pt x="570" y="2367"/>
                </a:lnTo>
                <a:lnTo>
                  <a:pt x="555" y="2382"/>
                </a:lnTo>
                <a:lnTo>
                  <a:pt x="543" y="2396"/>
                </a:lnTo>
                <a:lnTo>
                  <a:pt x="535" y="2412"/>
                </a:lnTo>
                <a:lnTo>
                  <a:pt x="531" y="2428"/>
                </a:lnTo>
                <a:lnTo>
                  <a:pt x="531" y="2445"/>
                </a:lnTo>
                <a:lnTo>
                  <a:pt x="536" y="2463"/>
                </a:lnTo>
                <a:lnTo>
                  <a:pt x="545" y="2477"/>
                </a:lnTo>
                <a:lnTo>
                  <a:pt x="555" y="2487"/>
                </a:lnTo>
                <a:lnTo>
                  <a:pt x="567" y="2493"/>
                </a:lnTo>
                <a:lnTo>
                  <a:pt x="580" y="2497"/>
                </a:lnTo>
                <a:lnTo>
                  <a:pt x="592" y="2496"/>
                </a:lnTo>
                <a:lnTo>
                  <a:pt x="604" y="2493"/>
                </a:lnTo>
                <a:lnTo>
                  <a:pt x="614" y="2486"/>
                </a:lnTo>
                <a:lnTo>
                  <a:pt x="622" y="2476"/>
                </a:lnTo>
                <a:lnTo>
                  <a:pt x="627" y="2463"/>
                </a:lnTo>
                <a:lnTo>
                  <a:pt x="608" y="2460"/>
                </a:lnTo>
                <a:lnTo>
                  <a:pt x="596" y="2458"/>
                </a:lnTo>
                <a:lnTo>
                  <a:pt x="586" y="2454"/>
                </a:lnTo>
                <a:lnTo>
                  <a:pt x="580" y="2448"/>
                </a:lnTo>
                <a:lnTo>
                  <a:pt x="577" y="2439"/>
                </a:lnTo>
                <a:lnTo>
                  <a:pt x="578" y="2427"/>
                </a:lnTo>
                <a:lnTo>
                  <a:pt x="584" y="2416"/>
                </a:lnTo>
                <a:lnTo>
                  <a:pt x="592" y="2405"/>
                </a:lnTo>
                <a:lnTo>
                  <a:pt x="603" y="2397"/>
                </a:lnTo>
                <a:lnTo>
                  <a:pt x="615" y="2391"/>
                </a:lnTo>
                <a:lnTo>
                  <a:pt x="629" y="2387"/>
                </a:lnTo>
                <a:lnTo>
                  <a:pt x="642" y="2386"/>
                </a:lnTo>
                <a:lnTo>
                  <a:pt x="656" y="2388"/>
                </a:lnTo>
                <a:lnTo>
                  <a:pt x="670" y="2394"/>
                </a:lnTo>
                <a:lnTo>
                  <a:pt x="682" y="2404"/>
                </a:lnTo>
                <a:lnTo>
                  <a:pt x="693" y="2417"/>
                </a:lnTo>
                <a:lnTo>
                  <a:pt x="696" y="2425"/>
                </a:lnTo>
                <a:lnTo>
                  <a:pt x="698" y="2435"/>
                </a:lnTo>
                <a:lnTo>
                  <a:pt x="698" y="2447"/>
                </a:lnTo>
                <a:lnTo>
                  <a:pt x="696" y="2460"/>
                </a:lnTo>
                <a:lnTo>
                  <a:pt x="693" y="2474"/>
                </a:lnTo>
                <a:lnTo>
                  <a:pt x="686" y="2489"/>
                </a:lnTo>
                <a:lnTo>
                  <a:pt x="677" y="2504"/>
                </a:lnTo>
                <a:lnTo>
                  <a:pt x="666" y="2518"/>
                </a:lnTo>
                <a:lnTo>
                  <a:pt x="651" y="2531"/>
                </a:lnTo>
                <a:lnTo>
                  <a:pt x="632" y="2544"/>
                </a:lnTo>
                <a:lnTo>
                  <a:pt x="610" y="2554"/>
                </a:lnTo>
                <a:lnTo>
                  <a:pt x="631" y="2570"/>
                </a:lnTo>
                <a:lnTo>
                  <a:pt x="653" y="2584"/>
                </a:lnTo>
                <a:lnTo>
                  <a:pt x="677" y="2597"/>
                </a:lnTo>
                <a:lnTo>
                  <a:pt x="700" y="2610"/>
                </a:lnTo>
                <a:lnTo>
                  <a:pt x="724" y="2622"/>
                </a:lnTo>
                <a:lnTo>
                  <a:pt x="747" y="2632"/>
                </a:lnTo>
                <a:lnTo>
                  <a:pt x="769" y="2642"/>
                </a:lnTo>
                <a:lnTo>
                  <a:pt x="790" y="2650"/>
                </a:lnTo>
                <a:lnTo>
                  <a:pt x="808" y="2658"/>
                </a:lnTo>
                <a:lnTo>
                  <a:pt x="838" y="2667"/>
                </a:lnTo>
                <a:lnTo>
                  <a:pt x="849" y="2669"/>
                </a:lnTo>
                <a:lnTo>
                  <a:pt x="855" y="2669"/>
                </a:lnTo>
                <a:lnTo>
                  <a:pt x="858" y="2669"/>
                </a:lnTo>
                <a:lnTo>
                  <a:pt x="860" y="2660"/>
                </a:lnTo>
                <a:lnTo>
                  <a:pt x="862" y="2650"/>
                </a:lnTo>
                <a:lnTo>
                  <a:pt x="867" y="2637"/>
                </a:lnTo>
                <a:lnTo>
                  <a:pt x="872" y="2625"/>
                </a:lnTo>
                <a:lnTo>
                  <a:pt x="878" y="2610"/>
                </a:lnTo>
                <a:lnTo>
                  <a:pt x="884" y="2597"/>
                </a:lnTo>
                <a:lnTo>
                  <a:pt x="890" y="2584"/>
                </a:lnTo>
                <a:lnTo>
                  <a:pt x="895" y="2572"/>
                </a:lnTo>
                <a:lnTo>
                  <a:pt x="900" y="2561"/>
                </a:lnTo>
                <a:lnTo>
                  <a:pt x="904" y="2553"/>
                </a:lnTo>
                <a:lnTo>
                  <a:pt x="906" y="2548"/>
                </a:lnTo>
                <a:lnTo>
                  <a:pt x="907" y="2547"/>
                </a:lnTo>
                <a:lnTo>
                  <a:pt x="893" y="2559"/>
                </a:lnTo>
                <a:lnTo>
                  <a:pt x="880" y="2568"/>
                </a:lnTo>
                <a:lnTo>
                  <a:pt x="864" y="2572"/>
                </a:lnTo>
                <a:lnTo>
                  <a:pt x="848" y="2574"/>
                </a:lnTo>
                <a:lnTo>
                  <a:pt x="829" y="2573"/>
                </a:lnTo>
                <a:lnTo>
                  <a:pt x="810" y="2571"/>
                </a:lnTo>
                <a:lnTo>
                  <a:pt x="790" y="2570"/>
                </a:lnTo>
                <a:lnTo>
                  <a:pt x="767" y="2570"/>
                </a:lnTo>
                <a:lnTo>
                  <a:pt x="769" y="2567"/>
                </a:lnTo>
                <a:lnTo>
                  <a:pt x="774" y="2561"/>
                </a:lnTo>
                <a:lnTo>
                  <a:pt x="783" y="2554"/>
                </a:lnTo>
                <a:lnTo>
                  <a:pt x="792" y="2545"/>
                </a:lnTo>
                <a:lnTo>
                  <a:pt x="804" y="2535"/>
                </a:lnTo>
                <a:lnTo>
                  <a:pt x="816" y="2524"/>
                </a:lnTo>
                <a:lnTo>
                  <a:pt x="829" y="2513"/>
                </a:lnTo>
                <a:lnTo>
                  <a:pt x="842" y="2501"/>
                </a:lnTo>
                <a:lnTo>
                  <a:pt x="856" y="2490"/>
                </a:lnTo>
                <a:lnTo>
                  <a:pt x="880" y="2470"/>
                </a:lnTo>
                <a:lnTo>
                  <a:pt x="889" y="2462"/>
                </a:lnTo>
                <a:lnTo>
                  <a:pt x="896" y="2455"/>
                </a:lnTo>
                <a:lnTo>
                  <a:pt x="901" y="2452"/>
                </a:lnTo>
                <a:lnTo>
                  <a:pt x="903" y="2450"/>
                </a:lnTo>
                <a:lnTo>
                  <a:pt x="876" y="2452"/>
                </a:lnTo>
                <a:lnTo>
                  <a:pt x="853" y="2451"/>
                </a:lnTo>
                <a:lnTo>
                  <a:pt x="833" y="2450"/>
                </a:lnTo>
                <a:lnTo>
                  <a:pt x="767" y="2440"/>
                </a:lnTo>
                <a:lnTo>
                  <a:pt x="772" y="2424"/>
                </a:lnTo>
                <a:lnTo>
                  <a:pt x="781" y="2409"/>
                </a:lnTo>
                <a:lnTo>
                  <a:pt x="794" y="2397"/>
                </a:lnTo>
                <a:lnTo>
                  <a:pt x="809" y="2386"/>
                </a:lnTo>
                <a:lnTo>
                  <a:pt x="827" y="2377"/>
                </a:lnTo>
                <a:lnTo>
                  <a:pt x="846" y="2372"/>
                </a:lnTo>
                <a:lnTo>
                  <a:pt x="864" y="2367"/>
                </a:lnTo>
                <a:lnTo>
                  <a:pt x="882" y="2366"/>
                </a:lnTo>
                <a:lnTo>
                  <a:pt x="900" y="2367"/>
                </a:lnTo>
                <a:lnTo>
                  <a:pt x="915" y="2372"/>
                </a:lnTo>
                <a:lnTo>
                  <a:pt x="904" y="2355"/>
                </a:lnTo>
                <a:lnTo>
                  <a:pt x="891" y="2340"/>
                </a:lnTo>
                <a:lnTo>
                  <a:pt x="873" y="2328"/>
                </a:lnTo>
                <a:lnTo>
                  <a:pt x="853" y="2319"/>
                </a:lnTo>
                <a:lnTo>
                  <a:pt x="832" y="2313"/>
                </a:lnTo>
                <a:lnTo>
                  <a:pt x="808" y="2308"/>
                </a:lnTo>
                <a:lnTo>
                  <a:pt x="783" y="2306"/>
                </a:lnTo>
                <a:lnTo>
                  <a:pt x="758" y="2306"/>
                </a:lnTo>
                <a:close/>
                <a:moveTo>
                  <a:pt x="371" y="2235"/>
                </a:moveTo>
                <a:lnTo>
                  <a:pt x="339" y="2240"/>
                </a:lnTo>
                <a:lnTo>
                  <a:pt x="299" y="2249"/>
                </a:lnTo>
                <a:lnTo>
                  <a:pt x="280" y="2253"/>
                </a:lnTo>
                <a:lnTo>
                  <a:pt x="264" y="2257"/>
                </a:lnTo>
                <a:lnTo>
                  <a:pt x="279" y="2280"/>
                </a:lnTo>
                <a:lnTo>
                  <a:pt x="295" y="2303"/>
                </a:lnTo>
                <a:lnTo>
                  <a:pt x="313" y="2325"/>
                </a:lnTo>
                <a:lnTo>
                  <a:pt x="334" y="2346"/>
                </a:lnTo>
                <a:lnTo>
                  <a:pt x="356" y="2365"/>
                </a:lnTo>
                <a:lnTo>
                  <a:pt x="379" y="2382"/>
                </a:lnTo>
                <a:lnTo>
                  <a:pt x="404" y="2394"/>
                </a:lnTo>
                <a:lnTo>
                  <a:pt x="411" y="2387"/>
                </a:lnTo>
                <a:lnTo>
                  <a:pt x="428" y="2370"/>
                </a:lnTo>
                <a:lnTo>
                  <a:pt x="436" y="2361"/>
                </a:lnTo>
                <a:lnTo>
                  <a:pt x="444" y="2352"/>
                </a:lnTo>
                <a:lnTo>
                  <a:pt x="452" y="2345"/>
                </a:lnTo>
                <a:lnTo>
                  <a:pt x="457" y="2339"/>
                </a:lnTo>
                <a:lnTo>
                  <a:pt x="461" y="2335"/>
                </a:lnTo>
                <a:lnTo>
                  <a:pt x="462" y="2334"/>
                </a:lnTo>
                <a:lnTo>
                  <a:pt x="444" y="2336"/>
                </a:lnTo>
                <a:lnTo>
                  <a:pt x="430" y="2337"/>
                </a:lnTo>
                <a:lnTo>
                  <a:pt x="417" y="2335"/>
                </a:lnTo>
                <a:lnTo>
                  <a:pt x="405" y="2334"/>
                </a:lnTo>
                <a:lnTo>
                  <a:pt x="394" y="2330"/>
                </a:lnTo>
                <a:lnTo>
                  <a:pt x="383" y="2328"/>
                </a:lnTo>
                <a:lnTo>
                  <a:pt x="371" y="2326"/>
                </a:lnTo>
                <a:lnTo>
                  <a:pt x="373" y="2318"/>
                </a:lnTo>
                <a:lnTo>
                  <a:pt x="375" y="2309"/>
                </a:lnTo>
                <a:lnTo>
                  <a:pt x="379" y="2298"/>
                </a:lnTo>
                <a:lnTo>
                  <a:pt x="387" y="2288"/>
                </a:lnTo>
                <a:lnTo>
                  <a:pt x="395" y="2282"/>
                </a:lnTo>
                <a:lnTo>
                  <a:pt x="405" y="2279"/>
                </a:lnTo>
                <a:lnTo>
                  <a:pt x="433" y="2273"/>
                </a:lnTo>
                <a:lnTo>
                  <a:pt x="447" y="2270"/>
                </a:lnTo>
                <a:lnTo>
                  <a:pt x="462" y="2265"/>
                </a:lnTo>
                <a:lnTo>
                  <a:pt x="446" y="2259"/>
                </a:lnTo>
                <a:lnTo>
                  <a:pt x="432" y="2251"/>
                </a:lnTo>
                <a:lnTo>
                  <a:pt x="416" y="2244"/>
                </a:lnTo>
                <a:lnTo>
                  <a:pt x="401" y="2238"/>
                </a:lnTo>
                <a:lnTo>
                  <a:pt x="386" y="2235"/>
                </a:lnTo>
                <a:lnTo>
                  <a:pt x="371" y="2235"/>
                </a:lnTo>
                <a:close/>
                <a:moveTo>
                  <a:pt x="926" y="2137"/>
                </a:moveTo>
                <a:lnTo>
                  <a:pt x="915" y="2146"/>
                </a:lnTo>
                <a:lnTo>
                  <a:pt x="900" y="2155"/>
                </a:lnTo>
                <a:lnTo>
                  <a:pt x="883" y="2167"/>
                </a:lnTo>
                <a:lnTo>
                  <a:pt x="866" y="2179"/>
                </a:lnTo>
                <a:lnTo>
                  <a:pt x="829" y="2202"/>
                </a:lnTo>
                <a:lnTo>
                  <a:pt x="811" y="2213"/>
                </a:lnTo>
                <a:lnTo>
                  <a:pt x="794" y="2224"/>
                </a:lnTo>
                <a:lnTo>
                  <a:pt x="776" y="2231"/>
                </a:lnTo>
                <a:lnTo>
                  <a:pt x="762" y="2236"/>
                </a:lnTo>
                <a:lnTo>
                  <a:pt x="748" y="2238"/>
                </a:lnTo>
                <a:lnTo>
                  <a:pt x="731" y="2237"/>
                </a:lnTo>
                <a:lnTo>
                  <a:pt x="718" y="2235"/>
                </a:lnTo>
                <a:lnTo>
                  <a:pt x="709" y="2231"/>
                </a:lnTo>
                <a:lnTo>
                  <a:pt x="702" y="2225"/>
                </a:lnTo>
                <a:lnTo>
                  <a:pt x="697" y="2218"/>
                </a:lnTo>
                <a:lnTo>
                  <a:pt x="695" y="2211"/>
                </a:lnTo>
                <a:lnTo>
                  <a:pt x="695" y="2202"/>
                </a:lnTo>
                <a:lnTo>
                  <a:pt x="696" y="2192"/>
                </a:lnTo>
                <a:lnTo>
                  <a:pt x="700" y="2180"/>
                </a:lnTo>
                <a:lnTo>
                  <a:pt x="706" y="2173"/>
                </a:lnTo>
                <a:lnTo>
                  <a:pt x="712" y="2169"/>
                </a:lnTo>
                <a:lnTo>
                  <a:pt x="719" y="2167"/>
                </a:lnTo>
                <a:lnTo>
                  <a:pt x="728" y="2168"/>
                </a:lnTo>
                <a:lnTo>
                  <a:pt x="736" y="2170"/>
                </a:lnTo>
                <a:lnTo>
                  <a:pt x="732" y="2165"/>
                </a:lnTo>
                <a:lnTo>
                  <a:pt x="726" y="2160"/>
                </a:lnTo>
                <a:lnTo>
                  <a:pt x="718" y="2157"/>
                </a:lnTo>
                <a:lnTo>
                  <a:pt x="707" y="2156"/>
                </a:lnTo>
                <a:lnTo>
                  <a:pt x="696" y="2158"/>
                </a:lnTo>
                <a:lnTo>
                  <a:pt x="685" y="2166"/>
                </a:lnTo>
                <a:lnTo>
                  <a:pt x="676" y="2176"/>
                </a:lnTo>
                <a:lnTo>
                  <a:pt x="671" y="2188"/>
                </a:lnTo>
                <a:lnTo>
                  <a:pt x="668" y="2202"/>
                </a:lnTo>
                <a:lnTo>
                  <a:pt x="668" y="2216"/>
                </a:lnTo>
                <a:lnTo>
                  <a:pt x="671" y="2229"/>
                </a:lnTo>
                <a:lnTo>
                  <a:pt x="676" y="2240"/>
                </a:lnTo>
                <a:lnTo>
                  <a:pt x="685" y="2250"/>
                </a:lnTo>
                <a:lnTo>
                  <a:pt x="699" y="2259"/>
                </a:lnTo>
                <a:lnTo>
                  <a:pt x="718" y="2265"/>
                </a:lnTo>
                <a:lnTo>
                  <a:pt x="738" y="2268"/>
                </a:lnTo>
                <a:lnTo>
                  <a:pt x="760" y="2268"/>
                </a:lnTo>
                <a:lnTo>
                  <a:pt x="780" y="2264"/>
                </a:lnTo>
                <a:lnTo>
                  <a:pt x="791" y="2260"/>
                </a:lnTo>
                <a:lnTo>
                  <a:pt x="801" y="2254"/>
                </a:lnTo>
                <a:lnTo>
                  <a:pt x="809" y="2248"/>
                </a:lnTo>
                <a:lnTo>
                  <a:pt x="819" y="2241"/>
                </a:lnTo>
                <a:lnTo>
                  <a:pt x="829" y="2233"/>
                </a:lnTo>
                <a:lnTo>
                  <a:pt x="841" y="2223"/>
                </a:lnTo>
                <a:lnTo>
                  <a:pt x="856" y="2211"/>
                </a:lnTo>
                <a:lnTo>
                  <a:pt x="874" y="2196"/>
                </a:lnTo>
                <a:lnTo>
                  <a:pt x="893" y="2188"/>
                </a:lnTo>
                <a:lnTo>
                  <a:pt x="909" y="2184"/>
                </a:lnTo>
                <a:lnTo>
                  <a:pt x="925" y="2185"/>
                </a:lnTo>
                <a:lnTo>
                  <a:pt x="938" y="2188"/>
                </a:lnTo>
                <a:lnTo>
                  <a:pt x="950" y="2193"/>
                </a:lnTo>
                <a:lnTo>
                  <a:pt x="960" y="2202"/>
                </a:lnTo>
                <a:lnTo>
                  <a:pt x="968" y="2210"/>
                </a:lnTo>
                <a:lnTo>
                  <a:pt x="973" y="2219"/>
                </a:lnTo>
                <a:lnTo>
                  <a:pt x="974" y="2225"/>
                </a:lnTo>
                <a:lnTo>
                  <a:pt x="974" y="2240"/>
                </a:lnTo>
                <a:lnTo>
                  <a:pt x="973" y="2247"/>
                </a:lnTo>
                <a:lnTo>
                  <a:pt x="970" y="2254"/>
                </a:lnTo>
                <a:lnTo>
                  <a:pt x="966" y="2259"/>
                </a:lnTo>
                <a:lnTo>
                  <a:pt x="958" y="2262"/>
                </a:lnTo>
                <a:lnTo>
                  <a:pt x="948" y="2262"/>
                </a:lnTo>
                <a:lnTo>
                  <a:pt x="937" y="2259"/>
                </a:lnTo>
                <a:lnTo>
                  <a:pt x="928" y="2254"/>
                </a:lnTo>
                <a:lnTo>
                  <a:pt x="921" y="2248"/>
                </a:lnTo>
                <a:lnTo>
                  <a:pt x="915" y="2240"/>
                </a:lnTo>
                <a:lnTo>
                  <a:pt x="914" y="2229"/>
                </a:lnTo>
                <a:lnTo>
                  <a:pt x="915" y="2219"/>
                </a:lnTo>
                <a:lnTo>
                  <a:pt x="904" y="2228"/>
                </a:lnTo>
                <a:lnTo>
                  <a:pt x="895" y="2240"/>
                </a:lnTo>
                <a:lnTo>
                  <a:pt x="889" y="2252"/>
                </a:lnTo>
                <a:lnTo>
                  <a:pt x="885" y="2266"/>
                </a:lnTo>
                <a:lnTo>
                  <a:pt x="884" y="2279"/>
                </a:lnTo>
                <a:lnTo>
                  <a:pt x="886" y="2290"/>
                </a:lnTo>
                <a:lnTo>
                  <a:pt x="893" y="2297"/>
                </a:lnTo>
                <a:lnTo>
                  <a:pt x="901" y="2305"/>
                </a:lnTo>
                <a:lnTo>
                  <a:pt x="911" y="2311"/>
                </a:lnTo>
                <a:lnTo>
                  <a:pt x="923" y="2317"/>
                </a:lnTo>
                <a:lnTo>
                  <a:pt x="936" y="2323"/>
                </a:lnTo>
                <a:lnTo>
                  <a:pt x="943" y="2328"/>
                </a:lnTo>
                <a:lnTo>
                  <a:pt x="948" y="2333"/>
                </a:lnTo>
                <a:lnTo>
                  <a:pt x="953" y="2336"/>
                </a:lnTo>
                <a:lnTo>
                  <a:pt x="959" y="2338"/>
                </a:lnTo>
                <a:lnTo>
                  <a:pt x="968" y="2339"/>
                </a:lnTo>
                <a:lnTo>
                  <a:pt x="981" y="2341"/>
                </a:lnTo>
                <a:lnTo>
                  <a:pt x="984" y="2332"/>
                </a:lnTo>
                <a:lnTo>
                  <a:pt x="986" y="2323"/>
                </a:lnTo>
                <a:lnTo>
                  <a:pt x="989" y="2313"/>
                </a:lnTo>
                <a:lnTo>
                  <a:pt x="997" y="2297"/>
                </a:lnTo>
                <a:lnTo>
                  <a:pt x="1002" y="2279"/>
                </a:lnTo>
                <a:lnTo>
                  <a:pt x="1002" y="2260"/>
                </a:lnTo>
                <a:lnTo>
                  <a:pt x="1001" y="2240"/>
                </a:lnTo>
                <a:lnTo>
                  <a:pt x="996" y="2221"/>
                </a:lnTo>
                <a:lnTo>
                  <a:pt x="989" y="2202"/>
                </a:lnTo>
                <a:lnTo>
                  <a:pt x="980" y="2185"/>
                </a:lnTo>
                <a:lnTo>
                  <a:pt x="968" y="2169"/>
                </a:lnTo>
                <a:lnTo>
                  <a:pt x="956" y="2155"/>
                </a:lnTo>
                <a:lnTo>
                  <a:pt x="941" y="2144"/>
                </a:lnTo>
                <a:lnTo>
                  <a:pt x="926" y="2137"/>
                </a:lnTo>
                <a:close/>
                <a:moveTo>
                  <a:pt x="709" y="2075"/>
                </a:moveTo>
                <a:lnTo>
                  <a:pt x="602" y="2082"/>
                </a:lnTo>
                <a:lnTo>
                  <a:pt x="602" y="2090"/>
                </a:lnTo>
                <a:lnTo>
                  <a:pt x="627" y="2181"/>
                </a:lnTo>
                <a:lnTo>
                  <a:pt x="631" y="2179"/>
                </a:lnTo>
                <a:lnTo>
                  <a:pt x="637" y="2176"/>
                </a:lnTo>
                <a:lnTo>
                  <a:pt x="641" y="2174"/>
                </a:lnTo>
                <a:lnTo>
                  <a:pt x="645" y="2173"/>
                </a:lnTo>
                <a:lnTo>
                  <a:pt x="651" y="2169"/>
                </a:lnTo>
                <a:lnTo>
                  <a:pt x="659" y="2165"/>
                </a:lnTo>
                <a:lnTo>
                  <a:pt x="669" y="2158"/>
                </a:lnTo>
                <a:lnTo>
                  <a:pt x="681" y="2151"/>
                </a:lnTo>
                <a:lnTo>
                  <a:pt x="693" y="2141"/>
                </a:lnTo>
                <a:lnTo>
                  <a:pt x="706" y="2130"/>
                </a:lnTo>
                <a:lnTo>
                  <a:pt x="717" y="2118"/>
                </a:lnTo>
                <a:lnTo>
                  <a:pt x="728" y="2104"/>
                </a:lnTo>
                <a:lnTo>
                  <a:pt x="736" y="2090"/>
                </a:lnTo>
                <a:lnTo>
                  <a:pt x="742" y="2075"/>
                </a:lnTo>
                <a:lnTo>
                  <a:pt x="709" y="2075"/>
                </a:lnTo>
                <a:close/>
                <a:moveTo>
                  <a:pt x="833" y="2000"/>
                </a:moveTo>
                <a:lnTo>
                  <a:pt x="818" y="2001"/>
                </a:lnTo>
                <a:lnTo>
                  <a:pt x="805" y="2005"/>
                </a:lnTo>
                <a:lnTo>
                  <a:pt x="794" y="2015"/>
                </a:lnTo>
                <a:lnTo>
                  <a:pt x="783" y="2029"/>
                </a:lnTo>
                <a:lnTo>
                  <a:pt x="778" y="2042"/>
                </a:lnTo>
                <a:lnTo>
                  <a:pt x="776" y="2057"/>
                </a:lnTo>
                <a:lnTo>
                  <a:pt x="777" y="2072"/>
                </a:lnTo>
                <a:lnTo>
                  <a:pt x="781" y="2088"/>
                </a:lnTo>
                <a:lnTo>
                  <a:pt x="786" y="2103"/>
                </a:lnTo>
                <a:lnTo>
                  <a:pt x="793" y="2118"/>
                </a:lnTo>
                <a:lnTo>
                  <a:pt x="800" y="2130"/>
                </a:lnTo>
                <a:lnTo>
                  <a:pt x="808" y="2138"/>
                </a:lnTo>
                <a:lnTo>
                  <a:pt x="816" y="2143"/>
                </a:lnTo>
                <a:lnTo>
                  <a:pt x="828" y="2145"/>
                </a:lnTo>
                <a:lnTo>
                  <a:pt x="842" y="2144"/>
                </a:lnTo>
                <a:lnTo>
                  <a:pt x="857" y="2141"/>
                </a:lnTo>
                <a:lnTo>
                  <a:pt x="872" y="2136"/>
                </a:lnTo>
                <a:lnTo>
                  <a:pt x="886" y="2128"/>
                </a:lnTo>
                <a:lnTo>
                  <a:pt x="898" y="2118"/>
                </a:lnTo>
                <a:lnTo>
                  <a:pt x="907" y="2105"/>
                </a:lnTo>
                <a:lnTo>
                  <a:pt x="912" y="2092"/>
                </a:lnTo>
                <a:lnTo>
                  <a:pt x="913" y="2077"/>
                </a:lnTo>
                <a:lnTo>
                  <a:pt x="911" y="2062"/>
                </a:lnTo>
                <a:lnTo>
                  <a:pt x="907" y="2048"/>
                </a:lnTo>
                <a:lnTo>
                  <a:pt x="900" y="2033"/>
                </a:lnTo>
                <a:lnTo>
                  <a:pt x="891" y="2021"/>
                </a:lnTo>
                <a:lnTo>
                  <a:pt x="879" y="2012"/>
                </a:lnTo>
                <a:lnTo>
                  <a:pt x="866" y="2006"/>
                </a:lnTo>
                <a:lnTo>
                  <a:pt x="849" y="2002"/>
                </a:lnTo>
                <a:lnTo>
                  <a:pt x="833" y="2000"/>
                </a:lnTo>
                <a:close/>
                <a:moveTo>
                  <a:pt x="977" y="1980"/>
                </a:moveTo>
                <a:lnTo>
                  <a:pt x="970" y="1982"/>
                </a:lnTo>
                <a:lnTo>
                  <a:pt x="965" y="1986"/>
                </a:lnTo>
                <a:lnTo>
                  <a:pt x="963" y="1990"/>
                </a:lnTo>
                <a:lnTo>
                  <a:pt x="961" y="1996"/>
                </a:lnTo>
                <a:lnTo>
                  <a:pt x="961" y="2004"/>
                </a:lnTo>
                <a:lnTo>
                  <a:pt x="962" y="2010"/>
                </a:lnTo>
                <a:lnTo>
                  <a:pt x="966" y="2017"/>
                </a:lnTo>
                <a:lnTo>
                  <a:pt x="973" y="2021"/>
                </a:lnTo>
                <a:lnTo>
                  <a:pt x="983" y="2023"/>
                </a:lnTo>
                <a:lnTo>
                  <a:pt x="991" y="2022"/>
                </a:lnTo>
                <a:lnTo>
                  <a:pt x="999" y="2018"/>
                </a:lnTo>
                <a:lnTo>
                  <a:pt x="1003" y="2013"/>
                </a:lnTo>
                <a:lnTo>
                  <a:pt x="1006" y="2006"/>
                </a:lnTo>
                <a:lnTo>
                  <a:pt x="1006" y="1998"/>
                </a:lnTo>
                <a:lnTo>
                  <a:pt x="1003" y="1992"/>
                </a:lnTo>
                <a:lnTo>
                  <a:pt x="998" y="1987"/>
                </a:lnTo>
                <a:lnTo>
                  <a:pt x="991" y="1982"/>
                </a:lnTo>
                <a:lnTo>
                  <a:pt x="984" y="1980"/>
                </a:lnTo>
                <a:lnTo>
                  <a:pt x="977" y="1980"/>
                </a:lnTo>
                <a:close/>
                <a:moveTo>
                  <a:pt x="628" y="1971"/>
                </a:moveTo>
                <a:lnTo>
                  <a:pt x="603" y="1981"/>
                </a:lnTo>
                <a:lnTo>
                  <a:pt x="576" y="1988"/>
                </a:lnTo>
                <a:lnTo>
                  <a:pt x="546" y="1996"/>
                </a:lnTo>
                <a:lnTo>
                  <a:pt x="516" y="2004"/>
                </a:lnTo>
                <a:lnTo>
                  <a:pt x="486" y="2010"/>
                </a:lnTo>
                <a:lnTo>
                  <a:pt x="455" y="2017"/>
                </a:lnTo>
                <a:lnTo>
                  <a:pt x="424" y="2024"/>
                </a:lnTo>
                <a:lnTo>
                  <a:pt x="395" y="2031"/>
                </a:lnTo>
                <a:lnTo>
                  <a:pt x="367" y="2037"/>
                </a:lnTo>
                <a:lnTo>
                  <a:pt x="341" y="2045"/>
                </a:lnTo>
                <a:lnTo>
                  <a:pt x="318" y="2053"/>
                </a:lnTo>
                <a:lnTo>
                  <a:pt x="299" y="2062"/>
                </a:lnTo>
                <a:lnTo>
                  <a:pt x="283" y="2072"/>
                </a:lnTo>
                <a:lnTo>
                  <a:pt x="271" y="2082"/>
                </a:lnTo>
                <a:lnTo>
                  <a:pt x="265" y="2094"/>
                </a:lnTo>
                <a:lnTo>
                  <a:pt x="262" y="2107"/>
                </a:lnTo>
                <a:lnTo>
                  <a:pt x="261" y="2121"/>
                </a:lnTo>
                <a:lnTo>
                  <a:pt x="262" y="2136"/>
                </a:lnTo>
                <a:lnTo>
                  <a:pt x="264" y="2150"/>
                </a:lnTo>
                <a:lnTo>
                  <a:pt x="269" y="2163"/>
                </a:lnTo>
                <a:lnTo>
                  <a:pt x="274" y="2174"/>
                </a:lnTo>
                <a:lnTo>
                  <a:pt x="280" y="2181"/>
                </a:lnTo>
                <a:lnTo>
                  <a:pt x="289" y="2185"/>
                </a:lnTo>
                <a:lnTo>
                  <a:pt x="298" y="2188"/>
                </a:lnTo>
                <a:lnTo>
                  <a:pt x="310" y="2189"/>
                </a:lnTo>
                <a:lnTo>
                  <a:pt x="322" y="2188"/>
                </a:lnTo>
                <a:lnTo>
                  <a:pt x="334" y="2185"/>
                </a:lnTo>
                <a:lnTo>
                  <a:pt x="346" y="2179"/>
                </a:lnTo>
                <a:lnTo>
                  <a:pt x="355" y="2170"/>
                </a:lnTo>
                <a:lnTo>
                  <a:pt x="363" y="2158"/>
                </a:lnTo>
                <a:lnTo>
                  <a:pt x="346" y="2160"/>
                </a:lnTo>
                <a:lnTo>
                  <a:pt x="332" y="2160"/>
                </a:lnTo>
                <a:lnTo>
                  <a:pt x="320" y="2157"/>
                </a:lnTo>
                <a:lnTo>
                  <a:pt x="312" y="2151"/>
                </a:lnTo>
                <a:lnTo>
                  <a:pt x="305" y="2144"/>
                </a:lnTo>
                <a:lnTo>
                  <a:pt x="302" y="2136"/>
                </a:lnTo>
                <a:lnTo>
                  <a:pt x="300" y="2126"/>
                </a:lnTo>
                <a:lnTo>
                  <a:pt x="302" y="2113"/>
                </a:lnTo>
                <a:lnTo>
                  <a:pt x="309" y="2101"/>
                </a:lnTo>
                <a:lnTo>
                  <a:pt x="320" y="2092"/>
                </a:lnTo>
                <a:lnTo>
                  <a:pt x="335" y="2086"/>
                </a:lnTo>
                <a:lnTo>
                  <a:pt x="355" y="2082"/>
                </a:lnTo>
                <a:lnTo>
                  <a:pt x="366" y="2084"/>
                </a:lnTo>
                <a:lnTo>
                  <a:pt x="377" y="2089"/>
                </a:lnTo>
                <a:lnTo>
                  <a:pt x="386" y="2099"/>
                </a:lnTo>
                <a:lnTo>
                  <a:pt x="393" y="2112"/>
                </a:lnTo>
                <a:lnTo>
                  <a:pt x="400" y="2127"/>
                </a:lnTo>
                <a:lnTo>
                  <a:pt x="405" y="2145"/>
                </a:lnTo>
                <a:lnTo>
                  <a:pt x="410" y="2163"/>
                </a:lnTo>
                <a:lnTo>
                  <a:pt x="411" y="2184"/>
                </a:lnTo>
                <a:lnTo>
                  <a:pt x="412" y="2204"/>
                </a:lnTo>
                <a:lnTo>
                  <a:pt x="413" y="2205"/>
                </a:lnTo>
                <a:lnTo>
                  <a:pt x="415" y="2205"/>
                </a:lnTo>
                <a:lnTo>
                  <a:pt x="419" y="2203"/>
                </a:lnTo>
                <a:lnTo>
                  <a:pt x="424" y="2202"/>
                </a:lnTo>
                <a:lnTo>
                  <a:pt x="431" y="2201"/>
                </a:lnTo>
                <a:lnTo>
                  <a:pt x="440" y="2201"/>
                </a:lnTo>
                <a:lnTo>
                  <a:pt x="450" y="2202"/>
                </a:lnTo>
                <a:lnTo>
                  <a:pt x="463" y="2205"/>
                </a:lnTo>
                <a:lnTo>
                  <a:pt x="477" y="2211"/>
                </a:lnTo>
                <a:lnTo>
                  <a:pt x="495" y="2219"/>
                </a:lnTo>
                <a:lnTo>
                  <a:pt x="487" y="2203"/>
                </a:lnTo>
                <a:lnTo>
                  <a:pt x="472" y="2173"/>
                </a:lnTo>
                <a:lnTo>
                  <a:pt x="467" y="2158"/>
                </a:lnTo>
                <a:lnTo>
                  <a:pt x="466" y="2144"/>
                </a:lnTo>
                <a:lnTo>
                  <a:pt x="466" y="2130"/>
                </a:lnTo>
                <a:lnTo>
                  <a:pt x="472" y="2117"/>
                </a:lnTo>
                <a:lnTo>
                  <a:pt x="474" y="2117"/>
                </a:lnTo>
                <a:lnTo>
                  <a:pt x="480" y="2119"/>
                </a:lnTo>
                <a:lnTo>
                  <a:pt x="490" y="2121"/>
                </a:lnTo>
                <a:lnTo>
                  <a:pt x="502" y="2126"/>
                </a:lnTo>
                <a:lnTo>
                  <a:pt x="516" y="2135"/>
                </a:lnTo>
                <a:lnTo>
                  <a:pt x="532" y="2146"/>
                </a:lnTo>
                <a:lnTo>
                  <a:pt x="546" y="2161"/>
                </a:lnTo>
                <a:lnTo>
                  <a:pt x="561" y="2181"/>
                </a:lnTo>
                <a:lnTo>
                  <a:pt x="559" y="2156"/>
                </a:lnTo>
                <a:lnTo>
                  <a:pt x="560" y="2133"/>
                </a:lnTo>
                <a:lnTo>
                  <a:pt x="564" y="2114"/>
                </a:lnTo>
                <a:lnTo>
                  <a:pt x="568" y="2097"/>
                </a:lnTo>
                <a:lnTo>
                  <a:pt x="575" y="2082"/>
                </a:lnTo>
                <a:lnTo>
                  <a:pt x="582" y="2069"/>
                </a:lnTo>
                <a:lnTo>
                  <a:pt x="589" y="2056"/>
                </a:lnTo>
                <a:lnTo>
                  <a:pt x="597" y="2044"/>
                </a:lnTo>
                <a:lnTo>
                  <a:pt x="606" y="2031"/>
                </a:lnTo>
                <a:lnTo>
                  <a:pt x="613" y="2019"/>
                </a:lnTo>
                <a:lnTo>
                  <a:pt x="619" y="2005"/>
                </a:lnTo>
                <a:lnTo>
                  <a:pt x="624" y="1989"/>
                </a:lnTo>
                <a:lnTo>
                  <a:pt x="628" y="1971"/>
                </a:lnTo>
                <a:close/>
                <a:moveTo>
                  <a:pt x="909" y="1961"/>
                </a:moveTo>
                <a:lnTo>
                  <a:pt x="904" y="1963"/>
                </a:lnTo>
                <a:lnTo>
                  <a:pt x="899" y="1968"/>
                </a:lnTo>
                <a:lnTo>
                  <a:pt x="896" y="1976"/>
                </a:lnTo>
                <a:lnTo>
                  <a:pt x="897" y="1985"/>
                </a:lnTo>
                <a:lnTo>
                  <a:pt x="901" y="1993"/>
                </a:lnTo>
                <a:lnTo>
                  <a:pt x="906" y="1998"/>
                </a:lnTo>
                <a:lnTo>
                  <a:pt x="913" y="2002"/>
                </a:lnTo>
                <a:lnTo>
                  <a:pt x="922" y="2003"/>
                </a:lnTo>
                <a:lnTo>
                  <a:pt x="929" y="2001"/>
                </a:lnTo>
                <a:lnTo>
                  <a:pt x="936" y="1996"/>
                </a:lnTo>
                <a:lnTo>
                  <a:pt x="939" y="1990"/>
                </a:lnTo>
                <a:lnTo>
                  <a:pt x="940" y="1983"/>
                </a:lnTo>
                <a:lnTo>
                  <a:pt x="938" y="1976"/>
                </a:lnTo>
                <a:lnTo>
                  <a:pt x="935" y="1969"/>
                </a:lnTo>
                <a:lnTo>
                  <a:pt x="928" y="1965"/>
                </a:lnTo>
                <a:lnTo>
                  <a:pt x="923" y="1962"/>
                </a:lnTo>
                <a:lnTo>
                  <a:pt x="915" y="1961"/>
                </a:lnTo>
                <a:lnTo>
                  <a:pt x="909" y="1961"/>
                </a:lnTo>
                <a:close/>
                <a:moveTo>
                  <a:pt x="840" y="1936"/>
                </a:moveTo>
                <a:lnTo>
                  <a:pt x="833" y="1938"/>
                </a:lnTo>
                <a:lnTo>
                  <a:pt x="828" y="1942"/>
                </a:lnTo>
                <a:lnTo>
                  <a:pt x="827" y="1949"/>
                </a:lnTo>
                <a:lnTo>
                  <a:pt x="827" y="1956"/>
                </a:lnTo>
                <a:lnTo>
                  <a:pt x="828" y="1963"/>
                </a:lnTo>
                <a:lnTo>
                  <a:pt x="832" y="1967"/>
                </a:lnTo>
                <a:lnTo>
                  <a:pt x="839" y="1970"/>
                </a:lnTo>
                <a:lnTo>
                  <a:pt x="848" y="1971"/>
                </a:lnTo>
                <a:lnTo>
                  <a:pt x="855" y="1970"/>
                </a:lnTo>
                <a:lnTo>
                  <a:pt x="860" y="1969"/>
                </a:lnTo>
                <a:lnTo>
                  <a:pt x="863" y="1967"/>
                </a:lnTo>
                <a:lnTo>
                  <a:pt x="867" y="1965"/>
                </a:lnTo>
                <a:lnTo>
                  <a:pt x="870" y="1960"/>
                </a:lnTo>
                <a:lnTo>
                  <a:pt x="871" y="1953"/>
                </a:lnTo>
                <a:lnTo>
                  <a:pt x="869" y="1945"/>
                </a:lnTo>
                <a:lnTo>
                  <a:pt x="865" y="1941"/>
                </a:lnTo>
                <a:lnTo>
                  <a:pt x="861" y="1938"/>
                </a:lnTo>
                <a:lnTo>
                  <a:pt x="854" y="1937"/>
                </a:lnTo>
                <a:lnTo>
                  <a:pt x="848" y="1936"/>
                </a:lnTo>
                <a:lnTo>
                  <a:pt x="840" y="1936"/>
                </a:lnTo>
                <a:close/>
                <a:moveTo>
                  <a:pt x="727" y="1851"/>
                </a:moveTo>
                <a:lnTo>
                  <a:pt x="716" y="1853"/>
                </a:lnTo>
                <a:lnTo>
                  <a:pt x="707" y="1856"/>
                </a:lnTo>
                <a:lnTo>
                  <a:pt x="701" y="1861"/>
                </a:lnTo>
                <a:lnTo>
                  <a:pt x="694" y="1873"/>
                </a:lnTo>
                <a:lnTo>
                  <a:pt x="687" y="1888"/>
                </a:lnTo>
                <a:lnTo>
                  <a:pt x="681" y="1904"/>
                </a:lnTo>
                <a:lnTo>
                  <a:pt x="670" y="1941"/>
                </a:lnTo>
                <a:lnTo>
                  <a:pt x="665" y="1960"/>
                </a:lnTo>
                <a:lnTo>
                  <a:pt x="662" y="1979"/>
                </a:lnTo>
                <a:lnTo>
                  <a:pt x="659" y="1997"/>
                </a:lnTo>
                <a:lnTo>
                  <a:pt x="657" y="2012"/>
                </a:lnTo>
                <a:lnTo>
                  <a:pt x="655" y="2026"/>
                </a:lnTo>
                <a:lnTo>
                  <a:pt x="656" y="2036"/>
                </a:lnTo>
                <a:lnTo>
                  <a:pt x="657" y="2042"/>
                </a:lnTo>
                <a:lnTo>
                  <a:pt x="660" y="2044"/>
                </a:lnTo>
                <a:lnTo>
                  <a:pt x="674" y="2041"/>
                </a:lnTo>
                <a:lnTo>
                  <a:pt x="690" y="2034"/>
                </a:lnTo>
                <a:lnTo>
                  <a:pt x="706" y="2025"/>
                </a:lnTo>
                <a:lnTo>
                  <a:pt x="721" y="2013"/>
                </a:lnTo>
                <a:lnTo>
                  <a:pt x="736" y="1998"/>
                </a:lnTo>
                <a:lnTo>
                  <a:pt x="750" y="1983"/>
                </a:lnTo>
                <a:lnTo>
                  <a:pt x="762" y="1966"/>
                </a:lnTo>
                <a:lnTo>
                  <a:pt x="773" y="1950"/>
                </a:lnTo>
                <a:lnTo>
                  <a:pt x="781" y="1933"/>
                </a:lnTo>
                <a:lnTo>
                  <a:pt x="787" y="1917"/>
                </a:lnTo>
                <a:lnTo>
                  <a:pt x="789" y="1902"/>
                </a:lnTo>
                <a:lnTo>
                  <a:pt x="788" y="1889"/>
                </a:lnTo>
                <a:lnTo>
                  <a:pt x="783" y="1877"/>
                </a:lnTo>
                <a:lnTo>
                  <a:pt x="775" y="1867"/>
                </a:lnTo>
                <a:lnTo>
                  <a:pt x="764" y="1860"/>
                </a:lnTo>
                <a:lnTo>
                  <a:pt x="751" y="1855"/>
                </a:lnTo>
                <a:lnTo>
                  <a:pt x="740" y="1852"/>
                </a:lnTo>
                <a:lnTo>
                  <a:pt x="727" y="1851"/>
                </a:lnTo>
                <a:close/>
                <a:moveTo>
                  <a:pt x="893" y="1824"/>
                </a:moveTo>
                <a:lnTo>
                  <a:pt x="886" y="1825"/>
                </a:lnTo>
                <a:lnTo>
                  <a:pt x="880" y="1828"/>
                </a:lnTo>
                <a:lnTo>
                  <a:pt x="874" y="1831"/>
                </a:lnTo>
                <a:lnTo>
                  <a:pt x="870" y="1838"/>
                </a:lnTo>
                <a:lnTo>
                  <a:pt x="865" y="1847"/>
                </a:lnTo>
                <a:lnTo>
                  <a:pt x="861" y="1858"/>
                </a:lnTo>
                <a:lnTo>
                  <a:pt x="860" y="1868"/>
                </a:lnTo>
                <a:lnTo>
                  <a:pt x="862" y="1877"/>
                </a:lnTo>
                <a:lnTo>
                  <a:pt x="870" y="1887"/>
                </a:lnTo>
                <a:lnTo>
                  <a:pt x="881" y="1898"/>
                </a:lnTo>
                <a:lnTo>
                  <a:pt x="895" y="1909"/>
                </a:lnTo>
                <a:lnTo>
                  <a:pt x="914" y="1919"/>
                </a:lnTo>
                <a:lnTo>
                  <a:pt x="934" y="1929"/>
                </a:lnTo>
                <a:lnTo>
                  <a:pt x="956" y="1938"/>
                </a:lnTo>
                <a:lnTo>
                  <a:pt x="980" y="1944"/>
                </a:lnTo>
                <a:lnTo>
                  <a:pt x="994" y="1947"/>
                </a:lnTo>
                <a:lnTo>
                  <a:pt x="1006" y="1948"/>
                </a:lnTo>
                <a:lnTo>
                  <a:pt x="1014" y="1946"/>
                </a:lnTo>
                <a:lnTo>
                  <a:pt x="1020" y="1943"/>
                </a:lnTo>
                <a:lnTo>
                  <a:pt x="1024" y="1938"/>
                </a:lnTo>
                <a:lnTo>
                  <a:pt x="1025" y="1934"/>
                </a:lnTo>
                <a:lnTo>
                  <a:pt x="1025" y="1929"/>
                </a:lnTo>
                <a:lnTo>
                  <a:pt x="1024" y="1925"/>
                </a:lnTo>
                <a:lnTo>
                  <a:pt x="1024" y="1922"/>
                </a:lnTo>
                <a:lnTo>
                  <a:pt x="1023" y="1920"/>
                </a:lnTo>
                <a:lnTo>
                  <a:pt x="1015" y="1913"/>
                </a:lnTo>
                <a:lnTo>
                  <a:pt x="1003" y="1908"/>
                </a:lnTo>
                <a:lnTo>
                  <a:pt x="989" y="1904"/>
                </a:lnTo>
                <a:lnTo>
                  <a:pt x="972" y="1900"/>
                </a:lnTo>
                <a:lnTo>
                  <a:pt x="955" y="1896"/>
                </a:lnTo>
                <a:lnTo>
                  <a:pt x="939" y="1892"/>
                </a:lnTo>
                <a:lnTo>
                  <a:pt x="926" y="1889"/>
                </a:lnTo>
                <a:lnTo>
                  <a:pt x="915" y="1884"/>
                </a:lnTo>
                <a:lnTo>
                  <a:pt x="909" y="1878"/>
                </a:lnTo>
                <a:lnTo>
                  <a:pt x="905" y="1871"/>
                </a:lnTo>
                <a:lnTo>
                  <a:pt x="904" y="1861"/>
                </a:lnTo>
                <a:lnTo>
                  <a:pt x="905" y="1853"/>
                </a:lnTo>
                <a:lnTo>
                  <a:pt x="907" y="1845"/>
                </a:lnTo>
                <a:lnTo>
                  <a:pt x="908" y="1837"/>
                </a:lnTo>
                <a:lnTo>
                  <a:pt x="907" y="1831"/>
                </a:lnTo>
                <a:lnTo>
                  <a:pt x="904" y="1827"/>
                </a:lnTo>
                <a:lnTo>
                  <a:pt x="899" y="1824"/>
                </a:lnTo>
                <a:lnTo>
                  <a:pt x="893" y="1824"/>
                </a:lnTo>
                <a:close/>
                <a:moveTo>
                  <a:pt x="740" y="1762"/>
                </a:moveTo>
                <a:lnTo>
                  <a:pt x="727" y="1764"/>
                </a:lnTo>
                <a:lnTo>
                  <a:pt x="714" y="1767"/>
                </a:lnTo>
                <a:lnTo>
                  <a:pt x="701" y="1770"/>
                </a:lnTo>
                <a:lnTo>
                  <a:pt x="677" y="1781"/>
                </a:lnTo>
                <a:lnTo>
                  <a:pt x="664" y="1790"/>
                </a:lnTo>
                <a:lnTo>
                  <a:pt x="652" y="1797"/>
                </a:lnTo>
                <a:lnTo>
                  <a:pt x="639" y="1806"/>
                </a:lnTo>
                <a:lnTo>
                  <a:pt x="629" y="1814"/>
                </a:lnTo>
                <a:lnTo>
                  <a:pt x="620" y="1821"/>
                </a:lnTo>
                <a:lnTo>
                  <a:pt x="615" y="1827"/>
                </a:lnTo>
                <a:lnTo>
                  <a:pt x="609" y="1835"/>
                </a:lnTo>
                <a:lnTo>
                  <a:pt x="606" y="1844"/>
                </a:lnTo>
                <a:lnTo>
                  <a:pt x="604" y="1852"/>
                </a:lnTo>
                <a:lnTo>
                  <a:pt x="602" y="1861"/>
                </a:lnTo>
                <a:lnTo>
                  <a:pt x="619" y="1854"/>
                </a:lnTo>
                <a:lnTo>
                  <a:pt x="630" y="1849"/>
                </a:lnTo>
                <a:lnTo>
                  <a:pt x="644" y="1844"/>
                </a:lnTo>
                <a:lnTo>
                  <a:pt x="661" y="1838"/>
                </a:lnTo>
                <a:lnTo>
                  <a:pt x="679" y="1833"/>
                </a:lnTo>
                <a:lnTo>
                  <a:pt x="698" y="1828"/>
                </a:lnTo>
                <a:lnTo>
                  <a:pt x="719" y="1824"/>
                </a:lnTo>
                <a:lnTo>
                  <a:pt x="740" y="1822"/>
                </a:lnTo>
                <a:lnTo>
                  <a:pt x="762" y="1822"/>
                </a:lnTo>
                <a:lnTo>
                  <a:pt x="783" y="1823"/>
                </a:lnTo>
                <a:lnTo>
                  <a:pt x="781" y="1812"/>
                </a:lnTo>
                <a:lnTo>
                  <a:pt x="778" y="1800"/>
                </a:lnTo>
                <a:lnTo>
                  <a:pt x="775" y="1789"/>
                </a:lnTo>
                <a:lnTo>
                  <a:pt x="773" y="1779"/>
                </a:lnTo>
                <a:lnTo>
                  <a:pt x="767" y="1770"/>
                </a:lnTo>
                <a:lnTo>
                  <a:pt x="761" y="1766"/>
                </a:lnTo>
                <a:lnTo>
                  <a:pt x="751" y="1763"/>
                </a:lnTo>
                <a:lnTo>
                  <a:pt x="740" y="1762"/>
                </a:lnTo>
                <a:close/>
                <a:moveTo>
                  <a:pt x="362" y="1738"/>
                </a:moveTo>
                <a:lnTo>
                  <a:pt x="341" y="1739"/>
                </a:lnTo>
                <a:lnTo>
                  <a:pt x="323" y="1740"/>
                </a:lnTo>
                <a:lnTo>
                  <a:pt x="307" y="1743"/>
                </a:lnTo>
                <a:lnTo>
                  <a:pt x="293" y="1747"/>
                </a:lnTo>
                <a:lnTo>
                  <a:pt x="284" y="1751"/>
                </a:lnTo>
                <a:lnTo>
                  <a:pt x="274" y="1760"/>
                </a:lnTo>
                <a:lnTo>
                  <a:pt x="266" y="1771"/>
                </a:lnTo>
                <a:lnTo>
                  <a:pt x="261" y="1783"/>
                </a:lnTo>
                <a:lnTo>
                  <a:pt x="258" y="1795"/>
                </a:lnTo>
                <a:lnTo>
                  <a:pt x="257" y="1806"/>
                </a:lnTo>
                <a:lnTo>
                  <a:pt x="256" y="1815"/>
                </a:lnTo>
                <a:lnTo>
                  <a:pt x="256" y="1823"/>
                </a:lnTo>
                <a:lnTo>
                  <a:pt x="258" y="1818"/>
                </a:lnTo>
                <a:lnTo>
                  <a:pt x="261" y="1812"/>
                </a:lnTo>
                <a:lnTo>
                  <a:pt x="266" y="1806"/>
                </a:lnTo>
                <a:lnTo>
                  <a:pt x="271" y="1800"/>
                </a:lnTo>
                <a:lnTo>
                  <a:pt x="278" y="1794"/>
                </a:lnTo>
                <a:lnTo>
                  <a:pt x="287" y="1789"/>
                </a:lnTo>
                <a:lnTo>
                  <a:pt x="296" y="1786"/>
                </a:lnTo>
                <a:lnTo>
                  <a:pt x="308" y="1785"/>
                </a:lnTo>
                <a:lnTo>
                  <a:pt x="321" y="1789"/>
                </a:lnTo>
                <a:lnTo>
                  <a:pt x="332" y="1795"/>
                </a:lnTo>
                <a:lnTo>
                  <a:pt x="339" y="1801"/>
                </a:lnTo>
                <a:lnTo>
                  <a:pt x="343" y="1807"/>
                </a:lnTo>
                <a:lnTo>
                  <a:pt x="343" y="1813"/>
                </a:lnTo>
                <a:lnTo>
                  <a:pt x="341" y="1819"/>
                </a:lnTo>
                <a:lnTo>
                  <a:pt x="338" y="1823"/>
                </a:lnTo>
                <a:lnTo>
                  <a:pt x="289" y="1892"/>
                </a:lnTo>
                <a:lnTo>
                  <a:pt x="338" y="1915"/>
                </a:lnTo>
                <a:lnTo>
                  <a:pt x="352" y="1900"/>
                </a:lnTo>
                <a:lnTo>
                  <a:pt x="364" y="1885"/>
                </a:lnTo>
                <a:lnTo>
                  <a:pt x="375" y="1872"/>
                </a:lnTo>
                <a:lnTo>
                  <a:pt x="387" y="1861"/>
                </a:lnTo>
                <a:lnTo>
                  <a:pt x="401" y="1850"/>
                </a:lnTo>
                <a:lnTo>
                  <a:pt x="421" y="1839"/>
                </a:lnTo>
                <a:lnTo>
                  <a:pt x="431" y="1838"/>
                </a:lnTo>
                <a:lnTo>
                  <a:pt x="440" y="1837"/>
                </a:lnTo>
                <a:lnTo>
                  <a:pt x="449" y="1839"/>
                </a:lnTo>
                <a:lnTo>
                  <a:pt x="459" y="1845"/>
                </a:lnTo>
                <a:lnTo>
                  <a:pt x="470" y="1854"/>
                </a:lnTo>
                <a:lnTo>
                  <a:pt x="477" y="1861"/>
                </a:lnTo>
                <a:lnTo>
                  <a:pt x="481" y="1870"/>
                </a:lnTo>
                <a:lnTo>
                  <a:pt x="485" y="1879"/>
                </a:lnTo>
                <a:lnTo>
                  <a:pt x="487" y="1889"/>
                </a:lnTo>
                <a:lnTo>
                  <a:pt x="486" y="1898"/>
                </a:lnTo>
                <a:lnTo>
                  <a:pt x="484" y="1907"/>
                </a:lnTo>
                <a:lnTo>
                  <a:pt x="478" y="1916"/>
                </a:lnTo>
                <a:lnTo>
                  <a:pt x="470" y="1922"/>
                </a:lnTo>
                <a:lnTo>
                  <a:pt x="458" y="1927"/>
                </a:lnTo>
                <a:lnTo>
                  <a:pt x="447" y="1927"/>
                </a:lnTo>
                <a:lnTo>
                  <a:pt x="437" y="1925"/>
                </a:lnTo>
                <a:lnTo>
                  <a:pt x="428" y="1920"/>
                </a:lnTo>
                <a:lnTo>
                  <a:pt x="422" y="1911"/>
                </a:lnTo>
                <a:lnTo>
                  <a:pt x="416" y="1902"/>
                </a:lnTo>
                <a:lnTo>
                  <a:pt x="412" y="1892"/>
                </a:lnTo>
                <a:lnTo>
                  <a:pt x="410" y="1894"/>
                </a:lnTo>
                <a:lnTo>
                  <a:pt x="406" y="1899"/>
                </a:lnTo>
                <a:lnTo>
                  <a:pt x="401" y="1905"/>
                </a:lnTo>
                <a:lnTo>
                  <a:pt x="398" y="1912"/>
                </a:lnTo>
                <a:lnTo>
                  <a:pt x="396" y="1921"/>
                </a:lnTo>
                <a:lnTo>
                  <a:pt x="395" y="1930"/>
                </a:lnTo>
                <a:lnTo>
                  <a:pt x="398" y="1939"/>
                </a:lnTo>
                <a:lnTo>
                  <a:pt x="404" y="1949"/>
                </a:lnTo>
                <a:lnTo>
                  <a:pt x="415" y="1957"/>
                </a:lnTo>
                <a:lnTo>
                  <a:pt x="425" y="1961"/>
                </a:lnTo>
                <a:lnTo>
                  <a:pt x="439" y="1965"/>
                </a:lnTo>
                <a:lnTo>
                  <a:pt x="455" y="1967"/>
                </a:lnTo>
                <a:lnTo>
                  <a:pt x="471" y="1968"/>
                </a:lnTo>
                <a:lnTo>
                  <a:pt x="489" y="1968"/>
                </a:lnTo>
                <a:lnTo>
                  <a:pt x="508" y="1967"/>
                </a:lnTo>
                <a:lnTo>
                  <a:pt x="526" y="1964"/>
                </a:lnTo>
                <a:lnTo>
                  <a:pt x="544" y="1960"/>
                </a:lnTo>
                <a:lnTo>
                  <a:pt x="561" y="1954"/>
                </a:lnTo>
                <a:lnTo>
                  <a:pt x="575" y="1947"/>
                </a:lnTo>
                <a:lnTo>
                  <a:pt x="587" y="1938"/>
                </a:lnTo>
                <a:lnTo>
                  <a:pt x="596" y="1927"/>
                </a:lnTo>
                <a:lnTo>
                  <a:pt x="601" y="1914"/>
                </a:lnTo>
                <a:lnTo>
                  <a:pt x="602" y="1900"/>
                </a:lnTo>
                <a:lnTo>
                  <a:pt x="599" y="1895"/>
                </a:lnTo>
                <a:lnTo>
                  <a:pt x="592" y="1891"/>
                </a:lnTo>
                <a:lnTo>
                  <a:pt x="581" y="1886"/>
                </a:lnTo>
                <a:lnTo>
                  <a:pt x="568" y="1882"/>
                </a:lnTo>
                <a:lnTo>
                  <a:pt x="554" y="1877"/>
                </a:lnTo>
                <a:lnTo>
                  <a:pt x="538" y="1872"/>
                </a:lnTo>
                <a:lnTo>
                  <a:pt x="524" y="1867"/>
                </a:lnTo>
                <a:lnTo>
                  <a:pt x="511" y="1861"/>
                </a:lnTo>
                <a:lnTo>
                  <a:pt x="526" y="1851"/>
                </a:lnTo>
                <a:lnTo>
                  <a:pt x="536" y="1847"/>
                </a:lnTo>
                <a:lnTo>
                  <a:pt x="543" y="1842"/>
                </a:lnTo>
                <a:lnTo>
                  <a:pt x="550" y="1837"/>
                </a:lnTo>
                <a:lnTo>
                  <a:pt x="554" y="1831"/>
                </a:lnTo>
                <a:lnTo>
                  <a:pt x="553" y="1823"/>
                </a:lnTo>
                <a:lnTo>
                  <a:pt x="543" y="1806"/>
                </a:lnTo>
                <a:lnTo>
                  <a:pt x="530" y="1790"/>
                </a:lnTo>
                <a:lnTo>
                  <a:pt x="513" y="1776"/>
                </a:lnTo>
                <a:lnTo>
                  <a:pt x="495" y="1765"/>
                </a:lnTo>
                <a:lnTo>
                  <a:pt x="474" y="1757"/>
                </a:lnTo>
                <a:lnTo>
                  <a:pt x="452" y="1749"/>
                </a:lnTo>
                <a:lnTo>
                  <a:pt x="429" y="1744"/>
                </a:lnTo>
                <a:lnTo>
                  <a:pt x="406" y="1740"/>
                </a:lnTo>
                <a:lnTo>
                  <a:pt x="383" y="1739"/>
                </a:lnTo>
                <a:lnTo>
                  <a:pt x="362" y="1738"/>
                </a:lnTo>
                <a:close/>
                <a:moveTo>
                  <a:pt x="589" y="1671"/>
                </a:moveTo>
                <a:lnTo>
                  <a:pt x="583" y="1674"/>
                </a:lnTo>
                <a:lnTo>
                  <a:pt x="575" y="1680"/>
                </a:lnTo>
                <a:lnTo>
                  <a:pt x="565" y="1686"/>
                </a:lnTo>
                <a:lnTo>
                  <a:pt x="554" y="1694"/>
                </a:lnTo>
                <a:lnTo>
                  <a:pt x="543" y="1702"/>
                </a:lnTo>
                <a:lnTo>
                  <a:pt x="532" y="1710"/>
                </a:lnTo>
                <a:lnTo>
                  <a:pt x="521" y="1718"/>
                </a:lnTo>
                <a:lnTo>
                  <a:pt x="511" y="1724"/>
                </a:lnTo>
                <a:lnTo>
                  <a:pt x="513" y="1727"/>
                </a:lnTo>
                <a:lnTo>
                  <a:pt x="518" y="1733"/>
                </a:lnTo>
                <a:lnTo>
                  <a:pt x="523" y="1740"/>
                </a:lnTo>
                <a:lnTo>
                  <a:pt x="532" y="1747"/>
                </a:lnTo>
                <a:lnTo>
                  <a:pt x="542" y="1755"/>
                </a:lnTo>
                <a:lnTo>
                  <a:pt x="553" y="1762"/>
                </a:lnTo>
                <a:lnTo>
                  <a:pt x="565" y="1768"/>
                </a:lnTo>
                <a:lnTo>
                  <a:pt x="579" y="1772"/>
                </a:lnTo>
                <a:lnTo>
                  <a:pt x="595" y="1773"/>
                </a:lnTo>
                <a:lnTo>
                  <a:pt x="610" y="1770"/>
                </a:lnTo>
                <a:lnTo>
                  <a:pt x="627" y="1762"/>
                </a:lnTo>
                <a:lnTo>
                  <a:pt x="626" y="1760"/>
                </a:lnTo>
                <a:lnTo>
                  <a:pt x="621" y="1743"/>
                </a:lnTo>
                <a:lnTo>
                  <a:pt x="618" y="1731"/>
                </a:lnTo>
                <a:lnTo>
                  <a:pt x="614" y="1718"/>
                </a:lnTo>
                <a:lnTo>
                  <a:pt x="609" y="1705"/>
                </a:lnTo>
                <a:lnTo>
                  <a:pt x="606" y="1692"/>
                </a:lnTo>
                <a:lnTo>
                  <a:pt x="601" y="1682"/>
                </a:lnTo>
                <a:lnTo>
                  <a:pt x="597" y="1674"/>
                </a:lnTo>
                <a:lnTo>
                  <a:pt x="594" y="1671"/>
                </a:lnTo>
                <a:lnTo>
                  <a:pt x="589" y="1671"/>
                </a:lnTo>
                <a:close/>
                <a:moveTo>
                  <a:pt x="915" y="1643"/>
                </a:moveTo>
                <a:lnTo>
                  <a:pt x="907" y="1646"/>
                </a:lnTo>
                <a:lnTo>
                  <a:pt x="902" y="1651"/>
                </a:lnTo>
                <a:lnTo>
                  <a:pt x="898" y="1658"/>
                </a:lnTo>
                <a:lnTo>
                  <a:pt x="897" y="1665"/>
                </a:lnTo>
                <a:lnTo>
                  <a:pt x="898" y="1672"/>
                </a:lnTo>
                <a:lnTo>
                  <a:pt x="901" y="1676"/>
                </a:lnTo>
                <a:lnTo>
                  <a:pt x="906" y="1678"/>
                </a:lnTo>
                <a:lnTo>
                  <a:pt x="916" y="1680"/>
                </a:lnTo>
                <a:lnTo>
                  <a:pt x="929" y="1680"/>
                </a:lnTo>
                <a:lnTo>
                  <a:pt x="944" y="1682"/>
                </a:lnTo>
                <a:lnTo>
                  <a:pt x="960" y="1684"/>
                </a:lnTo>
                <a:lnTo>
                  <a:pt x="976" y="1685"/>
                </a:lnTo>
                <a:lnTo>
                  <a:pt x="990" y="1686"/>
                </a:lnTo>
                <a:lnTo>
                  <a:pt x="985" y="1679"/>
                </a:lnTo>
                <a:lnTo>
                  <a:pt x="981" y="1670"/>
                </a:lnTo>
                <a:lnTo>
                  <a:pt x="976" y="1663"/>
                </a:lnTo>
                <a:lnTo>
                  <a:pt x="970" y="1659"/>
                </a:lnTo>
                <a:lnTo>
                  <a:pt x="964" y="1657"/>
                </a:lnTo>
                <a:lnTo>
                  <a:pt x="956" y="1653"/>
                </a:lnTo>
                <a:lnTo>
                  <a:pt x="946" y="1649"/>
                </a:lnTo>
                <a:lnTo>
                  <a:pt x="935" y="1647"/>
                </a:lnTo>
                <a:lnTo>
                  <a:pt x="925" y="1644"/>
                </a:lnTo>
                <a:lnTo>
                  <a:pt x="915" y="1643"/>
                </a:lnTo>
                <a:close/>
                <a:moveTo>
                  <a:pt x="517" y="1641"/>
                </a:moveTo>
                <a:lnTo>
                  <a:pt x="508" y="1641"/>
                </a:lnTo>
                <a:lnTo>
                  <a:pt x="496" y="1641"/>
                </a:lnTo>
                <a:lnTo>
                  <a:pt x="479" y="1642"/>
                </a:lnTo>
                <a:lnTo>
                  <a:pt x="461" y="1643"/>
                </a:lnTo>
                <a:lnTo>
                  <a:pt x="441" y="1645"/>
                </a:lnTo>
                <a:lnTo>
                  <a:pt x="402" y="1647"/>
                </a:lnTo>
                <a:lnTo>
                  <a:pt x="385" y="1647"/>
                </a:lnTo>
                <a:lnTo>
                  <a:pt x="371" y="1648"/>
                </a:lnTo>
                <a:lnTo>
                  <a:pt x="383" y="1659"/>
                </a:lnTo>
                <a:lnTo>
                  <a:pt x="392" y="1667"/>
                </a:lnTo>
                <a:lnTo>
                  <a:pt x="403" y="1674"/>
                </a:lnTo>
                <a:lnTo>
                  <a:pt x="415" y="1684"/>
                </a:lnTo>
                <a:lnTo>
                  <a:pt x="427" y="1691"/>
                </a:lnTo>
                <a:lnTo>
                  <a:pt x="438" y="1699"/>
                </a:lnTo>
                <a:lnTo>
                  <a:pt x="449" y="1706"/>
                </a:lnTo>
                <a:lnTo>
                  <a:pt x="457" y="1710"/>
                </a:lnTo>
                <a:lnTo>
                  <a:pt x="466" y="1707"/>
                </a:lnTo>
                <a:lnTo>
                  <a:pt x="477" y="1704"/>
                </a:lnTo>
                <a:lnTo>
                  <a:pt x="488" y="1698"/>
                </a:lnTo>
                <a:lnTo>
                  <a:pt x="499" y="1689"/>
                </a:lnTo>
                <a:lnTo>
                  <a:pt x="506" y="1672"/>
                </a:lnTo>
                <a:lnTo>
                  <a:pt x="510" y="1663"/>
                </a:lnTo>
                <a:lnTo>
                  <a:pt x="514" y="1654"/>
                </a:lnTo>
                <a:lnTo>
                  <a:pt x="517" y="1647"/>
                </a:lnTo>
                <a:lnTo>
                  <a:pt x="519" y="1642"/>
                </a:lnTo>
                <a:lnTo>
                  <a:pt x="520" y="1641"/>
                </a:lnTo>
                <a:lnTo>
                  <a:pt x="517" y="1641"/>
                </a:lnTo>
                <a:close/>
                <a:moveTo>
                  <a:pt x="737" y="1636"/>
                </a:moveTo>
                <a:lnTo>
                  <a:pt x="718" y="1638"/>
                </a:lnTo>
                <a:lnTo>
                  <a:pt x="707" y="1642"/>
                </a:lnTo>
                <a:lnTo>
                  <a:pt x="696" y="1647"/>
                </a:lnTo>
                <a:lnTo>
                  <a:pt x="687" y="1655"/>
                </a:lnTo>
                <a:lnTo>
                  <a:pt x="679" y="1663"/>
                </a:lnTo>
                <a:lnTo>
                  <a:pt x="674" y="1673"/>
                </a:lnTo>
                <a:lnTo>
                  <a:pt x="671" y="1683"/>
                </a:lnTo>
                <a:lnTo>
                  <a:pt x="670" y="1694"/>
                </a:lnTo>
                <a:lnTo>
                  <a:pt x="674" y="1704"/>
                </a:lnTo>
                <a:lnTo>
                  <a:pt x="681" y="1714"/>
                </a:lnTo>
                <a:lnTo>
                  <a:pt x="693" y="1724"/>
                </a:lnTo>
                <a:lnTo>
                  <a:pt x="686" y="1713"/>
                </a:lnTo>
                <a:lnTo>
                  <a:pt x="683" y="1704"/>
                </a:lnTo>
                <a:lnTo>
                  <a:pt x="682" y="1696"/>
                </a:lnTo>
                <a:lnTo>
                  <a:pt x="684" y="1691"/>
                </a:lnTo>
                <a:lnTo>
                  <a:pt x="687" y="1686"/>
                </a:lnTo>
                <a:lnTo>
                  <a:pt x="691" y="1683"/>
                </a:lnTo>
                <a:lnTo>
                  <a:pt x="696" y="1680"/>
                </a:lnTo>
                <a:lnTo>
                  <a:pt x="706" y="1674"/>
                </a:lnTo>
                <a:lnTo>
                  <a:pt x="717" y="1673"/>
                </a:lnTo>
                <a:lnTo>
                  <a:pt x="729" y="1674"/>
                </a:lnTo>
                <a:lnTo>
                  <a:pt x="740" y="1675"/>
                </a:lnTo>
                <a:lnTo>
                  <a:pt x="749" y="1678"/>
                </a:lnTo>
                <a:lnTo>
                  <a:pt x="756" y="1680"/>
                </a:lnTo>
                <a:lnTo>
                  <a:pt x="763" y="1684"/>
                </a:lnTo>
                <a:lnTo>
                  <a:pt x="762" y="1699"/>
                </a:lnTo>
                <a:lnTo>
                  <a:pt x="762" y="1711"/>
                </a:lnTo>
                <a:lnTo>
                  <a:pt x="767" y="1721"/>
                </a:lnTo>
                <a:lnTo>
                  <a:pt x="773" y="1729"/>
                </a:lnTo>
                <a:lnTo>
                  <a:pt x="787" y="1743"/>
                </a:lnTo>
                <a:lnTo>
                  <a:pt x="796" y="1750"/>
                </a:lnTo>
                <a:lnTo>
                  <a:pt x="805" y="1757"/>
                </a:lnTo>
                <a:lnTo>
                  <a:pt x="812" y="1765"/>
                </a:lnTo>
                <a:lnTo>
                  <a:pt x="818" y="1774"/>
                </a:lnTo>
                <a:lnTo>
                  <a:pt x="823" y="1786"/>
                </a:lnTo>
                <a:lnTo>
                  <a:pt x="825" y="1801"/>
                </a:lnTo>
                <a:lnTo>
                  <a:pt x="833" y="1800"/>
                </a:lnTo>
                <a:lnTo>
                  <a:pt x="843" y="1798"/>
                </a:lnTo>
                <a:lnTo>
                  <a:pt x="854" y="1796"/>
                </a:lnTo>
                <a:lnTo>
                  <a:pt x="864" y="1793"/>
                </a:lnTo>
                <a:lnTo>
                  <a:pt x="873" y="1790"/>
                </a:lnTo>
                <a:lnTo>
                  <a:pt x="880" y="1784"/>
                </a:lnTo>
                <a:lnTo>
                  <a:pt x="883" y="1777"/>
                </a:lnTo>
                <a:lnTo>
                  <a:pt x="886" y="1764"/>
                </a:lnTo>
                <a:lnTo>
                  <a:pt x="887" y="1750"/>
                </a:lnTo>
                <a:lnTo>
                  <a:pt x="886" y="1735"/>
                </a:lnTo>
                <a:lnTo>
                  <a:pt x="882" y="1720"/>
                </a:lnTo>
                <a:lnTo>
                  <a:pt x="876" y="1711"/>
                </a:lnTo>
                <a:lnTo>
                  <a:pt x="867" y="1701"/>
                </a:lnTo>
                <a:lnTo>
                  <a:pt x="856" y="1690"/>
                </a:lnTo>
                <a:lnTo>
                  <a:pt x="843" y="1680"/>
                </a:lnTo>
                <a:lnTo>
                  <a:pt x="831" y="1670"/>
                </a:lnTo>
                <a:lnTo>
                  <a:pt x="818" y="1662"/>
                </a:lnTo>
                <a:lnTo>
                  <a:pt x="808" y="1656"/>
                </a:lnTo>
                <a:lnTo>
                  <a:pt x="793" y="1648"/>
                </a:lnTo>
                <a:lnTo>
                  <a:pt x="775" y="1641"/>
                </a:lnTo>
                <a:lnTo>
                  <a:pt x="756" y="1637"/>
                </a:lnTo>
                <a:lnTo>
                  <a:pt x="737" y="1636"/>
                </a:lnTo>
                <a:close/>
                <a:moveTo>
                  <a:pt x="289" y="1557"/>
                </a:moveTo>
                <a:lnTo>
                  <a:pt x="338" y="1625"/>
                </a:lnTo>
                <a:lnTo>
                  <a:pt x="366" y="1622"/>
                </a:lnTo>
                <a:lnTo>
                  <a:pt x="389" y="1617"/>
                </a:lnTo>
                <a:lnTo>
                  <a:pt x="411" y="1610"/>
                </a:lnTo>
                <a:lnTo>
                  <a:pt x="429" y="1600"/>
                </a:lnTo>
                <a:lnTo>
                  <a:pt x="445" y="1587"/>
                </a:lnTo>
                <a:lnTo>
                  <a:pt x="289" y="1557"/>
                </a:lnTo>
                <a:close/>
                <a:moveTo>
                  <a:pt x="247" y="1427"/>
                </a:moveTo>
                <a:lnTo>
                  <a:pt x="272" y="1511"/>
                </a:lnTo>
                <a:lnTo>
                  <a:pt x="363" y="1511"/>
                </a:lnTo>
                <a:lnTo>
                  <a:pt x="363" y="1496"/>
                </a:lnTo>
                <a:lnTo>
                  <a:pt x="247" y="1427"/>
                </a:lnTo>
                <a:close/>
                <a:moveTo>
                  <a:pt x="826" y="1425"/>
                </a:moveTo>
                <a:lnTo>
                  <a:pt x="816" y="1426"/>
                </a:lnTo>
                <a:lnTo>
                  <a:pt x="805" y="1427"/>
                </a:lnTo>
                <a:lnTo>
                  <a:pt x="783" y="1433"/>
                </a:lnTo>
                <a:lnTo>
                  <a:pt x="773" y="1437"/>
                </a:lnTo>
                <a:lnTo>
                  <a:pt x="763" y="1442"/>
                </a:lnTo>
                <a:lnTo>
                  <a:pt x="755" y="1449"/>
                </a:lnTo>
                <a:lnTo>
                  <a:pt x="748" y="1457"/>
                </a:lnTo>
                <a:lnTo>
                  <a:pt x="743" y="1468"/>
                </a:lnTo>
                <a:lnTo>
                  <a:pt x="741" y="1481"/>
                </a:lnTo>
                <a:lnTo>
                  <a:pt x="742" y="1496"/>
                </a:lnTo>
                <a:lnTo>
                  <a:pt x="747" y="1507"/>
                </a:lnTo>
                <a:lnTo>
                  <a:pt x="753" y="1515"/>
                </a:lnTo>
                <a:lnTo>
                  <a:pt x="762" y="1521"/>
                </a:lnTo>
                <a:lnTo>
                  <a:pt x="771" y="1524"/>
                </a:lnTo>
                <a:lnTo>
                  <a:pt x="781" y="1526"/>
                </a:lnTo>
                <a:lnTo>
                  <a:pt x="790" y="1526"/>
                </a:lnTo>
                <a:lnTo>
                  <a:pt x="800" y="1526"/>
                </a:lnTo>
                <a:lnTo>
                  <a:pt x="799" y="1525"/>
                </a:lnTo>
                <a:lnTo>
                  <a:pt x="796" y="1521"/>
                </a:lnTo>
                <a:lnTo>
                  <a:pt x="794" y="1515"/>
                </a:lnTo>
                <a:lnTo>
                  <a:pt x="793" y="1507"/>
                </a:lnTo>
                <a:lnTo>
                  <a:pt x="794" y="1498"/>
                </a:lnTo>
                <a:lnTo>
                  <a:pt x="800" y="1488"/>
                </a:lnTo>
                <a:lnTo>
                  <a:pt x="808" y="1481"/>
                </a:lnTo>
                <a:lnTo>
                  <a:pt x="817" y="1476"/>
                </a:lnTo>
                <a:lnTo>
                  <a:pt x="827" y="1473"/>
                </a:lnTo>
                <a:lnTo>
                  <a:pt x="838" y="1473"/>
                </a:lnTo>
                <a:lnTo>
                  <a:pt x="849" y="1477"/>
                </a:lnTo>
                <a:lnTo>
                  <a:pt x="858" y="1482"/>
                </a:lnTo>
                <a:lnTo>
                  <a:pt x="866" y="1493"/>
                </a:lnTo>
                <a:lnTo>
                  <a:pt x="873" y="1510"/>
                </a:lnTo>
                <a:lnTo>
                  <a:pt x="875" y="1527"/>
                </a:lnTo>
                <a:lnTo>
                  <a:pt x="871" y="1543"/>
                </a:lnTo>
                <a:lnTo>
                  <a:pt x="864" y="1558"/>
                </a:lnTo>
                <a:lnTo>
                  <a:pt x="852" y="1571"/>
                </a:lnTo>
                <a:lnTo>
                  <a:pt x="837" y="1581"/>
                </a:lnTo>
                <a:lnTo>
                  <a:pt x="819" y="1589"/>
                </a:lnTo>
                <a:lnTo>
                  <a:pt x="801" y="1594"/>
                </a:lnTo>
                <a:lnTo>
                  <a:pt x="781" y="1596"/>
                </a:lnTo>
                <a:lnTo>
                  <a:pt x="762" y="1593"/>
                </a:lnTo>
                <a:lnTo>
                  <a:pt x="742" y="1587"/>
                </a:lnTo>
                <a:lnTo>
                  <a:pt x="729" y="1581"/>
                </a:lnTo>
                <a:lnTo>
                  <a:pt x="720" y="1575"/>
                </a:lnTo>
                <a:lnTo>
                  <a:pt x="707" y="1562"/>
                </a:lnTo>
                <a:lnTo>
                  <a:pt x="701" y="1553"/>
                </a:lnTo>
                <a:lnTo>
                  <a:pt x="693" y="1542"/>
                </a:lnTo>
                <a:lnTo>
                  <a:pt x="685" y="1527"/>
                </a:lnTo>
                <a:lnTo>
                  <a:pt x="680" y="1515"/>
                </a:lnTo>
                <a:lnTo>
                  <a:pt x="679" y="1503"/>
                </a:lnTo>
                <a:lnTo>
                  <a:pt x="681" y="1492"/>
                </a:lnTo>
                <a:lnTo>
                  <a:pt x="692" y="1459"/>
                </a:lnTo>
                <a:lnTo>
                  <a:pt x="694" y="1447"/>
                </a:lnTo>
                <a:lnTo>
                  <a:pt x="693" y="1435"/>
                </a:lnTo>
                <a:lnTo>
                  <a:pt x="668" y="1445"/>
                </a:lnTo>
                <a:lnTo>
                  <a:pt x="643" y="1456"/>
                </a:lnTo>
                <a:lnTo>
                  <a:pt x="619" y="1467"/>
                </a:lnTo>
                <a:lnTo>
                  <a:pt x="595" y="1477"/>
                </a:lnTo>
                <a:lnTo>
                  <a:pt x="567" y="1487"/>
                </a:lnTo>
                <a:lnTo>
                  <a:pt x="536" y="1496"/>
                </a:lnTo>
                <a:lnTo>
                  <a:pt x="571" y="1521"/>
                </a:lnTo>
                <a:lnTo>
                  <a:pt x="606" y="1544"/>
                </a:lnTo>
                <a:lnTo>
                  <a:pt x="641" y="1564"/>
                </a:lnTo>
                <a:lnTo>
                  <a:pt x="679" y="1582"/>
                </a:lnTo>
                <a:lnTo>
                  <a:pt x="718" y="1597"/>
                </a:lnTo>
                <a:lnTo>
                  <a:pt x="759" y="1608"/>
                </a:lnTo>
                <a:lnTo>
                  <a:pt x="803" y="1617"/>
                </a:lnTo>
                <a:lnTo>
                  <a:pt x="849" y="1623"/>
                </a:lnTo>
                <a:lnTo>
                  <a:pt x="899" y="1625"/>
                </a:lnTo>
                <a:lnTo>
                  <a:pt x="899" y="1587"/>
                </a:lnTo>
                <a:lnTo>
                  <a:pt x="906" y="1587"/>
                </a:lnTo>
                <a:lnTo>
                  <a:pt x="915" y="1589"/>
                </a:lnTo>
                <a:lnTo>
                  <a:pt x="924" y="1591"/>
                </a:lnTo>
                <a:lnTo>
                  <a:pt x="933" y="1593"/>
                </a:lnTo>
                <a:lnTo>
                  <a:pt x="941" y="1594"/>
                </a:lnTo>
                <a:lnTo>
                  <a:pt x="948" y="1594"/>
                </a:lnTo>
                <a:lnTo>
                  <a:pt x="956" y="1592"/>
                </a:lnTo>
                <a:lnTo>
                  <a:pt x="961" y="1587"/>
                </a:lnTo>
                <a:lnTo>
                  <a:pt x="965" y="1580"/>
                </a:lnTo>
                <a:lnTo>
                  <a:pt x="967" y="1568"/>
                </a:lnTo>
                <a:lnTo>
                  <a:pt x="967" y="1553"/>
                </a:lnTo>
                <a:lnTo>
                  <a:pt x="965" y="1537"/>
                </a:lnTo>
                <a:lnTo>
                  <a:pt x="962" y="1521"/>
                </a:lnTo>
                <a:lnTo>
                  <a:pt x="957" y="1503"/>
                </a:lnTo>
                <a:lnTo>
                  <a:pt x="950" y="1487"/>
                </a:lnTo>
                <a:lnTo>
                  <a:pt x="943" y="1471"/>
                </a:lnTo>
                <a:lnTo>
                  <a:pt x="934" y="1459"/>
                </a:lnTo>
                <a:lnTo>
                  <a:pt x="924" y="1450"/>
                </a:lnTo>
                <a:lnTo>
                  <a:pt x="913" y="1444"/>
                </a:lnTo>
                <a:lnTo>
                  <a:pt x="898" y="1438"/>
                </a:lnTo>
                <a:lnTo>
                  <a:pt x="882" y="1432"/>
                </a:lnTo>
                <a:lnTo>
                  <a:pt x="863" y="1427"/>
                </a:lnTo>
                <a:lnTo>
                  <a:pt x="844" y="1425"/>
                </a:lnTo>
                <a:lnTo>
                  <a:pt x="826" y="1425"/>
                </a:lnTo>
                <a:close/>
                <a:moveTo>
                  <a:pt x="454" y="1374"/>
                </a:moveTo>
                <a:lnTo>
                  <a:pt x="495" y="1466"/>
                </a:lnTo>
                <a:lnTo>
                  <a:pt x="619" y="1389"/>
                </a:lnTo>
                <a:lnTo>
                  <a:pt x="619" y="1382"/>
                </a:lnTo>
                <a:lnTo>
                  <a:pt x="454" y="1374"/>
                </a:lnTo>
                <a:close/>
                <a:moveTo>
                  <a:pt x="734" y="1260"/>
                </a:moveTo>
                <a:lnTo>
                  <a:pt x="747" y="1280"/>
                </a:lnTo>
                <a:lnTo>
                  <a:pt x="763" y="1297"/>
                </a:lnTo>
                <a:lnTo>
                  <a:pt x="781" y="1312"/>
                </a:lnTo>
                <a:lnTo>
                  <a:pt x="801" y="1326"/>
                </a:lnTo>
                <a:lnTo>
                  <a:pt x="822" y="1339"/>
                </a:lnTo>
                <a:lnTo>
                  <a:pt x="866" y="1361"/>
                </a:lnTo>
                <a:lnTo>
                  <a:pt x="889" y="1371"/>
                </a:lnTo>
                <a:lnTo>
                  <a:pt x="911" y="1382"/>
                </a:lnTo>
                <a:lnTo>
                  <a:pt x="932" y="1394"/>
                </a:lnTo>
                <a:lnTo>
                  <a:pt x="953" y="1407"/>
                </a:lnTo>
                <a:lnTo>
                  <a:pt x="971" y="1422"/>
                </a:lnTo>
                <a:lnTo>
                  <a:pt x="989" y="1439"/>
                </a:lnTo>
                <a:lnTo>
                  <a:pt x="1002" y="1459"/>
                </a:lnTo>
                <a:lnTo>
                  <a:pt x="1014" y="1481"/>
                </a:lnTo>
                <a:lnTo>
                  <a:pt x="1023" y="1481"/>
                </a:lnTo>
                <a:lnTo>
                  <a:pt x="1031" y="1260"/>
                </a:lnTo>
                <a:lnTo>
                  <a:pt x="989" y="1268"/>
                </a:lnTo>
                <a:lnTo>
                  <a:pt x="948" y="1271"/>
                </a:lnTo>
                <a:lnTo>
                  <a:pt x="908" y="1272"/>
                </a:lnTo>
                <a:lnTo>
                  <a:pt x="868" y="1270"/>
                </a:lnTo>
                <a:lnTo>
                  <a:pt x="826" y="1267"/>
                </a:lnTo>
                <a:lnTo>
                  <a:pt x="782" y="1263"/>
                </a:lnTo>
                <a:lnTo>
                  <a:pt x="734" y="1260"/>
                </a:lnTo>
                <a:close/>
                <a:moveTo>
                  <a:pt x="429" y="1245"/>
                </a:moveTo>
                <a:lnTo>
                  <a:pt x="437" y="1351"/>
                </a:lnTo>
                <a:lnTo>
                  <a:pt x="553" y="1306"/>
                </a:lnTo>
                <a:lnTo>
                  <a:pt x="429" y="1245"/>
                </a:lnTo>
                <a:close/>
                <a:moveTo>
                  <a:pt x="223" y="1245"/>
                </a:moveTo>
                <a:lnTo>
                  <a:pt x="247" y="1405"/>
                </a:lnTo>
                <a:lnTo>
                  <a:pt x="355" y="1435"/>
                </a:lnTo>
                <a:lnTo>
                  <a:pt x="338" y="1420"/>
                </a:lnTo>
                <a:lnTo>
                  <a:pt x="223" y="1245"/>
                </a:lnTo>
                <a:close/>
                <a:moveTo>
                  <a:pt x="1014" y="1176"/>
                </a:moveTo>
                <a:lnTo>
                  <a:pt x="998" y="1191"/>
                </a:lnTo>
                <a:lnTo>
                  <a:pt x="980" y="1201"/>
                </a:lnTo>
                <a:lnTo>
                  <a:pt x="959" y="1208"/>
                </a:lnTo>
                <a:lnTo>
                  <a:pt x="937" y="1213"/>
                </a:lnTo>
                <a:lnTo>
                  <a:pt x="915" y="1215"/>
                </a:lnTo>
                <a:lnTo>
                  <a:pt x="891" y="1216"/>
                </a:lnTo>
                <a:lnTo>
                  <a:pt x="866" y="1217"/>
                </a:lnTo>
                <a:lnTo>
                  <a:pt x="814" y="1217"/>
                </a:lnTo>
                <a:lnTo>
                  <a:pt x="786" y="1218"/>
                </a:lnTo>
                <a:lnTo>
                  <a:pt x="759" y="1222"/>
                </a:lnTo>
                <a:lnTo>
                  <a:pt x="762" y="1223"/>
                </a:lnTo>
                <a:lnTo>
                  <a:pt x="768" y="1224"/>
                </a:lnTo>
                <a:lnTo>
                  <a:pt x="779" y="1226"/>
                </a:lnTo>
                <a:lnTo>
                  <a:pt x="793" y="1229"/>
                </a:lnTo>
                <a:lnTo>
                  <a:pt x="809" y="1231"/>
                </a:lnTo>
                <a:lnTo>
                  <a:pt x="828" y="1234"/>
                </a:lnTo>
                <a:lnTo>
                  <a:pt x="849" y="1235"/>
                </a:lnTo>
                <a:lnTo>
                  <a:pt x="871" y="1237"/>
                </a:lnTo>
                <a:lnTo>
                  <a:pt x="893" y="1237"/>
                </a:lnTo>
                <a:lnTo>
                  <a:pt x="915" y="1235"/>
                </a:lnTo>
                <a:lnTo>
                  <a:pt x="938" y="1233"/>
                </a:lnTo>
                <a:lnTo>
                  <a:pt x="959" y="1228"/>
                </a:lnTo>
                <a:lnTo>
                  <a:pt x="979" y="1221"/>
                </a:lnTo>
                <a:lnTo>
                  <a:pt x="996" y="1212"/>
                </a:lnTo>
                <a:lnTo>
                  <a:pt x="1011" y="1199"/>
                </a:lnTo>
                <a:lnTo>
                  <a:pt x="1023" y="1184"/>
                </a:lnTo>
                <a:lnTo>
                  <a:pt x="1014" y="1176"/>
                </a:lnTo>
                <a:close/>
                <a:moveTo>
                  <a:pt x="429" y="1077"/>
                </a:moveTo>
                <a:lnTo>
                  <a:pt x="421" y="1207"/>
                </a:lnTo>
                <a:lnTo>
                  <a:pt x="437" y="1207"/>
                </a:lnTo>
                <a:lnTo>
                  <a:pt x="528" y="1229"/>
                </a:lnTo>
                <a:lnTo>
                  <a:pt x="429" y="1077"/>
                </a:lnTo>
                <a:close/>
                <a:moveTo>
                  <a:pt x="775" y="1039"/>
                </a:moveTo>
                <a:lnTo>
                  <a:pt x="784" y="1061"/>
                </a:lnTo>
                <a:lnTo>
                  <a:pt x="794" y="1081"/>
                </a:lnTo>
                <a:lnTo>
                  <a:pt x="803" y="1100"/>
                </a:lnTo>
                <a:lnTo>
                  <a:pt x="812" y="1117"/>
                </a:lnTo>
                <a:lnTo>
                  <a:pt x="822" y="1131"/>
                </a:lnTo>
                <a:lnTo>
                  <a:pt x="833" y="1143"/>
                </a:lnTo>
                <a:lnTo>
                  <a:pt x="846" y="1153"/>
                </a:lnTo>
                <a:lnTo>
                  <a:pt x="860" y="1162"/>
                </a:lnTo>
                <a:lnTo>
                  <a:pt x="875" y="1167"/>
                </a:lnTo>
                <a:lnTo>
                  <a:pt x="893" y="1169"/>
                </a:lnTo>
                <a:lnTo>
                  <a:pt x="913" y="1169"/>
                </a:lnTo>
                <a:lnTo>
                  <a:pt x="936" y="1167"/>
                </a:lnTo>
                <a:lnTo>
                  <a:pt x="961" y="1162"/>
                </a:lnTo>
                <a:lnTo>
                  <a:pt x="990" y="1153"/>
                </a:lnTo>
                <a:lnTo>
                  <a:pt x="969" y="1142"/>
                </a:lnTo>
                <a:lnTo>
                  <a:pt x="946" y="1130"/>
                </a:lnTo>
                <a:lnTo>
                  <a:pt x="922" y="1117"/>
                </a:lnTo>
                <a:lnTo>
                  <a:pt x="874" y="1088"/>
                </a:lnTo>
                <a:lnTo>
                  <a:pt x="851" y="1075"/>
                </a:lnTo>
                <a:lnTo>
                  <a:pt x="829" y="1063"/>
                </a:lnTo>
                <a:lnTo>
                  <a:pt x="809" y="1052"/>
                </a:lnTo>
                <a:lnTo>
                  <a:pt x="791" y="1044"/>
                </a:lnTo>
                <a:lnTo>
                  <a:pt x="775" y="1039"/>
                </a:lnTo>
                <a:close/>
                <a:moveTo>
                  <a:pt x="676" y="1039"/>
                </a:moveTo>
                <a:lnTo>
                  <a:pt x="693" y="1199"/>
                </a:lnTo>
                <a:lnTo>
                  <a:pt x="792" y="1176"/>
                </a:lnTo>
                <a:lnTo>
                  <a:pt x="784" y="1161"/>
                </a:lnTo>
                <a:lnTo>
                  <a:pt x="776" y="1144"/>
                </a:lnTo>
                <a:lnTo>
                  <a:pt x="768" y="1126"/>
                </a:lnTo>
                <a:lnTo>
                  <a:pt x="760" y="1108"/>
                </a:lnTo>
                <a:lnTo>
                  <a:pt x="751" y="1091"/>
                </a:lnTo>
                <a:lnTo>
                  <a:pt x="742" y="1075"/>
                </a:lnTo>
                <a:lnTo>
                  <a:pt x="734" y="1061"/>
                </a:lnTo>
                <a:lnTo>
                  <a:pt x="726" y="1052"/>
                </a:lnTo>
                <a:lnTo>
                  <a:pt x="718" y="1047"/>
                </a:lnTo>
                <a:lnTo>
                  <a:pt x="706" y="1043"/>
                </a:lnTo>
                <a:lnTo>
                  <a:pt x="696" y="1042"/>
                </a:lnTo>
                <a:lnTo>
                  <a:pt x="684" y="1040"/>
                </a:lnTo>
                <a:lnTo>
                  <a:pt x="676" y="1039"/>
                </a:lnTo>
                <a:close/>
                <a:moveTo>
                  <a:pt x="324" y="1024"/>
                </a:moveTo>
                <a:lnTo>
                  <a:pt x="313" y="1025"/>
                </a:lnTo>
                <a:lnTo>
                  <a:pt x="302" y="1026"/>
                </a:lnTo>
                <a:lnTo>
                  <a:pt x="289" y="1029"/>
                </a:lnTo>
                <a:lnTo>
                  <a:pt x="277" y="1032"/>
                </a:lnTo>
                <a:lnTo>
                  <a:pt x="264" y="1037"/>
                </a:lnTo>
                <a:lnTo>
                  <a:pt x="253" y="1044"/>
                </a:lnTo>
                <a:lnTo>
                  <a:pt x="243" y="1054"/>
                </a:lnTo>
                <a:lnTo>
                  <a:pt x="236" y="1064"/>
                </a:lnTo>
                <a:lnTo>
                  <a:pt x="231" y="1077"/>
                </a:lnTo>
                <a:lnTo>
                  <a:pt x="228" y="1101"/>
                </a:lnTo>
                <a:lnTo>
                  <a:pt x="230" y="1126"/>
                </a:lnTo>
                <a:lnTo>
                  <a:pt x="235" y="1154"/>
                </a:lnTo>
                <a:lnTo>
                  <a:pt x="243" y="1182"/>
                </a:lnTo>
                <a:lnTo>
                  <a:pt x="254" y="1210"/>
                </a:lnTo>
                <a:lnTo>
                  <a:pt x="267" y="1238"/>
                </a:lnTo>
                <a:lnTo>
                  <a:pt x="282" y="1266"/>
                </a:lnTo>
                <a:lnTo>
                  <a:pt x="300" y="1292"/>
                </a:lnTo>
                <a:lnTo>
                  <a:pt x="318" y="1317"/>
                </a:lnTo>
                <a:lnTo>
                  <a:pt x="338" y="1339"/>
                </a:lnTo>
                <a:lnTo>
                  <a:pt x="358" y="1358"/>
                </a:lnTo>
                <a:lnTo>
                  <a:pt x="379" y="1374"/>
                </a:lnTo>
                <a:lnTo>
                  <a:pt x="371" y="1100"/>
                </a:lnTo>
                <a:lnTo>
                  <a:pt x="359" y="1099"/>
                </a:lnTo>
                <a:lnTo>
                  <a:pt x="334" y="1098"/>
                </a:lnTo>
                <a:lnTo>
                  <a:pt x="323" y="1095"/>
                </a:lnTo>
                <a:lnTo>
                  <a:pt x="313" y="1092"/>
                </a:lnTo>
                <a:lnTo>
                  <a:pt x="305" y="1085"/>
                </a:lnTo>
                <a:lnTo>
                  <a:pt x="303" y="1078"/>
                </a:lnTo>
                <a:lnTo>
                  <a:pt x="305" y="1070"/>
                </a:lnTo>
                <a:lnTo>
                  <a:pt x="310" y="1061"/>
                </a:lnTo>
                <a:lnTo>
                  <a:pt x="317" y="1052"/>
                </a:lnTo>
                <a:lnTo>
                  <a:pt x="325" y="1043"/>
                </a:lnTo>
                <a:lnTo>
                  <a:pt x="333" y="1033"/>
                </a:lnTo>
                <a:lnTo>
                  <a:pt x="338" y="1024"/>
                </a:lnTo>
                <a:lnTo>
                  <a:pt x="324" y="1024"/>
                </a:lnTo>
                <a:close/>
                <a:moveTo>
                  <a:pt x="891" y="917"/>
                </a:moveTo>
                <a:lnTo>
                  <a:pt x="893" y="938"/>
                </a:lnTo>
                <a:lnTo>
                  <a:pt x="895" y="960"/>
                </a:lnTo>
                <a:lnTo>
                  <a:pt x="895" y="984"/>
                </a:lnTo>
                <a:lnTo>
                  <a:pt x="896" y="1007"/>
                </a:lnTo>
                <a:lnTo>
                  <a:pt x="898" y="1030"/>
                </a:lnTo>
                <a:lnTo>
                  <a:pt x="901" y="1052"/>
                </a:lnTo>
                <a:lnTo>
                  <a:pt x="906" y="1073"/>
                </a:lnTo>
                <a:lnTo>
                  <a:pt x="915" y="1092"/>
                </a:lnTo>
                <a:lnTo>
                  <a:pt x="981" y="1108"/>
                </a:lnTo>
                <a:lnTo>
                  <a:pt x="976" y="1090"/>
                </a:lnTo>
                <a:lnTo>
                  <a:pt x="971" y="1071"/>
                </a:lnTo>
                <a:lnTo>
                  <a:pt x="969" y="1054"/>
                </a:lnTo>
                <a:lnTo>
                  <a:pt x="966" y="1035"/>
                </a:lnTo>
                <a:lnTo>
                  <a:pt x="964" y="1018"/>
                </a:lnTo>
                <a:lnTo>
                  <a:pt x="960" y="1001"/>
                </a:lnTo>
                <a:lnTo>
                  <a:pt x="957" y="985"/>
                </a:lnTo>
                <a:lnTo>
                  <a:pt x="952" y="970"/>
                </a:lnTo>
                <a:lnTo>
                  <a:pt x="946" y="956"/>
                </a:lnTo>
                <a:lnTo>
                  <a:pt x="937" y="944"/>
                </a:lnTo>
                <a:lnTo>
                  <a:pt x="925" y="933"/>
                </a:lnTo>
                <a:lnTo>
                  <a:pt x="909" y="924"/>
                </a:lnTo>
                <a:lnTo>
                  <a:pt x="891" y="917"/>
                </a:lnTo>
                <a:close/>
                <a:moveTo>
                  <a:pt x="495" y="864"/>
                </a:moveTo>
                <a:lnTo>
                  <a:pt x="445" y="1024"/>
                </a:lnTo>
                <a:lnTo>
                  <a:pt x="459" y="1037"/>
                </a:lnTo>
                <a:lnTo>
                  <a:pt x="471" y="1052"/>
                </a:lnTo>
                <a:lnTo>
                  <a:pt x="482" y="1066"/>
                </a:lnTo>
                <a:lnTo>
                  <a:pt x="504" y="1097"/>
                </a:lnTo>
                <a:lnTo>
                  <a:pt x="515" y="1111"/>
                </a:lnTo>
                <a:lnTo>
                  <a:pt x="528" y="1125"/>
                </a:lnTo>
                <a:lnTo>
                  <a:pt x="543" y="1136"/>
                </a:lnTo>
                <a:lnTo>
                  <a:pt x="561" y="1146"/>
                </a:lnTo>
                <a:lnTo>
                  <a:pt x="561" y="1138"/>
                </a:lnTo>
                <a:lnTo>
                  <a:pt x="495" y="864"/>
                </a:lnTo>
                <a:close/>
                <a:moveTo>
                  <a:pt x="971" y="749"/>
                </a:moveTo>
                <a:lnTo>
                  <a:pt x="959" y="751"/>
                </a:lnTo>
                <a:lnTo>
                  <a:pt x="946" y="755"/>
                </a:lnTo>
                <a:lnTo>
                  <a:pt x="934" y="762"/>
                </a:lnTo>
                <a:lnTo>
                  <a:pt x="924" y="773"/>
                </a:lnTo>
                <a:lnTo>
                  <a:pt x="920" y="780"/>
                </a:lnTo>
                <a:lnTo>
                  <a:pt x="917" y="792"/>
                </a:lnTo>
                <a:lnTo>
                  <a:pt x="916" y="806"/>
                </a:lnTo>
                <a:lnTo>
                  <a:pt x="915" y="820"/>
                </a:lnTo>
                <a:lnTo>
                  <a:pt x="915" y="849"/>
                </a:lnTo>
                <a:lnTo>
                  <a:pt x="932" y="856"/>
                </a:lnTo>
                <a:lnTo>
                  <a:pt x="942" y="847"/>
                </a:lnTo>
                <a:lnTo>
                  <a:pt x="951" y="837"/>
                </a:lnTo>
                <a:lnTo>
                  <a:pt x="960" y="828"/>
                </a:lnTo>
                <a:lnTo>
                  <a:pt x="969" y="822"/>
                </a:lnTo>
                <a:lnTo>
                  <a:pt x="977" y="817"/>
                </a:lnTo>
                <a:lnTo>
                  <a:pt x="984" y="817"/>
                </a:lnTo>
                <a:lnTo>
                  <a:pt x="991" y="822"/>
                </a:lnTo>
                <a:lnTo>
                  <a:pt x="995" y="828"/>
                </a:lnTo>
                <a:lnTo>
                  <a:pt x="996" y="838"/>
                </a:lnTo>
                <a:lnTo>
                  <a:pt x="995" y="850"/>
                </a:lnTo>
                <a:lnTo>
                  <a:pt x="992" y="862"/>
                </a:lnTo>
                <a:lnTo>
                  <a:pt x="989" y="877"/>
                </a:lnTo>
                <a:lnTo>
                  <a:pt x="983" y="891"/>
                </a:lnTo>
                <a:lnTo>
                  <a:pt x="979" y="905"/>
                </a:lnTo>
                <a:lnTo>
                  <a:pt x="973" y="917"/>
                </a:lnTo>
                <a:lnTo>
                  <a:pt x="977" y="918"/>
                </a:lnTo>
                <a:lnTo>
                  <a:pt x="982" y="919"/>
                </a:lnTo>
                <a:lnTo>
                  <a:pt x="988" y="919"/>
                </a:lnTo>
                <a:lnTo>
                  <a:pt x="994" y="917"/>
                </a:lnTo>
                <a:lnTo>
                  <a:pt x="1002" y="914"/>
                </a:lnTo>
                <a:lnTo>
                  <a:pt x="1012" y="908"/>
                </a:lnTo>
                <a:lnTo>
                  <a:pt x="1023" y="898"/>
                </a:lnTo>
                <a:lnTo>
                  <a:pt x="1026" y="891"/>
                </a:lnTo>
                <a:lnTo>
                  <a:pt x="1029" y="881"/>
                </a:lnTo>
                <a:lnTo>
                  <a:pt x="1032" y="867"/>
                </a:lnTo>
                <a:lnTo>
                  <a:pt x="1034" y="852"/>
                </a:lnTo>
                <a:lnTo>
                  <a:pt x="1035" y="836"/>
                </a:lnTo>
                <a:lnTo>
                  <a:pt x="1036" y="820"/>
                </a:lnTo>
                <a:lnTo>
                  <a:pt x="1036" y="805"/>
                </a:lnTo>
                <a:lnTo>
                  <a:pt x="1035" y="790"/>
                </a:lnTo>
                <a:lnTo>
                  <a:pt x="1034" y="780"/>
                </a:lnTo>
                <a:lnTo>
                  <a:pt x="1031" y="773"/>
                </a:lnTo>
                <a:lnTo>
                  <a:pt x="1025" y="767"/>
                </a:lnTo>
                <a:lnTo>
                  <a:pt x="1018" y="761"/>
                </a:lnTo>
                <a:lnTo>
                  <a:pt x="1008" y="756"/>
                </a:lnTo>
                <a:lnTo>
                  <a:pt x="997" y="752"/>
                </a:lnTo>
                <a:lnTo>
                  <a:pt x="984" y="750"/>
                </a:lnTo>
                <a:lnTo>
                  <a:pt x="971" y="749"/>
                </a:lnTo>
                <a:close/>
                <a:moveTo>
                  <a:pt x="585" y="724"/>
                </a:moveTo>
                <a:lnTo>
                  <a:pt x="569" y="727"/>
                </a:lnTo>
                <a:lnTo>
                  <a:pt x="558" y="734"/>
                </a:lnTo>
                <a:lnTo>
                  <a:pt x="550" y="745"/>
                </a:lnTo>
                <a:lnTo>
                  <a:pt x="544" y="757"/>
                </a:lnTo>
                <a:lnTo>
                  <a:pt x="543" y="777"/>
                </a:lnTo>
                <a:lnTo>
                  <a:pt x="543" y="801"/>
                </a:lnTo>
                <a:lnTo>
                  <a:pt x="544" y="827"/>
                </a:lnTo>
                <a:lnTo>
                  <a:pt x="547" y="855"/>
                </a:lnTo>
                <a:lnTo>
                  <a:pt x="558" y="916"/>
                </a:lnTo>
                <a:lnTo>
                  <a:pt x="565" y="946"/>
                </a:lnTo>
                <a:lnTo>
                  <a:pt x="572" y="977"/>
                </a:lnTo>
                <a:lnTo>
                  <a:pt x="578" y="1005"/>
                </a:lnTo>
                <a:lnTo>
                  <a:pt x="586" y="1032"/>
                </a:lnTo>
                <a:lnTo>
                  <a:pt x="602" y="1032"/>
                </a:lnTo>
                <a:lnTo>
                  <a:pt x="604" y="993"/>
                </a:lnTo>
                <a:lnTo>
                  <a:pt x="609" y="958"/>
                </a:lnTo>
                <a:lnTo>
                  <a:pt x="617" y="923"/>
                </a:lnTo>
                <a:lnTo>
                  <a:pt x="627" y="892"/>
                </a:lnTo>
                <a:lnTo>
                  <a:pt x="639" y="861"/>
                </a:lnTo>
                <a:lnTo>
                  <a:pt x="652" y="834"/>
                </a:lnTo>
                <a:lnTo>
                  <a:pt x="640" y="828"/>
                </a:lnTo>
                <a:lnTo>
                  <a:pt x="628" y="823"/>
                </a:lnTo>
                <a:lnTo>
                  <a:pt x="602" y="812"/>
                </a:lnTo>
                <a:lnTo>
                  <a:pt x="592" y="808"/>
                </a:lnTo>
                <a:lnTo>
                  <a:pt x="584" y="804"/>
                </a:lnTo>
                <a:lnTo>
                  <a:pt x="580" y="801"/>
                </a:lnTo>
                <a:lnTo>
                  <a:pt x="576" y="793"/>
                </a:lnTo>
                <a:lnTo>
                  <a:pt x="574" y="784"/>
                </a:lnTo>
                <a:lnTo>
                  <a:pt x="575" y="773"/>
                </a:lnTo>
                <a:lnTo>
                  <a:pt x="579" y="764"/>
                </a:lnTo>
                <a:lnTo>
                  <a:pt x="586" y="756"/>
                </a:lnTo>
                <a:lnTo>
                  <a:pt x="595" y="751"/>
                </a:lnTo>
                <a:lnTo>
                  <a:pt x="605" y="750"/>
                </a:lnTo>
                <a:lnTo>
                  <a:pt x="616" y="751"/>
                </a:lnTo>
                <a:lnTo>
                  <a:pt x="626" y="752"/>
                </a:lnTo>
                <a:lnTo>
                  <a:pt x="635" y="755"/>
                </a:lnTo>
                <a:lnTo>
                  <a:pt x="643" y="757"/>
                </a:lnTo>
                <a:lnTo>
                  <a:pt x="642" y="756"/>
                </a:lnTo>
                <a:lnTo>
                  <a:pt x="640" y="751"/>
                </a:lnTo>
                <a:lnTo>
                  <a:pt x="635" y="746"/>
                </a:lnTo>
                <a:lnTo>
                  <a:pt x="629" y="739"/>
                </a:lnTo>
                <a:lnTo>
                  <a:pt x="620" y="732"/>
                </a:lnTo>
                <a:lnTo>
                  <a:pt x="610" y="727"/>
                </a:lnTo>
                <a:lnTo>
                  <a:pt x="598" y="724"/>
                </a:lnTo>
                <a:lnTo>
                  <a:pt x="585" y="724"/>
                </a:lnTo>
                <a:close/>
                <a:moveTo>
                  <a:pt x="792" y="666"/>
                </a:moveTo>
                <a:lnTo>
                  <a:pt x="783" y="694"/>
                </a:lnTo>
                <a:lnTo>
                  <a:pt x="770" y="723"/>
                </a:lnTo>
                <a:lnTo>
                  <a:pt x="756" y="752"/>
                </a:lnTo>
                <a:lnTo>
                  <a:pt x="741" y="783"/>
                </a:lnTo>
                <a:lnTo>
                  <a:pt x="726" y="814"/>
                </a:lnTo>
                <a:lnTo>
                  <a:pt x="712" y="845"/>
                </a:lnTo>
                <a:lnTo>
                  <a:pt x="699" y="878"/>
                </a:lnTo>
                <a:lnTo>
                  <a:pt x="690" y="909"/>
                </a:lnTo>
                <a:lnTo>
                  <a:pt x="684" y="940"/>
                </a:lnTo>
                <a:lnTo>
                  <a:pt x="681" y="971"/>
                </a:lnTo>
                <a:lnTo>
                  <a:pt x="685" y="1001"/>
                </a:lnTo>
                <a:lnTo>
                  <a:pt x="716" y="998"/>
                </a:lnTo>
                <a:lnTo>
                  <a:pt x="745" y="998"/>
                </a:lnTo>
                <a:lnTo>
                  <a:pt x="772" y="999"/>
                </a:lnTo>
                <a:lnTo>
                  <a:pt x="798" y="1004"/>
                </a:lnTo>
                <a:lnTo>
                  <a:pt x="824" y="1010"/>
                </a:lnTo>
                <a:lnTo>
                  <a:pt x="849" y="1016"/>
                </a:lnTo>
                <a:lnTo>
                  <a:pt x="850" y="1011"/>
                </a:lnTo>
                <a:lnTo>
                  <a:pt x="851" y="1003"/>
                </a:lnTo>
                <a:lnTo>
                  <a:pt x="850" y="992"/>
                </a:lnTo>
                <a:lnTo>
                  <a:pt x="849" y="978"/>
                </a:lnTo>
                <a:lnTo>
                  <a:pt x="846" y="962"/>
                </a:lnTo>
                <a:lnTo>
                  <a:pt x="840" y="945"/>
                </a:lnTo>
                <a:lnTo>
                  <a:pt x="832" y="927"/>
                </a:lnTo>
                <a:lnTo>
                  <a:pt x="820" y="908"/>
                </a:lnTo>
                <a:lnTo>
                  <a:pt x="805" y="888"/>
                </a:lnTo>
                <a:lnTo>
                  <a:pt x="784" y="868"/>
                </a:lnTo>
                <a:lnTo>
                  <a:pt x="759" y="849"/>
                </a:lnTo>
                <a:lnTo>
                  <a:pt x="874" y="856"/>
                </a:lnTo>
                <a:lnTo>
                  <a:pt x="871" y="831"/>
                </a:lnTo>
                <a:lnTo>
                  <a:pt x="874" y="806"/>
                </a:lnTo>
                <a:lnTo>
                  <a:pt x="882" y="783"/>
                </a:lnTo>
                <a:lnTo>
                  <a:pt x="893" y="761"/>
                </a:lnTo>
                <a:lnTo>
                  <a:pt x="907" y="741"/>
                </a:lnTo>
                <a:lnTo>
                  <a:pt x="926" y="725"/>
                </a:lnTo>
                <a:lnTo>
                  <a:pt x="946" y="713"/>
                </a:lnTo>
                <a:lnTo>
                  <a:pt x="967" y="704"/>
                </a:lnTo>
                <a:lnTo>
                  <a:pt x="927" y="702"/>
                </a:lnTo>
                <a:lnTo>
                  <a:pt x="890" y="696"/>
                </a:lnTo>
                <a:lnTo>
                  <a:pt x="855" y="687"/>
                </a:lnTo>
                <a:lnTo>
                  <a:pt x="823" y="677"/>
                </a:lnTo>
                <a:lnTo>
                  <a:pt x="792" y="666"/>
                </a:lnTo>
                <a:close/>
                <a:moveTo>
                  <a:pt x="825" y="559"/>
                </a:moveTo>
                <a:lnTo>
                  <a:pt x="808" y="643"/>
                </a:lnTo>
                <a:lnTo>
                  <a:pt x="834" y="638"/>
                </a:lnTo>
                <a:lnTo>
                  <a:pt x="861" y="637"/>
                </a:lnTo>
                <a:lnTo>
                  <a:pt x="888" y="638"/>
                </a:lnTo>
                <a:lnTo>
                  <a:pt x="915" y="642"/>
                </a:lnTo>
                <a:lnTo>
                  <a:pt x="941" y="646"/>
                </a:lnTo>
                <a:lnTo>
                  <a:pt x="965" y="651"/>
                </a:lnTo>
                <a:lnTo>
                  <a:pt x="825" y="559"/>
                </a:lnTo>
                <a:close/>
                <a:moveTo>
                  <a:pt x="849" y="438"/>
                </a:moveTo>
                <a:lnTo>
                  <a:pt x="841" y="530"/>
                </a:lnTo>
                <a:lnTo>
                  <a:pt x="965" y="567"/>
                </a:lnTo>
                <a:lnTo>
                  <a:pt x="849" y="438"/>
                </a:lnTo>
                <a:close/>
                <a:moveTo>
                  <a:pt x="1050" y="0"/>
                </a:moveTo>
                <a:lnTo>
                  <a:pt x="1050" y="14"/>
                </a:lnTo>
                <a:lnTo>
                  <a:pt x="1051" y="29"/>
                </a:lnTo>
                <a:lnTo>
                  <a:pt x="1051" y="257"/>
                </a:lnTo>
                <a:lnTo>
                  <a:pt x="1052" y="302"/>
                </a:lnTo>
                <a:lnTo>
                  <a:pt x="1052" y="933"/>
                </a:lnTo>
                <a:lnTo>
                  <a:pt x="1051" y="933"/>
                </a:lnTo>
                <a:lnTo>
                  <a:pt x="1050" y="932"/>
                </a:lnTo>
                <a:lnTo>
                  <a:pt x="1048" y="931"/>
                </a:lnTo>
                <a:lnTo>
                  <a:pt x="1041" y="931"/>
                </a:lnTo>
                <a:lnTo>
                  <a:pt x="1039" y="933"/>
                </a:lnTo>
                <a:lnTo>
                  <a:pt x="1036" y="936"/>
                </a:lnTo>
                <a:lnTo>
                  <a:pt x="1021" y="965"/>
                </a:lnTo>
                <a:lnTo>
                  <a:pt x="1014" y="978"/>
                </a:lnTo>
                <a:lnTo>
                  <a:pt x="1008" y="993"/>
                </a:lnTo>
                <a:lnTo>
                  <a:pt x="1003" y="1009"/>
                </a:lnTo>
                <a:lnTo>
                  <a:pt x="1000" y="1025"/>
                </a:lnTo>
                <a:lnTo>
                  <a:pt x="997" y="1040"/>
                </a:lnTo>
                <a:lnTo>
                  <a:pt x="998" y="1054"/>
                </a:lnTo>
                <a:lnTo>
                  <a:pt x="1002" y="1070"/>
                </a:lnTo>
                <a:lnTo>
                  <a:pt x="1006" y="1081"/>
                </a:lnTo>
                <a:lnTo>
                  <a:pt x="1012" y="1091"/>
                </a:lnTo>
                <a:lnTo>
                  <a:pt x="1019" y="1096"/>
                </a:lnTo>
                <a:lnTo>
                  <a:pt x="1026" y="1099"/>
                </a:lnTo>
                <a:lnTo>
                  <a:pt x="1035" y="1101"/>
                </a:lnTo>
                <a:lnTo>
                  <a:pt x="1044" y="1101"/>
                </a:lnTo>
                <a:lnTo>
                  <a:pt x="1052" y="1099"/>
                </a:lnTo>
                <a:lnTo>
                  <a:pt x="1052" y="1610"/>
                </a:lnTo>
                <a:lnTo>
                  <a:pt x="932" y="1610"/>
                </a:lnTo>
                <a:lnTo>
                  <a:pt x="932" y="1633"/>
                </a:lnTo>
                <a:lnTo>
                  <a:pt x="1052" y="1633"/>
                </a:lnTo>
                <a:lnTo>
                  <a:pt x="1052" y="1671"/>
                </a:lnTo>
                <a:lnTo>
                  <a:pt x="1031" y="1671"/>
                </a:lnTo>
                <a:lnTo>
                  <a:pt x="1027" y="1682"/>
                </a:lnTo>
                <a:lnTo>
                  <a:pt x="1025" y="1693"/>
                </a:lnTo>
                <a:lnTo>
                  <a:pt x="1021" y="1705"/>
                </a:lnTo>
                <a:lnTo>
                  <a:pt x="1014" y="1717"/>
                </a:lnTo>
                <a:lnTo>
                  <a:pt x="1008" y="1722"/>
                </a:lnTo>
                <a:lnTo>
                  <a:pt x="998" y="1726"/>
                </a:lnTo>
                <a:lnTo>
                  <a:pt x="985" y="1730"/>
                </a:lnTo>
                <a:lnTo>
                  <a:pt x="941" y="1740"/>
                </a:lnTo>
                <a:lnTo>
                  <a:pt x="929" y="1745"/>
                </a:lnTo>
                <a:lnTo>
                  <a:pt x="920" y="1749"/>
                </a:lnTo>
                <a:lnTo>
                  <a:pt x="915" y="1755"/>
                </a:lnTo>
                <a:lnTo>
                  <a:pt x="914" y="1768"/>
                </a:lnTo>
                <a:lnTo>
                  <a:pt x="915" y="1778"/>
                </a:lnTo>
                <a:lnTo>
                  <a:pt x="921" y="1787"/>
                </a:lnTo>
                <a:lnTo>
                  <a:pt x="928" y="1794"/>
                </a:lnTo>
                <a:lnTo>
                  <a:pt x="937" y="1799"/>
                </a:lnTo>
                <a:lnTo>
                  <a:pt x="948" y="1801"/>
                </a:lnTo>
                <a:lnTo>
                  <a:pt x="963" y="1804"/>
                </a:lnTo>
                <a:lnTo>
                  <a:pt x="982" y="1806"/>
                </a:lnTo>
                <a:lnTo>
                  <a:pt x="1004" y="1810"/>
                </a:lnTo>
                <a:lnTo>
                  <a:pt x="1028" y="1812"/>
                </a:lnTo>
                <a:lnTo>
                  <a:pt x="1052" y="1812"/>
                </a:lnTo>
                <a:lnTo>
                  <a:pt x="1052" y="1988"/>
                </a:lnTo>
                <a:lnTo>
                  <a:pt x="1044" y="1988"/>
                </a:lnTo>
                <a:lnTo>
                  <a:pt x="1036" y="1990"/>
                </a:lnTo>
                <a:lnTo>
                  <a:pt x="1030" y="1993"/>
                </a:lnTo>
                <a:lnTo>
                  <a:pt x="1027" y="1998"/>
                </a:lnTo>
                <a:lnTo>
                  <a:pt x="1026" y="2005"/>
                </a:lnTo>
                <a:lnTo>
                  <a:pt x="1026" y="2014"/>
                </a:lnTo>
                <a:lnTo>
                  <a:pt x="1028" y="2021"/>
                </a:lnTo>
                <a:lnTo>
                  <a:pt x="1032" y="2026"/>
                </a:lnTo>
                <a:lnTo>
                  <a:pt x="1039" y="2029"/>
                </a:lnTo>
                <a:lnTo>
                  <a:pt x="1046" y="2030"/>
                </a:lnTo>
                <a:lnTo>
                  <a:pt x="1052" y="2030"/>
                </a:lnTo>
                <a:lnTo>
                  <a:pt x="1052" y="2039"/>
                </a:lnTo>
                <a:lnTo>
                  <a:pt x="1034" y="2037"/>
                </a:lnTo>
                <a:lnTo>
                  <a:pt x="1023" y="2037"/>
                </a:lnTo>
                <a:lnTo>
                  <a:pt x="1018" y="2037"/>
                </a:lnTo>
                <a:lnTo>
                  <a:pt x="1013" y="2037"/>
                </a:lnTo>
                <a:lnTo>
                  <a:pt x="1005" y="2038"/>
                </a:lnTo>
                <a:lnTo>
                  <a:pt x="997" y="2041"/>
                </a:lnTo>
                <a:lnTo>
                  <a:pt x="990" y="2044"/>
                </a:lnTo>
                <a:lnTo>
                  <a:pt x="982" y="2050"/>
                </a:lnTo>
                <a:lnTo>
                  <a:pt x="976" y="2057"/>
                </a:lnTo>
                <a:lnTo>
                  <a:pt x="970" y="2066"/>
                </a:lnTo>
                <a:lnTo>
                  <a:pt x="967" y="2078"/>
                </a:lnTo>
                <a:lnTo>
                  <a:pt x="965" y="2092"/>
                </a:lnTo>
                <a:lnTo>
                  <a:pt x="967" y="2108"/>
                </a:lnTo>
                <a:lnTo>
                  <a:pt x="971" y="2123"/>
                </a:lnTo>
                <a:lnTo>
                  <a:pt x="980" y="2135"/>
                </a:lnTo>
                <a:lnTo>
                  <a:pt x="989" y="2145"/>
                </a:lnTo>
                <a:lnTo>
                  <a:pt x="1001" y="2154"/>
                </a:lnTo>
                <a:lnTo>
                  <a:pt x="1013" y="2163"/>
                </a:lnTo>
                <a:lnTo>
                  <a:pt x="1025" y="2171"/>
                </a:lnTo>
                <a:lnTo>
                  <a:pt x="1039" y="2179"/>
                </a:lnTo>
                <a:lnTo>
                  <a:pt x="1052" y="2187"/>
                </a:lnTo>
                <a:lnTo>
                  <a:pt x="1052" y="2787"/>
                </a:lnTo>
                <a:lnTo>
                  <a:pt x="1018" y="2786"/>
                </a:lnTo>
                <a:lnTo>
                  <a:pt x="982" y="2783"/>
                </a:lnTo>
                <a:lnTo>
                  <a:pt x="945" y="2777"/>
                </a:lnTo>
                <a:lnTo>
                  <a:pt x="907" y="2768"/>
                </a:lnTo>
                <a:lnTo>
                  <a:pt x="734" y="2699"/>
                </a:lnTo>
                <a:lnTo>
                  <a:pt x="701" y="2684"/>
                </a:lnTo>
                <a:lnTo>
                  <a:pt x="665" y="2668"/>
                </a:lnTo>
                <a:lnTo>
                  <a:pt x="630" y="2650"/>
                </a:lnTo>
                <a:lnTo>
                  <a:pt x="592" y="2630"/>
                </a:lnTo>
                <a:lnTo>
                  <a:pt x="554" y="2609"/>
                </a:lnTo>
                <a:lnTo>
                  <a:pt x="517" y="2586"/>
                </a:lnTo>
                <a:lnTo>
                  <a:pt x="479" y="2562"/>
                </a:lnTo>
                <a:lnTo>
                  <a:pt x="442" y="2537"/>
                </a:lnTo>
                <a:lnTo>
                  <a:pt x="406" y="2509"/>
                </a:lnTo>
                <a:lnTo>
                  <a:pt x="372" y="2481"/>
                </a:lnTo>
                <a:lnTo>
                  <a:pt x="340" y="2450"/>
                </a:lnTo>
                <a:lnTo>
                  <a:pt x="310" y="2418"/>
                </a:lnTo>
                <a:lnTo>
                  <a:pt x="282" y="2385"/>
                </a:lnTo>
                <a:lnTo>
                  <a:pt x="258" y="2350"/>
                </a:lnTo>
                <a:lnTo>
                  <a:pt x="237" y="2315"/>
                </a:lnTo>
                <a:lnTo>
                  <a:pt x="220" y="2277"/>
                </a:lnTo>
                <a:lnTo>
                  <a:pt x="207" y="2238"/>
                </a:lnTo>
                <a:lnTo>
                  <a:pt x="199" y="2197"/>
                </a:lnTo>
                <a:lnTo>
                  <a:pt x="196" y="2156"/>
                </a:lnTo>
                <a:lnTo>
                  <a:pt x="198" y="2113"/>
                </a:lnTo>
                <a:lnTo>
                  <a:pt x="180" y="2112"/>
                </a:lnTo>
                <a:lnTo>
                  <a:pt x="165" y="2110"/>
                </a:lnTo>
                <a:lnTo>
                  <a:pt x="153" y="2108"/>
                </a:lnTo>
                <a:lnTo>
                  <a:pt x="143" y="2103"/>
                </a:lnTo>
                <a:lnTo>
                  <a:pt x="132" y="2097"/>
                </a:lnTo>
                <a:lnTo>
                  <a:pt x="149" y="2075"/>
                </a:lnTo>
                <a:lnTo>
                  <a:pt x="198" y="2044"/>
                </a:lnTo>
                <a:lnTo>
                  <a:pt x="116" y="2037"/>
                </a:lnTo>
                <a:lnTo>
                  <a:pt x="124" y="2021"/>
                </a:lnTo>
                <a:lnTo>
                  <a:pt x="198" y="1998"/>
                </a:lnTo>
                <a:lnTo>
                  <a:pt x="124" y="1930"/>
                </a:lnTo>
                <a:lnTo>
                  <a:pt x="124" y="1922"/>
                </a:lnTo>
                <a:lnTo>
                  <a:pt x="297" y="1953"/>
                </a:lnTo>
                <a:lnTo>
                  <a:pt x="281" y="1934"/>
                </a:lnTo>
                <a:lnTo>
                  <a:pt x="267" y="1916"/>
                </a:lnTo>
                <a:lnTo>
                  <a:pt x="253" y="1899"/>
                </a:lnTo>
                <a:lnTo>
                  <a:pt x="242" y="1882"/>
                </a:lnTo>
                <a:lnTo>
                  <a:pt x="232" y="1864"/>
                </a:lnTo>
                <a:lnTo>
                  <a:pt x="225" y="1845"/>
                </a:lnTo>
                <a:lnTo>
                  <a:pt x="220" y="1827"/>
                </a:lnTo>
                <a:lnTo>
                  <a:pt x="217" y="1806"/>
                </a:lnTo>
                <a:lnTo>
                  <a:pt x="218" y="1784"/>
                </a:lnTo>
                <a:lnTo>
                  <a:pt x="223" y="1759"/>
                </a:lnTo>
                <a:lnTo>
                  <a:pt x="231" y="1732"/>
                </a:lnTo>
                <a:lnTo>
                  <a:pt x="223" y="1732"/>
                </a:lnTo>
                <a:lnTo>
                  <a:pt x="204" y="1736"/>
                </a:lnTo>
                <a:lnTo>
                  <a:pt x="183" y="1739"/>
                </a:lnTo>
                <a:lnTo>
                  <a:pt x="160" y="1741"/>
                </a:lnTo>
                <a:lnTo>
                  <a:pt x="137" y="1741"/>
                </a:lnTo>
                <a:lnTo>
                  <a:pt x="112" y="1740"/>
                </a:lnTo>
                <a:lnTo>
                  <a:pt x="89" y="1739"/>
                </a:lnTo>
                <a:lnTo>
                  <a:pt x="67" y="1735"/>
                </a:lnTo>
                <a:lnTo>
                  <a:pt x="49" y="1730"/>
                </a:lnTo>
                <a:lnTo>
                  <a:pt x="33" y="1724"/>
                </a:lnTo>
                <a:lnTo>
                  <a:pt x="41" y="1709"/>
                </a:lnTo>
                <a:lnTo>
                  <a:pt x="132" y="1671"/>
                </a:lnTo>
                <a:lnTo>
                  <a:pt x="108" y="1659"/>
                </a:lnTo>
                <a:lnTo>
                  <a:pt x="85" y="1649"/>
                </a:lnTo>
                <a:lnTo>
                  <a:pt x="64" y="1638"/>
                </a:lnTo>
                <a:lnTo>
                  <a:pt x="44" y="1627"/>
                </a:lnTo>
                <a:lnTo>
                  <a:pt x="26" y="1613"/>
                </a:lnTo>
                <a:lnTo>
                  <a:pt x="8" y="1595"/>
                </a:lnTo>
                <a:lnTo>
                  <a:pt x="124" y="1603"/>
                </a:lnTo>
                <a:lnTo>
                  <a:pt x="111" y="1585"/>
                </a:lnTo>
                <a:lnTo>
                  <a:pt x="83" y="1554"/>
                </a:lnTo>
                <a:lnTo>
                  <a:pt x="45" y="1511"/>
                </a:lnTo>
                <a:lnTo>
                  <a:pt x="34" y="1495"/>
                </a:lnTo>
                <a:lnTo>
                  <a:pt x="24" y="1478"/>
                </a:lnTo>
                <a:lnTo>
                  <a:pt x="16" y="1459"/>
                </a:lnTo>
                <a:lnTo>
                  <a:pt x="8" y="1436"/>
                </a:lnTo>
                <a:lnTo>
                  <a:pt x="3" y="1411"/>
                </a:lnTo>
                <a:lnTo>
                  <a:pt x="0" y="1382"/>
                </a:lnTo>
                <a:lnTo>
                  <a:pt x="1" y="1383"/>
                </a:lnTo>
                <a:lnTo>
                  <a:pt x="4" y="1389"/>
                </a:lnTo>
                <a:lnTo>
                  <a:pt x="8" y="1398"/>
                </a:lnTo>
                <a:lnTo>
                  <a:pt x="16" y="1409"/>
                </a:lnTo>
                <a:lnTo>
                  <a:pt x="27" y="1421"/>
                </a:lnTo>
                <a:lnTo>
                  <a:pt x="40" y="1433"/>
                </a:lnTo>
                <a:lnTo>
                  <a:pt x="60" y="1446"/>
                </a:lnTo>
                <a:lnTo>
                  <a:pt x="83" y="1458"/>
                </a:lnTo>
                <a:lnTo>
                  <a:pt x="75" y="1438"/>
                </a:lnTo>
                <a:lnTo>
                  <a:pt x="66" y="1416"/>
                </a:lnTo>
                <a:lnTo>
                  <a:pt x="56" y="1391"/>
                </a:lnTo>
                <a:lnTo>
                  <a:pt x="45" y="1366"/>
                </a:lnTo>
                <a:lnTo>
                  <a:pt x="35" y="1339"/>
                </a:lnTo>
                <a:lnTo>
                  <a:pt x="27" y="1311"/>
                </a:lnTo>
                <a:lnTo>
                  <a:pt x="19" y="1283"/>
                </a:lnTo>
                <a:lnTo>
                  <a:pt x="16" y="1255"/>
                </a:lnTo>
                <a:lnTo>
                  <a:pt x="14" y="1228"/>
                </a:lnTo>
                <a:lnTo>
                  <a:pt x="17" y="1202"/>
                </a:lnTo>
                <a:lnTo>
                  <a:pt x="25" y="1176"/>
                </a:lnTo>
                <a:lnTo>
                  <a:pt x="29" y="1196"/>
                </a:lnTo>
                <a:lnTo>
                  <a:pt x="36" y="1215"/>
                </a:lnTo>
                <a:lnTo>
                  <a:pt x="43" y="1236"/>
                </a:lnTo>
                <a:lnTo>
                  <a:pt x="52" y="1257"/>
                </a:lnTo>
                <a:lnTo>
                  <a:pt x="62" y="1277"/>
                </a:lnTo>
                <a:lnTo>
                  <a:pt x="73" y="1297"/>
                </a:lnTo>
                <a:lnTo>
                  <a:pt x="83" y="1317"/>
                </a:lnTo>
                <a:lnTo>
                  <a:pt x="94" y="1334"/>
                </a:lnTo>
                <a:lnTo>
                  <a:pt x="105" y="1351"/>
                </a:lnTo>
                <a:lnTo>
                  <a:pt x="115" y="1367"/>
                </a:lnTo>
                <a:lnTo>
                  <a:pt x="123" y="1379"/>
                </a:lnTo>
                <a:lnTo>
                  <a:pt x="130" y="1390"/>
                </a:lnTo>
                <a:lnTo>
                  <a:pt x="139" y="1403"/>
                </a:lnTo>
                <a:lnTo>
                  <a:pt x="140" y="1405"/>
                </a:lnTo>
                <a:lnTo>
                  <a:pt x="127" y="1334"/>
                </a:lnTo>
                <a:lnTo>
                  <a:pt x="118" y="1261"/>
                </a:lnTo>
                <a:lnTo>
                  <a:pt x="111" y="1186"/>
                </a:lnTo>
                <a:lnTo>
                  <a:pt x="108" y="1111"/>
                </a:lnTo>
                <a:lnTo>
                  <a:pt x="108" y="1035"/>
                </a:lnTo>
                <a:lnTo>
                  <a:pt x="112" y="960"/>
                </a:lnTo>
                <a:lnTo>
                  <a:pt x="120" y="884"/>
                </a:lnTo>
                <a:lnTo>
                  <a:pt x="132" y="811"/>
                </a:lnTo>
                <a:lnTo>
                  <a:pt x="140" y="811"/>
                </a:lnTo>
                <a:lnTo>
                  <a:pt x="138" y="883"/>
                </a:lnTo>
                <a:lnTo>
                  <a:pt x="138" y="955"/>
                </a:lnTo>
                <a:lnTo>
                  <a:pt x="138" y="1026"/>
                </a:lnTo>
                <a:lnTo>
                  <a:pt x="141" y="1098"/>
                </a:lnTo>
                <a:lnTo>
                  <a:pt x="148" y="1168"/>
                </a:lnTo>
                <a:lnTo>
                  <a:pt x="157" y="1237"/>
                </a:lnTo>
                <a:lnTo>
                  <a:pt x="157" y="1235"/>
                </a:lnTo>
                <a:lnTo>
                  <a:pt x="159" y="1226"/>
                </a:lnTo>
                <a:lnTo>
                  <a:pt x="160" y="1213"/>
                </a:lnTo>
                <a:lnTo>
                  <a:pt x="162" y="1195"/>
                </a:lnTo>
                <a:lnTo>
                  <a:pt x="166" y="1173"/>
                </a:lnTo>
                <a:lnTo>
                  <a:pt x="170" y="1147"/>
                </a:lnTo>
                <a:lnTo>
                  <a:pt x="174" y="1117"/>
                </a:lnTo>
                <a:lnTo>
                  <a:pt x="179" y="1084"/>
                </a:lnTo>
                <a:lnTo>
                  <a:pt x="185" y="1049"/>
                </a:lnTo>
                <a:lnTo>
                  <a:pt x="192" y="1011"/>
                </a:lnTo>
                <a:lnTo>
                  <a:pt x="199" y="972"/>
                </a:lnTo>
                <a:lnTo>
                  <a:pt x="206" y="932"/>
                </a:lnTo>
                <a:lnTo>
                  <a:pt x="214" y="889"/>
                </a:lnTo>
                <a:lnTo>
                  <a:pt x="224" y="847"/>
                </a:lnTo>
                <a:lnTo>
                  <a:pt x="244" y="761"/>
                </a:lnTo>
                <a:lnTo>
                  <a:pt x="255" y="718"/>
                </a:lnTo>
                <a:lnTo>
                  <a:pt x="266" y="677"/>
                </a:lnTo>
                <a:lnTo>
                  <a:pt x="278" y="637"/>
                </a:lnTo>
                <a:lnTo>
                  <a:pt x="291" y="599"/>
                </a:lnTo>
                <a:lnTo>
                  <a:pt x="304" y="563"/>
                </a:lnTo>
                <a:lnTo>
                  <a:pt x="318" y="529"/>
                </a:lnTo>
                <a:lnTo>
                  <a:pt x="333" y="498"/>
                </a:lnTo>
                <a:lnTo>
                  <a:pt x="347" y="470"/>
                </a:lnTo>
                <a:lnTo>
                  <a:pt x="363" y="446"/>
                </a:lnTo>
                <a:lnTo>
                  <a:pt x="352" y="497"/>
                </a:lnTo>
                <a:lnTo>
                  <a:pt x="341" y="544"/>
                </a:lnTo>
                <a:lnTo>
                  <a:pt x="329" y="589"/>
                </a:lnTo>
                <a:lnTo>
                  <a:pt x="318" y="632"/>
                </a:lnTo>
                <a:lnTo>
                  <a:pt x="307" y="675"/>
                </a:lnTo>
                <a:lnTo>
                  <a:pt x="295" y="717"/>
                </a:lnTo>
                <a:lnTo>
                  <a:pt x="285" y="760"/>
                </a:lnTo>
                <a:lnTo>
                  <a:pt x="275" y="805"/>
                </a:lnTo>
                <a:lnTo>
                  <a:pt x="265" y="852"/>
                </a:lnTo>
                <a:lnTo>
                  <a:pt x="256" y="903"/>
                </a:lnTo>
                <a:lnTo>
                  <a:pt x="247" y="957"/>
                </a:lnTo>
                <a:lnTo>
                  <a:pt x="239" y="1016"/>
                </a:lnTo>
                <a:lnTo>
                  <a:pt x="247" y="1014"/>
                </a:lnTo>
                <a:lnTo>
                  <a:pt x="260" y="1010"/>
                </a:lnTo>
                <a:lnTo>
                  <a:pt x="277" y="1006"/>
                </a:lnTo>
                <a:lnTo>
                  <a:pt x="295" y="1003"/>
                </a:lnTo>
                <a:lnTo>
                  <a:pt x="334" y="994"/>
                </a:lnTo>
                <a:lnTo>
                  <a:pt x="352" y="990"/>
                </a:lnTo>
                <a:lnTo>
                  <a:pt x="369" y="987"/>
                </a:lnTo>
                <a:lnTo>
                  <a:pt x="382" y="983"/>
                </a:lnTo>
                <a:lnTo>
                  <a:pt x="391" y="981"/>
                </a:lnTo>
                <a:lnTo>
                  <a:pt x="396" y="978"/>
                </a:lnTo>
                <a:lnTo>
                  <a:pt x="420" y="939"/>
                </a:lnTo>
                <a:lnTo>
                  <a:pt x="444" y="895"/>
                </a:lnTo>
                <a:lnTo>
                  <a:pt x="468" y="849"/>
                </a:lnTo>
                <a:lnTo>
                  <a:pt x="493" y="799"/>
                </a:lnTo>
                <a:lnTo>
                  <a:pt x="518" y="747"/>
                </a:lnTo>
                <a:lnTo>
                  <a:pt x="543" y="694"/>
                </a:lnTo>
                <a:lnTo>
                  <a:pt x="588" y="587"/>
                </a:lnTo>
                <a:lnTo>
                  <a:pt x="608" y="535"/>
                </a:lnTo>
                <a:lnTo>
                  <a:pt x="628" y="485"/>
                </a:lnTo>
                <a:lnTo>
                  <a:pt x="645" y="438"/>
                </a:lnTo>
                <a:lnTo>
                  <a:pt x="660" y="393"/>
                </a:lnTo>
                <a:lnTo>
                  <a:pt x="653" y="427"/>
                </a:lnTo>
                <a:lnTo>
                  <a:pt x="648" y="458"/>
                </a:lnTo>
                <a:lnTo>
                  <a:pt x="643" y="484"/>
                </a:lnTo>
                <a:lnTo>
                  <a:pt x="638" y="507"/>
                </a:lnTo>
                <a:lnTo>
                  <a:pt x="633" y="526"/>
                </a:lnTo>
                <a:lnTo>
                  <a:pt x="630" y="545"/>
                </a:lnTo>
                <a:lnTo>
                  <a:pt x="625" y="562"/>
                </a:lnTo>
                <a:lnTo>
                  <a:pt x="616" y="594"/>
                </a:lnTo>
                <a:lnTo>
                  <a:pt x="611" y="611"/>
                </a:lnTo>
                <a:lnTo>
                  <a:pt x="606" y="630"/>
                </a:lnTo>
                <a:lnTo>
                  <a:pt x="594" y="674"/>
                </a:lnTo>
                <a:lnTo>
                  <a:pt x="616" y="675"/>
                </a:lnTo>
                <a:lnTo>
                  <a:pt x="634" y="678"/>
                </a:lnTo>
                <a:lnTo>
                  <a:pt x="650" y="682"/>
                </a:lnTo>
                <a:lnTo>
                  <a:pt x="663" y="688"/>
                </a:lnTo>
                <a:lnTo>
                  <a:pt x="674" y="695"/>
                </a:lnTo>
                <a:lnTo>
                  <a:pt x="685" y="702"/>
                </a:lnTo>
                <a:lnTo>
                  <a:pt x="696" y="710"/>
                </a:lnTo>
                <a:lnTo>
                  <a:pt x="709" y="719"/>
                </a:lnTo>
                <a:lnTo>
                  <a:pt x="729" y="694"/>
                </a:lnTo>
                <a:lnTo>
                  <a:pt x="747" y="667"/>
                </a:lnTo>
                <a:lnTo>
                  <a:pt x="761" y="638"/>
                </a:lnTo>
                <a:lnTo>
                  <a:pt x="773" y="608"/>
                </a:lnTo>
                <a:lnTo>
                  <a:pt x="783" y="576"/>
                </a:lnTo>
                <a:lnTo>
                  <a:pt x="792" y="543"/>
                </a:lnTo>
                <a:lnTo>
                  <a:pt x="799" y="509"/>
                </a:lnTo>
                <a:lnTo>
                  <a:pt x="807" y="475"/>
                </a:lnTo>
                <a:lnTo>
                  <a:pt x="815" y="441"/>
                </a:lnTo>
                <a:lnTo>
                  <a:pt x="823" y="407"/>
                </a:lnTo>
                <a:lnTo>
                  <a:pt x="833" y="373"/>
                </a:lnTo>
                <a:lnTo>
                  <a:pt x="844" y="340"/>
                </a:lnTo>
                <a:lnTo>
                  <a:pt x="858" y="309"/>
                </a:lnTo>
                <a:lnTo>
                  <a:pt x="858" y="408"/>
                </a:lnTo>
                <a:lnTo>
                  <a:pt x="873" y="414"/>
                </a:lnTo>
                <a:lnTo>
                  <a:pt x="891" y="422"/>
                </a:lnTo>
                <a:lnTo>
                  <a:pt x="924" y="440"/>
                </a:lnTo>
                <a:lnTo>
                  <a:pt x="940" y="450"/>
                </a:lnTo>
                <a:lnTo>
                  <a:pt x="956" y="461"/>
                </a:lnTo>
                <a:lnTo>
                  <a:pt x="970" y="471"/>
                </a:lnTo>
                <a:lnTo>
                  <a:pt x="981" y="480"/>
                </a:lnTo>
                <a:lnTo>
                  <a:pt x="991" y="488"/>
                </a:lnTo>
                <a:lnTo>
                  <a:pt x="1000" y="494"/>
                </a:lnTo>
                <a:lnTo>
                  <a:pt x="1004" y="498"/>
                </a:lnTo>
                <a:lnTo>
                  <a:pt x="1006" y="499"/>
                </a:lnTo>
                <a:lnTo>
                  <a:pt x="1002" y="434"/>
                </a:lnTo>
                <a:lnTo>
                  <a:pt x="1003" y="369"/>
                </a:lnTo>
                <a:lnTo>
                  <a:pt x="1008" y="305"/>
                </a:lnTo>
                <a:lnTo>
                  <a:pt x="1016" y="241"/>
                </a:lnTo>
                <a:lnTo>
                  <a:pt x="1025" y="179"/>
                </a:lnTo>
                <a:lnTo>
                  <a:pt x="1035" y="118"/>
                </a:lnTo>
                <a:lnTo>
                  <a:pt x="1044" y="58"/>
                </a:lnTo>
                <a:lnTo>
                  <a:pt x="1050" y="0"/>
                </a:lnTo>
                <a:close/>
              </a:path>
            </a:pathLst>
          </a:custGeom>
          <a:solidFill>
            <a:srgbClr val="466571">
              <a:alpha val="7059"/>
            </a:srgbClr>
          </a:solidFill>
          <a:ln w="25400" cap="sq" cmpd="sng" algn="ctr">
            <a:noFill/>
            <a:prstDash val="solid"/>
            <a:headEnd type="none" w="med" len="med"/>
            <a:tailEnd type="none" w="med" len="med"/>
          </a:ln>
          <a:effectLst>
            <a:innerShdw blurRad="50800" dist="50800" dir="16200000">
              <a:srgbClr val="000000">
                <a:alpha val="43137"/>
              </a:srgbClr>
            </a:inn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anchor="t" compatLnSpc="1"/>
          <a:lstStyle/>
          <a:p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41047-9E48-44FA-BB31-F101334FE747}" type="datetimeFigureOut">
              <a:rPr lang="ko-KR" altLang="en-US" smtClean="0"/>
              <a:pPr/>
              <a:t>2015-11-17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8E97A-1585-410B-9318-D440DAF9385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1" kern="1200" smtClean="0">
          <a:ln w="11430">
            <a:solidFill>
              <a:schemeClr val="tx2">
                <a:shade val="25000"/>
                <a:alpha val="75000"/>
              </a:schemeClr>
            </a:solidFill>
          </a:ln>
          <a:gradFill>
            <a:gsLst>
              <a:gs pos="0">
                <a:schemeClr val="tx2"/>
              </a:gs>
              <a:gs pos="50000">
                <a:schemeClr val="tx2"/>
              </a:gs>
              <a:gs pos="100000">
                <a:schemeClr val="tx2">
                  <a:shade val="90000"/>
                </a:schemeClr>
              </a:gs>
            </a:gsLst>
            <a:lin ang="5400000" scaled="0"/>
          </a:gradFill>
          <a:effectLst>
            <a:outerShdw blurRad="50800" dist="25400" dir="5460000" algn="tl" rotWithShape="0">
              <a:srgbClr val="000000">
                <a:alpha val="27000"/>
              </a:srgb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Clr>
          <a:schemeClr val="accent1"/>
        </a:buClr>
        <a:buSzPct val="70000"/>
        <a:buFont typeface="Wingdings 2"/>
        <a:buChar char="¢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tx2"/>
        </a:buClr>
        <a:buSzPct val="70000"/>
        <a:buFont typeface="Wingdings"/>
        <a:buChar char="p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accent3"/>
        </a:buClr>
        <a:buSzPct val="140000"/>
        <a:buFont typeface="Wingdings"/>
        <a:buChar char="§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4"/>
        </a:buClr>
        <a:buSzPct val="12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accent5"/>
        </a:buClr>
        <a:buSzPct val="110000"/>
        <a:buFont typeface="Wingdings"/>
        <a:buChar char="§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6"/>
        </a:buClr>
        <a:buSzPct val="9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accent1"/>
        </a:buClr>
        <a:buSzPct val="8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slide" Target="slide11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J:\&#55121;&#47329;&#44053;&#45824;%20&#50689;&#49345;.avi" TargetMode="External"/><Relationship Id="rId4" Type="http://schemas.openxmlformats.org/officeDocument/2006/relationships/hyperlink" Target="&#55121;&#47329;&#44053;&#45824;%20&#50689;&#49345;.avi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5" descr="흑대야경.jpe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14876" y="1285860"/>
            <a:ext cx="4186238" cy="5000660"/>
          </a:xfr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214298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 </a:t>
            </a:r>
            <a:r>
              <a:rPr lang="zh-CN" altLang="en-US" sz="5600" dirty="0" smtClean="0"/>
              <a:t>黑 </a:t>
            </a:r>
            <a:r>
              <a:rPr lang="zh-CN" altLang="en-US" sz="5600" b="0" dirty="0" smtClean="0"/>
              <a:t>龙</a:t>
            </a:r>
            <a:r>
              <a:rPr lang="zh-CN" altLang="en-US" sz="5600" dirty="0" smtClean="0"/>
              <a:t> 江 大 </a:t>
            </a:r>
            <a:r>
              <a:rPr lang="zh-CN" altLang="en-US" sz="5600" b="0" dirty="0" smtClean="0"/>
              <a:t>学</a:t>
            </a:r>
            <a:endParaRPr lang="ko-KR" altLang="en-US" sz="5600" b="0" dirty="0"/>
          </a:p>
        </p:txBody>
      </p:sp>
      <p:pic>
        <p:nvPicPr>
          <p:cNvPr id="4" name="내용 개체 틀 3" descr="흑대.pn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85720" y="1285860"/>
            <a:ext cx="4143404" cy="5000660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457200" y="35717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/>
              <a:t>宿    舍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zh-CN" altLang="en-US" sz="6200" dirty="0" smtClean="0"/>
              <a:t>留 </a:t>
            </a:r>
            <a:r>
              <a:rPr lang="zh-CN" altLang="en-US" sz="6200" b="0" dirty="0" smtClean="0"/>
              <a:t>学</a:t>
            </a:r>
            <a:r>
              <a:rPr lang="zh-CN" altLang="en-US" sz="6200" dirty="0" smtClean="0"/>
              <a:t> 生 </a:t>
            </a:r>
            <a:r>
              <a:rPr lang="zh-CN" altLang="en-US" sz="6200" b="0" dirty="0" smtClean="0"/>
              <a:t>食</a:t>
            </a:r>
            <a:r>
              <a:rPr lang="zh-CN" altLang="en-US" sz="6200" dirty="0" smtClean="0"/>
              <a:t> 堂</a:t>
            </a:r>
            <a:endParaRPr lang="ko-KR" altLang="en-US" sz="6200" dirty="0"/>
          </a:p>
        </p:txBody>
      </p:sp>
      <p:pic>
        <p:nvPicPr>
          <p:cNvPr id="8" name="내용 개체 틀 7" descr="3호관 유학생식당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1643050"/>
            <a:ext cx="2286016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내용 개체 틀 8" descr="유학생식당1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428860" y="1643050"/>
            <a:ext cx="2286016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2R-01\Desktop\기숙사\유학생식당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1643050"/>
            <a:ext cx="2143140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2R-01\Desktop\기숙사\유학생식당2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14876" y="1643050"/>
            <a:ext cx="2000264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457200" y="35717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/>
              <a:t>宿    舍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zh-CN" altLang="en-US" sz="6200" dirty="0" smtClean="0"/>
              <a:t>留 学 生 食 堂</a:t>
            </a:r>
            <a:endParaRPr lang="ko-KR" altLang="en-US" sz="6200" dirty="0"/>
          </a:p>
        </p:txBody>
      </p:sp>
      <p:pic>
        <p:nvPicPr>
          <p:cNvPr id="8" name="내용 개체 틀 7" descr="3호관 유학생식당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1643050"/>
            <a:ext cx="2286016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내용 개체 틀 8" descr="유학생식당1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428860" y="1643050"/>
            <a:ext cx="2286016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2R-01\Desktop\기숙사\유학생식당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1643050"/>
            <a:ext cx="2143140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2R-01\Desktop\기숙사\유학생식당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1643050"/>
            <a:ext cx="2000264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타원 6"/>
          <p:cNvSpPr/>
          <p:nvPr/>
        </p:nvSpPr>
        <p:spPr>
          <a:xfrm>
            <a:off x="642910" y="2000240"/>
            <a:ext cx="7858180" cy="4071966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hueMod val="100000"/>
                  <a:satMod val="100000"/>
                  <a:tint val="66000"/>
                  <a:satMod val="160000"/>
                </a:schemeClr>
              </a:gs>
              <a:gs pos="50000">
                <a:schemeClr val="accent1">
                  <a:tint val="100000"/>
                  <a:shade val="100000"/>
                  <a:hueMod val="100000"/>
                  <a:satMod val="100000"/>
                  <a:tint val="44500"/>
                  <a:satMod val="160000"/>
                </a:schemeClr>
              </a:gs>
              <a:gs pos="100000">
                <a:schemeClr val="accent1">
                  <a:tint val="100000"/>
                  <a:shade val="100000"/>
                  <a:hueMod val="100000"/>
                  <a:satMod val="10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TIP</a:t>
            </a:r>
          </a:p>
          <a:p>
            <a:pPr marL="457200" indent="-457200" algn="ctr"/>
            <a:r>
              <a:rPr lang="en-US" altLang="ko-KR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 </a:t>
            </a:r>
            <a:r>
              <a:rPr lang="ko-KR" altLang="en-US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라면 </a:t>
            </a:r>
            <a:r>
              <a:rPr lang="en-US" altLang="ko-KR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6</a:t>
            </a:r>
            <a:r>
              <a:rPr lang="ko-KR" altLang="en-US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위안</a:t>
            </a:r>
            <a:r>
              <a:rPr lang="en-US" altLang="ko-KR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</a:t>
            </a:r>
            <a:r>
              <a:rPr lang="ko-KR" altLang="en-US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약 </a:t>
            </a:r>
            <a:r>
              <a:rPr lang="en-US" altLang="ko-KR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1200</a:t>
            </a:r>
            <a:r>
              <a:rPr lang="ko-KR" altLang="en-US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원</a:t>
            </a:r>
            <a:r>
              <a:rPr lang="en-US" altLang="ko-KR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</a:p>
          <a:p>
            <a:pPr marL="457200" indent="-457200" algn="ctr"/>
            <a:r>
              <a:rPr lang="ko-KR" altLang="en-US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</a:t>
            </a:r>
            <a:r>
              <a:rPr lang="en-US" altLang="ko-KR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-</a:t>
            </a:r>
            <a:r>
              <a:rPr lang="ko-KR" altLang="en-US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계란 추가 시 </a:t>
            </a:r>
            <a:r>
              <a:rPr lang="en-US" altLang="ko-KR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7</a:t>
            </a:r>
            <a:r>
              <a:rPr lang="ko-KR" altLang="en-US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위안</a:t>
            </a:r>
            <a:r>
              <a:rPr lang="en-US" altLang="ko-KR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</a:t>
            </a:r>
            <a:r>
              <a:rPr lang="ko-KR" altLang="en-US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약</a:t>
            </a:r>
            <a:r>
              <a:rPr lang="en-US" altLang="ko-KR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1400</a:t>
            </a:r>
            <a:r>
              <a:rPr lang="ko-KR" altLang="en-US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원</a:t>
            </a:r>
            <a:r>
              <a:rPr lang="en-US" altLang="ko-KR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</a:p>
          <a:p>
            <a:pPr marL="457200" indent="-457200" algn="ctr"/>
            <a:r>
              <a:rPr lang="en-US" altLang="ko-KR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2. </a:t>
            </a:r>
            <a:r>
              <a:rPr lang="ko-KR" altLang="en-US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이용시간 </a:t>
            </a:r>
            <a:endParaRPr lang="en-US" altLang="ko-KR" sz="25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457200" indent="-457200" algn="ctr"/>
            <a:r>
              <a:rPr lang="ko-KR" altLang="en-US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아침</a:t>
            </a:r>
            <a:r>
              <a:rPr lang="en-US" altLang="ko-KR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 7:00~8:00</a:t>
            </a:r>
          </a:p>
          <a:p>
            <a:pPr marL="457200" indent="-457200" algn="ctr"/>
            <a:r>
              <a:rPr lang="ko-KR" altLang="en-US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점심</a:t>
            </a:r>
            <a:r>
              <a:rPr lang="en-US" altLang="ko-KR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 11:30~12:30</a:t>
            </a:r>
          </a:p>
          <a:p>
            <a:pPr marL="457200" indent="-457200" algn="ctr"/>
            <a:r>
              <a:rPr lang="ko-KR" altLang="en-US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저녁</a:t>
            </a:r>
            <a:r>
              <a:rPr lang="en-US" altLang="ko-KR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  16:30~17:30</a:t>
            </a:r>
          </a:p>
          <a:p>
            <a:pPr marL="457200" indent="-457200" algn="ctr"/>
            <a:r>
              <a:rPr lang="ko-KR" altLang="en-US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학생증</a:t>
            </a:r>
            <a:r>
              <a:rPr lang="en-US" altLang="ko-KR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 </a:t>
            </a:r>
            <a:r>
              <a:rPr lang="ko-KR" altLang="en-US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현금 둘 다 가능</a:t>
            </a:r>
            <a:r>
              <a:rPr lang="en-US" altLang="ko-KR" sz="2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457200" y="-16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5600" b="0" dirty="0" smtClean="0"/>
              <a:t>A </a:t>
            </a:r>
            <a:r>
              <a:rPr lang="zh-CN" altLang="en-US" sz="5600" b="0" dirty="0" smtClean="0"/>
              <a:t>区 学</a:t>
            </a:r>
            <a:r>
              <a:rPr lang="zh-CN" altLang="en-US" sz="5600" dirty="0" smtClean="0"/>
              <a:t> </a:t>
            </a:r>
            <a:r>
              <a:rPr lang="zh-CN" altLang="en-US" sz="5600" dirty="0"/>
              <a:t>生 </a:t>
            </a:r>
            <a:r>
              <a:rPr lang="zh-CN" altLang="en-US" sz="5600" b="0" dirty="0"/>
              <a:t>食</a:t>
            </a:r>
            <a:r>
              <a:rPr lang="zh-CN" altLang="en-US" sz="5600" dirty="0"/>
              <a:t> 堂</a:t>
            </a:r>
            <a:endParaRPr lang="ko-KR" altLang="en-US" sz="5600" dirty="0"/>
          </a:p>
        </p:txBody>
      </p:sp>
      <p:pic>
        <p:nvPicPr>
          <p:cNvPr id="8" name="내용 개체 틀 7" descr="시당1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1142984"/>
            <a:ext cx="2071702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내용 개체 틀 8" descr="식당의장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285984" y="1142984"/>
            <a:ext cx="2143140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2R-01\Desktop\하얼빈\학생음식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142984"/>
            <a:ext cx="4429156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2R-01\Desktop\하얼빈\에이취메뉴.PN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572000" y="3748107"/>
            <a:ext cx="4429156" cy="2609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071570"/>
          </a:xfrm>
        </p:spPr>
        <p:txBody>
          <a:bodyPr>
            <a:normAutofit/>
          </a:bodyPr>
          <a:lstStyle/>
          <a:p>
            <a:r>
              <a:rPr lang="zh-CN" altLang="en-US" sz="5600" dirty="0" smtClean="0"/>
              <a:t>饭          馆 </a:t>
            </a:r>
            <a:endParaRPr lang="ko-KR" altLang="en-US" sz="5600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>
          <a:xfrm>
            <a:off x="285720" y="5786454"/>
            <a:ext cx="4214842" cy="496886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ko-KR" altLang="en-US" sz="2800" dirty="0" smtClean="0">
                <a:solidFill>
                  <a:schemeClr val="tx1"/>
                </a:solidFill>
                <a:latin typeface="HY나무L" pitchFamily="18" charset="-127"/>
                <a:ea typeface="HY나무L" pitchFamily="18" charset="-127"/>
              </a:rPr>
              <a:t>한  국  관</a:t>
            </a:r>
            <a:endParaRPr lang="en-US" altLang="ko-KR" sz="2800" dirty="0" smtClean="0">
              <a:solidFill>
                <a:schemeClr val="tx1"/>
              </a:solidFill>
              <a:latin typeface="HY나무L" pitchFamily="18" charset="-127"/>
              <a:ea typeface="HY나무L" pitchFamily="18" charset="-127"/>
            </a:endParaRPr>
          </a:p>
        </p:txBody>
      </p:sp>
      <p:pic>
        <p:nvPicPr>
          <p:cNvPr id="4" name="내용 개체 틀 3" descr="힌극관메뉴.PN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1524" y="1500174"/>
            <a:ext cx="4359038" cy="414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텍스트 개체 틀 5"/>
          <p:cNvSpPr>
            <a:spLocks noGrp="1"/>
          </p:cNvSpPr>
          <p:nvPr>
            <p:ph type="body" sz="quarter" idx="3"/>
          </p:nvPr>
        </p:nvSpPr>
        <p:spPr>
          <a:xfrm>
            <a:off x="4857752" y="5786454"/>
            <a:ext cx="3857652" cy="500066"/>
          </a:xfrm>
          <a:solidFill>
            <a:schemeClr val="bg1">
              <a:alpha val="0"/>
            </a:schemeClr>
          </a:solidFill>
          <a:ln>
            <a:noFill/>
          </a:ln>
        </p:spPr>
        <p:txBody>
          <a:bodyPr>
            <a:noAutofit/>
          </a:bodyPr>
          <a:lstStyle/>
          <a:p>
            <a:r>
              <a:rPr lang="ko-KR" altLang="en-US" sz="2800" dirty="0" smtClean="0">
                <a:solidFill>
                  <a:schemeClr val="tx1"/>
                </a:solidFill>
                <a:latin typeface="SimSun" pitchFamily="2" charset="-122"/>
                <a:ea typeface="HY나무L" pitchFamily="18" charset="-127"/>
              </a:rPr>
              <a:t>고  향  집</a:t>
            </a:r>
            <a:endParaRPr lang="ko-KR" altLang="en-US" sz="2800" dirty="0">
              <a:solidFill>
                <a:schemeClr val="tx1"/>
              </a:solidFill>
              <a:latin typeface="SimSun" pitchFamily="2" charset="-122"/>
              <a:ea typeface="HY나무L" pitchFamily="18" charset="-127"/>
            </a:endParaRPr>
          </a:p>
        </p:txBody>
      </p:sp>
      <p:pic>
        <p:nvPicPr>
          <p:cNvPr id="8" name="내용 개체 틀 7" descr="1446023997863.jpe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43438" y="1500174"/>
            <a:ext cx="4286280" cy="4214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857256"/>
          </a:xfrm>
        </p:spPr>
        <p:txBody>
          <a:bodyPr vert="horz" rtlCol="0" anchor="ctr">
            <a:noAutofit/>
          </a:bodyPr>
          <a:lstStyle/>
          <a:p>
            <a:r>
              <a:rPr lang="zh-CN" altLang="en-US" sz="5600" dirty="0" smtClean="0"/>
              <a:t>饭        馆 </a:t>
            </a:r>
            <a:endParaRPr lang="ko-KR" altLang="en-US" sz="5600" dirty="0"/>
          </a:p>
        </p:txBody>
      </p:sp>
      <p:pic>
        <p:nvPicPr>
          <p:cNvPr id="6" name="내용 개체 틀 5" descr="샹바라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1214422"/>
            <a:ext cx="3114669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C:\Users\2R-01\Desktop\하얼빈 사진\디싼씨엔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3643314"/>
            <a:ext cx="2714644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Users\2R-01\Desktop\하얼빈 사진\위샹로스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1142984"/>
            <a:ext cx="2571768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C:\Users\2R-01\Desktop\하얼빈 사진\일본두부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3643314"/>
            <a:ext cx="2928958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0" name="Picture 6" descr="C:\Users\2R-01\Desktop\하얼빈 사진\꿔바로우1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86116" y="1142984"/>
            <a:ext cx="2928958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071570"/>
          </a:xfrm>
        </p:spPr>
        <p:txBody>
          <a:bodyPr>
            <a:normAutofit/>
          </a:bodyPr>
          <a:lstStyle/>
          <a:p>
            <a:r>
              <a:rPr lang="zh-CN" altLang="en-US" sz="5600" dirty="0" smtClean="0"/>
              <a:t>饭         馆</a:t>
            </a:r>
            <a:endParaRPr lang="ko-KR" altLang="en-US" sz="5600" dirty="0"/>
          </a:p>
        </p:txBody>
      </p:sp>
      <p:pic>
        <p:nvPicPr>
          <p:cNvPr id="5" name="내용 개체 틀 4" descr="동방교자왕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1214422"/>
            <a:ext cx="4038600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내용 개체 틀 5" descr="군만두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357686" y="3857628"/>
            <a:ext cx="4572032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그림 6" descr="물만두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686" y="1214422"/>
            <a:ext cx="4572032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928694"/>
          </a:xfrm>
        </p:spPr>
        <p:txBody>
          <a:bodyPr>
            <a:noAutofit/>
          </a:bodyPr>
          <a:lstStyle/>
          <a:p>
            <a:r>
              <a:rPr lang="zh-CN" altLang="en-US" sz="5600" dirty="0" smtClean="0"/>
              <a:t>饭        馆 </a:t>
            </a:r>
            <a:endParaRPr lang="ko-KR" altLang="en-US" sz="5600" dirty="0"/>
          </a:p>
        </p:txBody>
      </p:sp>
      <p:pic>
        <p:nvPicPr>
          <p:cNvPr id="6" name="내용 개체 틀 5" descr="감자면.PN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2844" y="1214422"/>
            <a:ext cx="4357718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내용 개체 틀 6" descr="감자면1.PN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643438" y="1214422"/>
            <a:ext cx="4357718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600" dirty="0" smtClean="0"/>
              <a:t>饭        馆 </a:t>
            </a:r>
            <a:endParaRPr lang="ko-KR" altLang="en-US" sz="5600" dirty="0"/>
          </a:p>
        </p:txBody>
      </p:sp>
      <p:pic>
        <p:nvPicPr>
          <p:cNvPr id="6" name="내용 개체 틀 5" descr="마라탕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1571612"/>
            <a:ext cx="4357718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내용 개체 틀 6" descr="마라탕면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3438" y="4214818"/>
            <a:ext cx="4357718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그림 7" descr="마라탕야채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1571612"/>
            <a:ext cx="4286280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600" dirty="0"/>
              <a:t>饭     馆 </a:t>
            </a:r>
            <a:endParaRPr lang="ko-KR" altLang="en-US" sz="5600" dirty="0"/>
          </a:p>
        </p:txBody>
      </p:sp>
      <p:pic>
        <p:nvPicPr>
          <p:cNvPr id="13" name="내용 개체 틀 12" descr="츈빙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3438" y="1571612"/>
            <a:ext cx="4357718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내용 개체 틀 11" descr="츈빙음식.PN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 t="1515" r="1651"/>
          <a:stretch>
            <a:fillRect/>
          </a:stretch>
        </p:blipFill>
        <p:spPr>
          <a:xfrm>
            <a:off x="142844" y="1571612"/>
            <a:ext cx="4357718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그림 13" descr="츈빙말기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4214818"/>
            <a:ext cx="4429156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140455690085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40" y="428604"/>
            <a:ext cx="2714644" cy="5929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내용 개체 틀 6" descr="P20150906_142844293_9C56041E-C679-4D9E-91D8-B05E174F5D9D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42844" y="428604"/>
            <a:ext cx="2714644" cy="5929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그림 7" descr="P20150906_142749208_6EDEC078-814C-4C61-B103-D3389A9E79D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636" y="428604"/>
            <a:ext cx="2714616" cy="5929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타원 8"/>
          <p:cNvSpPr/>
          <p:nvPr/>
        </p:nvSpPr>
        <p:spPr>
          <a:xfrm>
            <a:off x="1142976" y="3429000"/>
            <a:ext cx="714380" cy="1357322"/>
          </a:xfrm>
          <a:prstGeom prst="ellipse">
            <a:avLst/>
          </a:prstGeom>
          <a:noFill/>
          <a:ln w="28575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위쪽 화살표 10"/>
          <p:cNvSpPr/>
          <p:nvPr/>
        </p:nvSpPr>
        <p:spPr>
          <a:xfrm>
            <a:off x="1142976" y="5072074"/>
            <a:ext cx="714380" cy="92869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5" descr="흑대야경.jpe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14876" y="1285860"/>
            <a:ext cx="4186238" cy="5000660"/>
          </a:xfr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214298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 </a:t>
            </a:r>
            <a:r>
              <a:rPr lang="zh-CN" altLang="en-US" sz="5600" dirty="0" smtClean="0"/>
              <a:t>黑 </a:t>
            </a:r>
            <a:r>
              <a:rPr lang="zh-CN" altLang="en-US" sz="5600" b="0" dirty="0" smtClean="0"/>
              <a:t>龙</a:t>
            </a:r>
            <a:r>
              <a:rPr lang="zh-CN" altLang="en-US" sz="5600" dirty="0" smtClean="0"/>
              <a:t> 江 大 </a:t>
            </a:r>
            <a:r>
              <a:rPr lang="zh-CN" altLang="en-US" sz="5600" b="0" dirty="0" smtClean="0"/>
              <a:t>学</a:t>
            </a:r>
            <a:endParaRPr lang="ko-KR" altLang="en-US" sz="5600" b="0" dirty="0"/>
          </a:p>
        </p:txBody>
      </p:sp>
      <p:pic>
        <p:nvPicPr>
          <p:cNvPr id="4" name="내용 개체 틀 3" descr="흑대.pn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85720" y="1285860"/>
            <a:ext cx="4143404" cy="5000660"/>
          </a:xfrm>
        </p:spPr>
      </p:pic>
    </p:spTree>
    <p:extLst>
      <p:ext uri="{BB962C8B-B14F-4D97-AF65-F5344CB8AC3E}">
        <p14:creationId xmlns="" xmlns:p14="http://schemas.microsoft.com/office/powerpoint/2010/main" val="319130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0254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5600" dirty="0" smtClean="0"/>
              <a:t>地        下</a:t>
            </a:r>
            <a:endParaRPr lang="ko-KR" altLang="en-US" sz="5600" dirty="0"/>
          </a:p>
        </p:txBody>
      </p:sp>
      <p:pic>
        <p:nvPicPr>
          <p:cNvPr id="6" name="내용 개체 틀 5" descr="지하내려갈떼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1214422"/>
            <a:ext cx="2786082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내용 개체 틀 6" descr="지하내부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15008" y="4214819"/>
            <a:ext cx="3214710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C:\Users\2R-01\Desktop\마도요\지하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1202617"/>
            <a:ext cx="3071834" cy="2869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2R-01\Desktop\하얼빈\지하입구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26" y="1214422"/>
            <a:ext cx="2786082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600" dirty="0" smtClean="0"/>
              <a:t>夜       市</a:t>
            </a:r>
            <a:endParaRPr lang="ko-KR" altLang="en-US" sz="5600" dirty="0"/>
          </a:p>
        </p:txBody>
      </p:sp>
      <p:pic>
        <p:nvPicPr>
          <p:cNvPr id="6" name="내용 개체 틀 5" descr="야시장.PN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1538" r="2712"/>
          <a:stretch>
            <a:fillRect/>
          </a:stretch>
        </p:blipFill>
        <p:spPr>
          <a:xfrm>
            <a:off x="142844" y="1500174"/>
            <a:ext cx="4429156" cy="4929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내용 개체 틀 6" descr="야시장2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3438" y="1500174"/>
            <a:ext cx="4357718" cy="4929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600" dirty="0" smtClean="0">
                <a:solidFill>
                  <a:schemeClr val="tx2"/>
                </a:solidFill>
              </a:rPr>
              <a:t>中 央 </a:t>
            </a:r>
            <a:r>
              <a:rPr lang="zh-CN" altLang="en-US" sz="5600" b="0" dirty="0" smtClean="0">
                <a:solidFill>
                  <a:schemeClr val="tx2"/>
                </a:solidFill>
              </a:rPr>
              <a:t>红</a:t>
            </a:r>
            <a:r>
              <a:rPr lang="zh-CN" altLang="en-US" sz="5600" dirty="0" smtClean="0">
                <a:solidFill>
                  <a:schemeClr val="tx2"/>
                </a:solidFill>
              </a:rPr>
              <a:t> 超 市</a:t>
            </a:r>
            <a:endParaRPr lang="ko-KR" altLang="en-US" sz="5600" dirty="0">
              <a:solidFill>
                <a:schemeClr val="tx2"/>
              </a:solidFill>
            </a:endParaRPr>
          </a:p>
        </p:txBody>
      </p:sp>
      <p:pic>
        <p:nvPicPr>
          <p:cNvPr id="6" name="내용 개체 틀 5" descr="중앙홍.PN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2844" y="1285860"/>
            <a:ext cx="4429156" cy="50915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내용 개체 틀 6" descr="마트내부.PN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643438" y="1285860"/>
            <a:ext cx="4357718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274786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/>
              <a:t>市      内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zh-CN" altLang="en-US" sz="6200" dirty="0" smtClean="0"/>
              <a:t>中 央 大 街</a:t>
            </a:r>
            <a:endParaRPr lang="ko-KR" altLang="en-US" sz="6200" dirty="0"/>
          </a:p>
        </p:txBody>
      </p:sp>
      <p:pic>
        <p:nvPicPr>
          <p:cNvPr id="6" name="내용 개체 틀 5" descr="중앙대가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1643050"/>
            <a:ext cx="4357718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내용 개체 틀 9" descr="중앙대가 야경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3438" y="1643050"/>
            <a:ext cx="4357718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市      内</a:t>
            </a:r>
            <a:r>
              <a:rPr lang="en-US" altLang="zh-CN" dirty="0"/>
              <a:t/>
            </a:r>
            <a:br>
              <a:rPr lang="en-US" altLang="zh-CN" dirty="0"/>
            </a:br>
            <a:r>
              <a:rPr lang="zh-CN" altLang="en-US" sz="6200" dirty="0" smtClean="0"/>
              <a:t>索 非 </a:t>
            </a:r>
            <a:r>
              <a:rPr lang="zh-CN" altLang="en-US" sz="6200" b="0" dirty="0" smtClean="0"/>
              <a:t>亚 教 </a:t>
            </a:r>
            <a:r>
              <a:rPr lang="zh-CN" altLang="en-US" sz="6200" dirty="0" smtClean="0"/>
              <a:t>堂</a:t>
            </a:r>
            <a:endParaRPr lang="ko-KR" altLang="en-US" sz="6200" dirty="0"/>
          </a:p>
        </p:txBody>
      </p:sp>
      <p:pic>
        <p:nvPicPr>
          <p:cNvPr id="5" name="내용 개체 틀 4" descr="중앙대가 성소피아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1714488"/>
            <a:ext cx="4357718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내용 개체 틀 5" descr="소피아성당 야경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3438" y="1714489"/>
            <a:ext cx="4357719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市      内</a:t>
            </a:r>
            <a:r>
              <a:rPr lang="en-US" altLang="zh-CN" dirty="0"/>
              <a:t/>
            </a:r>
            <a:br>
              <a:rPr lang="en-US" altLang="zh-CN" dirty="0"/>
            </a:br>
            <a:r>
              <a:rPr lang="zh-CN" altLang="en-US" sz="6200" dirty="0" smtClean="0"/>
              <a:t>太    阳   岛</a:t>
            </a:r>
            <a:endParaRPr lang="ko-KR" altLang="en-US" sz="6200" dirty="0"/>
          </a:p>
        </p:txBody>
      </p:sp>
      <p:pic>
        <p:nvPicPr>
          <p:cNvPr id="6" name="내용 개체 틀 5" descr="태양도1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000496" y="4214818"/>
            <a:ext cx="2428892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내용 개체 틀 7" descr="태양도 배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429388" y="1428736"/>
            <a:ext cx="2571768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u=517695606,264544713&amp;fm=23&amp;gp=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9058" y="1500174"/>
            <a:ext cx="3810000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그림 9" descr="태양도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0496" y="1500174"/>
            <a:ext cx="2357454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그림 10" descr="태양도부분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00827" y="4214818"/>
            <a:ext cx="2500330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市      内</a:t>
            </a:r>
            <a:r>
              <a:rPr lang="en-US" altLang="zh-CN" dirty="0"/>
              <a:t/>
            </a:r>
            <a:br>
              <a:rPr lang="en-US" altLang="zh-CN" dirty="0"/>
            </a:br>
            <a:r>
              <a:rPr lang="zh-CN" altLang="en-US" sz="6200" dirty="0" smtClean="0"/>
              <a:t>哈 尔 </a:t>
            </a:r>
            <a:r>
              <a:rPr lang="zh-CN" altLang="en-US" sz="6200" b="0" dirty="0" smtClean="0"/>
              <a:t>滨</a:t>
            </a:r>
            <a:r>
              <a:rPr lang="zh-CN" altLang="en-US" sz="6200" dirty="0" smtClean="0"/>
              <a:t> </a:t>
            </a:r>
            <a:r>
              <a:rPr lang="zh-CN" altLang="en-US" sz="6200" b="0" dirty="0" smtClean="0"/>
              <a:t>冰</a:t>
            </a:r>
            <a:r>
              <a:rPr lang="zh-CN" altLang="en-US" sz="6200" dirty="0" smtClean="0"/>
              <a:t> 雪 大 世 界</a:t>
            </a:r>
            <a:endParaRPr lang="ko-KR" altLang="en-US" sz="6200" dirty="0"/>
          </a:p>
        </p:txBody>
      </p:sp>
      <p:pic>
        <p:nvPicPr>
          <p:cNvPr id="6" name="내용 개체 틀 5" descr="qldemd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1428736"/>
            <a:ext cx="4357718" cy="4929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내용 개체 틀 11" descr="빙등제 (2).PN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r="-3225" b="8912"/>
          <a:stretch>
            <a:fillRect/>
          </a:stretch>
        </p:blipFill>
        <p:spPr>
          <a:xfrm>
            <a:off x="4572000" y="4167441"/>
            <a:ext cx="4572000" cy="2190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그림 12" descr="얼음미끄럼틀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1500174"/>
            <a:ext cx="4357718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600" dirty="0" smtClean="0"/>
              <a:t>视          频</a:t>
            </a:r>
            <a:endParaRPr lang="ko-KR" altLang="en-US" sz="5600" dirty="0"/>
          </a:p>
        </p:txBody>
      </p:sp>
      <p:pic>
        <p:nvPicPr>
          <p:cNvPr id="11" name="흑룡강대 영상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85720" y="1357298"/>
            <a:ext cx="8715436" cy="4833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웃는 얼굴 4">
            <a:hlinkClick r:id="rId4" action="ppaction://hlinkfile"/>
          </p:cNvPr>
          <p:cNvSpPr/>
          <p:nvPr/>
        </p:nvSpPr>
        <p:spPr>
          <a:xfrm>
            <a:off x="4071934" y="3357562"/>
            <a:ext cx="1285884" cy="92869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카 카 오 톡 아 이 </a:t>
            </a:r>
            <a:r>
              <a:rPr lang="ko-KR" altLang="en-US" dirty="0" err="1" smtClean="0"/>
              <a:t>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박세진 </a:t>
            </a:r>
            <a:r>
              <a:rPr lang="en-US" altLang="ko-KR" dirty="0" smtClean="0"/>
              <a:t>shizhen1128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이하영</a:t>
            </a:r>
            <a:r>
              <a:rPr lang="en-US" altLang="ko-KR" dirty="0" smtClean="0"/>
              <a:t>hahaha6176</a:t>
            </a:r>
          </a:p>
          <a:p>
            <a:pPr>
              <a:buNone/>
            </a:pPr>
            <a:endParaRPr lang="en-US" altLang="ko-KR" dirty="0" smtClean="0"/>
          </a:p>
          <a:p>
            <a:r>
              <a:rPr lang="ko-KR" altLang="en-US" dirty="0" smtClean="0"/>
              <a:t>김보람</a:t>
            </a:r>
            <a:r>
              <a:rPr lang="en-US" altLang="ko-KR" dirty="0" err="1" smtClean="0"/>
              <a:t>qhfkawl</a:t>
            </a: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헤이룽장 대학"/>
          <p:cNvPicPr>
            <a:picLocks noChangeAspect="1" noChangeArrowheads="1"/>
          </p:cNvPicPr>
          <p:nvPr/>
        </p:nvPicPr>
        <p:blipFill>
          <a:blip r:embed="rId2"/>
          <a:srcRect t="1408" r="93"/>
          <a:stretch>
            <a:fillRect/>
          </a:stretch>
        </p:blipFill>
        <p:spPr bwMode="auto">
          <a:xfrm>
            <a:off x="142844" y="500042"/>
            <a:ext cx="8858312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142976" y="5143512"/>
            <a:ext cx="75009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dirty="0" smtClean="0"/>
              <a:t>      </a:t>
            </a:r>
            <a:r>
              <a:rPr lang="zh-CN" altLang="en-US" sz="8800" b="1" dirty="0" smtClean="0">
                <a:solidFill>
                  <a:srgbClr val="FF0000"/>
                </a:solidFill>
              </a:rPr>
              <a:t>谢</a:t>
            </a:r>
            <a:r>
              <a:rPr lang="zh-CN" altLang="en-US" sz="8800" dirty="0" smtClean="0">
                <a:solidFill>
                  <a:srgbClr val="FF0000"/>
                </a:solidFill>
              </a:rPr>
              <a:t>       </a:t>
            </a:r>
            <a:r>
              <a:rPr lang="zh-CN" altLang="en-US" sz="8800" b="1" dirty="0" smtClean="0">
                <a:solidFill>
                  <a:srgbClr val="FF0000"/>
                </a:solidFill>
              </a:rPr>
              <a:t>谢</a:t>
            </a:r>
            <a:endParaRPr lang="ko-KR" altLang="en-US" sz="8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214298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 </a:t>
            </a:r>
            <a:r>
              <a:rPr lang="zh-CN" altLang="en-US" sz="5600" dirty="0" smtClean="0"/>
              <a:t>黑 </a:t>
            </a:r>
            <a:r>
              <a:rPr lang="zh-CN" altLang="en-US" sz="5600" b="0" dirty="0" smtClean="0"/>
              <a:t>龙</a:t>
            </a:r>
            <a:r>
              <a:rPr lang="zh-CN" altLang="en-US" sz="5600" dirty="0" smtClean="0"/>
              <a:t> 江 大</a:t>
            </a:r>
            <a:r>
              <a:rPr lang="zh-CN" altLang="en-US" sz="5600" b="0" dirty="0" smtClean="0"/>
              <a:t> 学</a:t>
            </a:r>
            <a:endParaRPr lang="ko-KR" altLang="en-US" sz="5600" b="0" dirty="0"/>
          </a:p>
        </p:txBody>
      </p:sp>
      <p:pic>
        <p:nvPicPr>
          <p:cNvPr id="4" name="내용 개체 틀 3" descr="흑대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285860"/>
            <a:ext cx="4143404" cy="5000660"/>
          </a:xfrm>
        </p:spPr>
      </p:pic>
      <p:pic>
        <p:nvPicPr>
          <p:cNvPr id="6" name="내용 개체 틀 5" descr="흑대야경.jpe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14876" y="1285860"/>
            <a:ext cx="4186238" cy="5000660"/>
          </a:xfrm>
        </p:spPr>
      </p:pic>
    </p:spTree>
    <p:extLst>
      <p:ext uri="{BB962C8B-B14F-4D97-AF65-F5344CB8AC3E}">
        <p14:creationId xmlns="" xmlns:p14="http://schemas.microsoft.com/office/powerpoint/2010/main" val="319130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5600" dirty="0" smtClean="0"/>
              <a:t>목        차</a:t>
            </a:r>
            <a:endParaRPr lang="ko-KR" altLang="en-US" sz="56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altLang="ko-KR" dirty="0" smtClean="0"/>
              <a:t>1.</a:t>
            </a:r>
            <a:r>
              <a:rPr lang="ko-KR" altLang="en-US" dirty="0" smtClean="0"/>
              <a:t>학교 내부</a:t>
            </a:r>
            <a:endParaRPr lang="en-US" altLang="ko-KR" dirty="0" smtClean="0"/>
          </a:p>
          <a:p>
            <a:pPr lvl="1">
              <a:buFont typeface="Arial" pitchFamily="34" charset="0"/>
              <a:buChar char="•"/>
            </a:pPr>
            <a:r>
              <a:rPr lang="ko-KR" altLang="en-US" dirty="0" smtClean="0"/>
              <a:t>기숙사</a:t>
            </a:r>
            <a:endParaRPr lang="en-US" altLang="ko-KR" dirty="0" smtClean="0"/>
          </a:p>
          <a:p>
            <a:pPr lvl="1">
              <a:buFont typeface="Arial" pitchFamily="34" charset="0"/>
              <a:buChar char="•"/>
            </a:pPr>
            <a:r>
              <a:rPr lang="ko-KR" altLang="en-US" dirty="0" smtClean="0"/>
              <a:t>교 실</a:t>
            </a:r>
            <a:endParaRPr lang="en-US" altLang="ko-KR" dirty="0" smtClean="0"/>
          </a:p>
          <a:p>
            <a:pPr lvl="1">
              <a:buFont typeface="Arial" pitchFamily="34" charset="0"/>
              <a:buChar char="•"/>
            </a:pPr>
            <a:r>
              <a:rPr lang="ko-KR" altLang="en-US" dirty="0" smtClean="0"/>
              <a:t>식 당</a:t>
            </a:r>
            <a:r>
              <a:rPr lang="en-US" altLang="ko-KR" dirty="0" smtClean="0"/>
              <a:t>(</a:t>
            </a:r>
            <a:r>
              <a:rPr lang="ko-KR" altLang="en-US" dirty="0" smtClean="0"/>
              <a:t>내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2.</a:t>
            </a:r>
            <a:r>
              <a:rPr lang="ko-KR" altLang="en-US" dirty="0" smtClean="0"/>
              <a:t>학교 외부</a:t>
            </a:r>
            <a:endParaRPr lang="en-US" altLang="ko-KR" dirty="0" smtClean="0"/>
          </a:p>
          <a:p>
            <a:pPr lvl="1">
              <a:buFont typeface="Arial" pitchFamily="34" charset="0"/>
              <a:buChar char="•"/>
            </a:pPr>
            <a:r>
              <a:rPr lang="ko-KR" altLang="en-US" dirty="0" smtClean="0"/>
              <a:t>식당</a:t>
            </a:r>
            <a:r>
              <a:rPr lang="en-US" altLang="ko-KR" dirty="0" smtClean="0"/>
              <a:t>(</a:t>
            </a:r>
            <a:r>
              <a:rPr lang="ko-KR" altLang="en-US" dirty="0" smtClean="0"/>
              <a:t>외</a:t>
            </a:r>
            <a:r>
              <a:rPr lang="en-US" altLang="ko-KR" dirty="0" smtClean="0"/>
              <a:t>)</a:t>
            </a:r>
          </a:p>
          <a:p>
            <a:pPr lvl="1">
              <a:buFont typeface="Arial" pitchFamily="34" charset="0"/>
              <a:buChar char="•"/>
            </a:pPr>
            <a:r>
              <a:rPr lang="ko-KR" altLang="en-US" dirty="0" smtClean="0"/>
              <a:t>지 하</a:t>
            </a:r>
            <a:endParaRPr lang="en-US" altLang="ko-KR" dirty="0" smtClean="0"/>
          </a:p>
          <a:p>
            <a:pPr lvl="1">
              <a:buFont typeface="Arial" pitchFamily="34" charset="0"/>
              <a:buChar char="•"/>
            </a:pPr>
            <a:r>
              <a:rPr lang="ko-KR" altLang="en-US" dirty="0" smtClean="0"/>
              <a:t>야시장</a:t>
            </a:r>
            <a:endParaRPr lang="en-US" altLang="ko-KR" dirty="0" smtClean="0"/>
          </a:p>
          <a:p>
            <a:pPr lvl="1">
              <a:buFont typeface="Arial" pitchFamily="34" charset="0"/>
              <a:buChar char="•"/>
            </a:pPr>
            <a:r>
              <a:rPr lang="ko-KR" altLang="en-US" dirty="0" smtClean="0"/>
              <a:t>시 내</a:t>
            </a: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4314"/>
            <a:ext cx="8229600" cy="1214422"/>
          </a:xfrm>
        </p:spPr>
        <p:txBody>
          <a:bodyPr>
            <a:normAutofit/>
          </a:bodyPr>
          <a:lstStyle/>
          <a:p>
            <a:r>
              <a:rPr lang="zh-CN" altLang="en-US" sz="5600" dirty="0" smtClean="0"/>
              <a:t>地           </a:t>
            </a:r>
            <a:r>
              <a:rPr lang="zh-CN" altLang="en-US" sz="5600" b="0" dirty="0" smtClean="0"/>
              <a:t>图</a:t>
            </a:r>
            <a:r>
              <a:rPr lang="zh-CN" altLang="en-US" sz="5600" dirty="0" smtClean="0"/>
              <a:t> </a:t>
            </a:r>
            <a:endParaRPr lang="ko-KR" altLang="en-US" sz="5600" dirty="0"/>
          </a:p>
        </p:txBody>
      </p:sp>
      <p:pic>
        <p:nvPicPr>
          <p:cNvPr id="4" name="내용 개체 틀 3" descr="흑대내부지도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285860"/>
            <a:ext cx="8572560" cy="5000660"/>
          </a:xfrm>
        </p:spPr>
      </p:pic>
      <p:sp>
        <p:nvSpPr>
          <p:cNvPr id="9" name="타원 8"/>
          <p:cNvSpPr/>
          <p:nvPr/>
        </p:nvSpPr>
        <p:spPr>
          <a:xfrm>
            <a:off x="357158" y="3143248"/>
            <a:ext cx="1428760" cy="2786082"/>
          </a:xfrm>
          <a:prstGeom prst="ellipse">
            <a:avLst/>
          </a:prstGeom>
          <a:noFill/>
          <a:ln w="28575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1857356" y="3214686"/>
            <a:ext cx="1785950" cy="2786082"/>
          </a:xfrm>
          <a:prstGeom prst="ellipse">
            <a:avLst/>
          </a:prstGeom>
          <a:noFill/>
          <a:ln w="28575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3857620" y="3500438"/>
            <a:ext cx="3000396" cy="2786082"/>
          </a:xfrm>
          <a:prstGeom prst="ellipse">
            <a:avLst/>
          </a:prstGeom>
          <a:noFill/>
          <a:ln w="28575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/>
              <a:t>宿    舍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sz="6200" dirty="0" smtClean="0"/>
              <a:t>A</a:t>
            </a:r>
            <a:r>
              <a:rPr lang="zh-CN" altLang="en-US" sz="6200" dirty="0" smtClean="0"/>
              <a:t> 区 </a:t>
            </a:r>
            <a:r>
              <a:rPr lang="en-US" altLang="zh-CN" sz="6200" dirty="0" smtClean="0"/>
              <a:t>1</a:t>
            </a:r>
            <a:r>
              <a:rPr lang="zh-CN" altLang="en-US" sz="6200" dirty="0" smtClean="0"/>
              <a:t>号楼</a:t>
            </a:r>
            <a:endParaRPr lang="ko-KR" altLang="en-US" sz="6200" dirty="0"/>
          </a:p>
        </p:txBody>
      </p:sp>
      <p:pic>
        <p:nvPicPr>
          <p:cNvPr id="7" name="내용 개체 틀 6" descr="1호관앞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1571612"/>
            <a:ext cx="4214842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내용 개체 틀 7" descr="1호관 로비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3438" y="1571612"/>
            <a:ext cx="4214842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그림 8" descr="1호관에 있는 자판기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3714752"/>
            <a:ext cx="4214842" cy="2910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/>
              <a:t>宿    舍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sz="6200" dirty="0" smtClean="0"/>
              <a:t>A</a:t>
            </a:r>
            <a:r>
              <a:rPr lang="zh-CN" altLang="en-US" sz="6200" dirty="0" smtClean="0"/>
              <a:t> 区 </a:t>
            </a:r>
            <a:r>
              <a:rPr lang="en-US" altLang="zh-CN" sz="6200" dirty="0" smtClean="0"/>
              <a:t>3</a:t>
            </a:r>
            <a:r>
              <a:rPr lang="zh-CN" altLang="en-US" sz="6200" dirty="0" smtClean="0"/>
              <a:t>号楼</a:t>
            </a:r>
            <a:endParaRPr lang="ko-KR" altLang="en-US" sz="6200" dirty="0"/>
          </a:p>
        </p:txBody>
      </p:sp>
      <p:pic>
        <p:nvPicPr>
          <p:cNvPr id="10" name="내용 개체 틀 9" descr="a취 3호관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5" y="1500174"/>
            <a:ext cx="2928958" cy="2942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내용 개체 틀 10" descr="3호관 앞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42844" y="4429132"/>
            <a:ext cx="2935815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그림 11" descr="3호관내부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41" y="1571612"/>
            <a:ext cx="2571768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2R-01\Desktop\하얼빈 사진\화장실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47" y="3926618"/>
            <a:ext cx="3143272" cy="2502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C:\Users\2R-01\Desktop\하얼빈 사진\기숙사내부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9" y="1571612"/>
            <a:ext cx="3205168" cy="2350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368264"/>
            <a:ext cx="8229600" cy="1203348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/>
              <a:t>教      室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sz="6200" dirty="0" smtClean="0"/>
              <a:t>A</a:t>
            </a:r>
            <a:r>
              <a:rPr lang="zh-CN" altLang="en-US" sz="6200" dirty="0" smtClean="0"/>
              <a:t> 区 </a:t>
            </a:r>
            <a:r>
              <a:rPr lang="en-US" altLang="zh-CN" sz="6200" dirty="0" smtClean="0"/>
              <a:t>3</a:t>
            </a:r>
            <a:r>
              <a:rPr lang="zh-CN" altLang="en-US" sz="6200" dirty="0" smtClean="0"/>
              <a:t>号楼</a:t>
            </a:r>
            <a:endParaRPr lang="ko-KR" altLang="en-US" sz="6200" dirty="0"/>
          </a:p>
        </p:txBody>
      </p:sp>
      <p:pic>
        <p:nvPicPr>
          <p:cNvPr id="6" name="내용 개체 틀 5" descr="교실1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1643050"/>
            <a:ext cx="4429156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내용 개체 틀 6" descr="교실.PNG">
            <a:hlinkClick r:id="rId3" action="ppaction://hlinksldjump"/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643438" y="1643050"/>
            <a:ext cx="4357718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368264"/>
            <a:ext cx="8229600" cy="1203348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/>
              <a:t>教      室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sz="6200" dirty="0" smtClean="0"/>
              <a:t>A</a:t>
            </a:r>
            <a:r>
              <a:rPr lang="zh-CN" altLang="en-US" sz="6200" dirty="0" smtClean="0"/>
              <a:t> 区 </a:t>
            </a:r>
            <a:r>
              <a:rPr lang="en-US" altLang="zh-CN" sz="6200" dirty="0" smtClean="0"/>
              <a:t>3</a:t>
            </a:r>
            <a:r>
              <a:rPr lang="zh-CN" altLang="en-US" sz="6200" dirty="0" smtClean="0"/>
              <a:t>号楼</a:t>
            </a:r>
            <a:endParaRPr lang="ko-KR" altLang="en-US" sz="6200" dirty="0"/>
          </a:p>
        </p:txBody>
      </p:sp>
      <p:pic>
        <p:nvPicPr>
          <p:cNvPr id="6" name="내용 개체 틀 5" descr="교실1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1643050"/>
            <a:ext cx="4429156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내용 개체 틀 6" descr="교실.PN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3438" y="1643050"/>
            <a:ext cx="4357718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직사각형 4"/>
          <p:cNvSpPr/>
          <p:nvPr/>
        </p:nvSpPr>
        <p:spPr>
          <a:xfrm>
            <a:off x="428596" y="1857364"/>
            <a:ext cx="8358246" cy="435771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hueMod val="100000"/>
                  <a:satMod val="100000"/>
                  <a:tint val="66000"/>
                  <a:satMod val="160000"/>
                </a:schemeClr>
              </a:gs>
              <a:gs pos="50000">
                <a:schemeClr val="accent1">
                  <a:tint val="100000"/>
                  <a:shade val="100000"/>
                  <a:hueMod val="100000"/>
                  <a:satMod val="100000"/>
                  <a:tint val="44500"/>
                  <a:satMod val="160000"/>
                </a:schemeClr>
              </a:gs>
              <a:gs pos="100000">
                <a:schemeClr val="accent1">
                  <a:tint val="100000"/>
                  <a:shade val="100000"/>
                  <a:hueMod val="100000"/>
                  <a:satMod val="100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en-US" altLang="ko-KR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en-US" altLang="ko-KR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en-US" altLang="ko-KR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en-US" altLang="ko-KR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en-US" altLang="ko-KR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en-US" altLang="ko-KR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en-US" altLang="ko-KR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en-US" altLang="ko-KR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en-US" altLang="ko-KR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en-US" altLang="ko-KR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ko-KR" alt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" name="그림 7" descr="1404556897689.jpeg"/>
          <p:cNvPicPr>
            <a:picLocks noChangeAspect="1"/>
          </p:cNvPicPr>
          <p:nvPr/>
        </p:nvPicPr>
        <p:blipFill>
          <a:blip r:embed="rId4"/>
          <a:srcRect t="20000" r="2592" b="28889"/>
          <a:stretch>
            <a:fillRect/>
          </a:stretch>
        </p:blipFill>
        <p:spPr>
          <a:xfrm>
            <a:off x="500034" y="2000240"/>
            <a:ext cx="5214974" cy="4113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857884" y="2143116"/>
            <a:ext cx="264320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dirty="0" smtClean="0"/>
              <a:t>수업</a:t>
            </a:r>
            <a:r>
              <a:rPr lang="en-US" altLang="ko-KR" dirty="0" smtClean="0"/>
              <a:t>: </a:t>
            </a:r>
            <a:r>
              <a:rPr lang="ko-KR" altLang="en-US" dirty="0" smtClean="0"/>
              <a:t>아침</a:t>
            </a:r>
            <a:r>
              <a:rPr lang="en-US" altLang="ko-KR" dirty="0" smtClean="0"/>
              <a:t>8:00 </a:t>
            </a:r>
            <a:r>
              <a:rPr lang="ko-KR" altLang="en-US" dirty="0" smtClean="0"/>
              <a:t>시작</a:t>
            </a:r>
            <a:endParaRPr lang="en-US" altLang="ko-KR" dirty="0" smtClean="0"/>
          </a:p>
          <a:p>
            <a:pPr marL="342900" indent="-342900">
              <a:buAutoNum type="arabicPeriod"/>
            </a:pPr>
            <a:endParaRPr lang="en-US" altLang="ko-KR" dirty="0" smtClean="0"/>
          </a:p>
          <a:p>
            <a:pPr marL="342900" indent="-342900"/>
            <a:r>
              <a:rPr lang="en-US" altLang="ko-KR" dirty="0" smtClean="0"/>
              <a:t>2. 50</a:t>
            </a:r>
            <a:r>
              <a:rPr lang="ko-KR" altLang="en-US" dirty="0" smtClean="0"/>
              <a:t>분씩 수업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각 </a:t>
            </a:r>
            <a:r>
              <a:rPr lang="en-US" altLang="ko-KR" dirty="0" smtClean="0"/>
              <a:t>10</a:t>
            </a:r>
            <a:r>
              <a:rPr lang="ko-KR" altLang="en-US" dirty="0" smtClean="0"/>
              <a:t>분씩 쉬는 시간</a:t>
            </a:r>
            <a:endParaRPr lang="en-US" altLang="ko-KR" dirty="0" smtClean="0"/>
          </a:p>
          <a:p>
            <a:pPr marL="342900" indent="-342900"/>
            <a:endParaRPr lang="en-US" altLang="ko-KR" dirty="0" smtClean="0"/>
          </a:p>
          <a:p>
            <a:pPr marL="342900" indent="-342900"/>
            <a:r>
              <a:rPr lang="en-US" altLang="ko-KR" dirty="0" smtClean="0"/>
              <a:t>3. 9:50~10:20 30</a:t>
            </a:r>
            <a:r>
              <a:rPr lang="ko-KR" altLang="en-US" dirty="0" smtClean="0"/>
              <a:t>분 </a:t>
            </a:r>
            <a:endParaRPr lang="en-US" altLang="ko-KR" dirty="0" smtClean="0"/>
          </a:p>
          <a:p>
            <a:pPr marL="342900" indent="-342900"/>
            <a:r>
              <a:rPr lang="en-US" altLang="ko-KR" dirty="0" smtClean="0"/>
              <a:t> </a:t>
            </a:r>
            <a:r>
              <a:rPr lang="en-US" altLang="ko-KR" dirty="0" smtClean="0"/>
              <a:t>    </a:t>
            </a:r>
            <a:r>
              <a:rPr lang="ko-KR" altLang="en-US" dirty="0" smtClean="0"/>
              <a:t>쉬는 시간</a:t>
            </a:r>
            <a:endParaRPr lang="en-US" altLang="ko-KR" dirty="0" smtClean="0"/>
          </a:p>
          <a:p>
            <a:pPr marL="342900" indent="-342900"/>
            <a:endParaRPr lang="en-US" altLang="ko-KR" dirty="0" smtClean="0"/>
          </a:p>
          <a:p>
            <a:pPr marL="342900" indent="-342900"/>
            <a:r>
              <a:rPr lang="en-US" altLang="ko-KR" dirty="0" smtClean="0"/>
              <a:t>4. </a:t>
            </a:r>
            <a:r>
              <a:rPr lang="ko-KR" altLang="en-US" dirty="0" smtClean="0"/>
              <a:t>별도의 </a:t>
            </a:r>
            <a:r>
              <a:rPr lang="en-US" altLang="ko-KR" dirty="0" smtClean="0"/>
              <a:t>HSK</a:t>
            </a:r>
            <a:r>
              <a:rPr lang="ko-KR" altLang="en-US" dirty="0" smtClean="0"/>
              <a:t>반과 </a:t>
            </a:r>
            <a:r>
              <a:rPr lang="ko-KR" altLang="en-US" dirty="0" err="1" smtClean="0"/>
              <a:t>태극권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중국음식 만들기 수업이 있음 </a:t>
            </a:r>
            <a:endParaRPr lang="en-US" altLang="ko-KR" dirty="0" smtClean="0"/>
          </a:p>
          <a:p>
            <a:pPr marL="342900" indent="-342900"/>
            <a:endParaRPr lang="en-US" altLang="ko-KR" dirty="0" smtClean="0"/>
          </a:p>
          <a:p>
            <a:pPr marL="342900" indent="-342900"/>
            <a:r>
              <a:rPr lang="en-US" altLang="ko-KR" dirty="0" smtClean="0"/>
              <a:t>5. </a:t>
            </a:r>
            <a:r>
              <a:rPr lang="ko-KR" altLang="en-US" dirty="0" smtClean="0"/>
              <a:t>반마다 회식비가 나옴</a:t>
            </a:r>
            <a:endParaRPr lang="en-US" altLang="ko-KR" dirty="0" smtClean="0"/>
          </a:p>
          <a:p>
            <a:pPr marL="342900" indent="-342900"/>
            <a:endParaRPr lang="en-US" altLang="ko-KR" dirty="0" smtClean="0"/>
          </a:p>
          <a:p>
            <a:pPr marL="342900" indent="-342900"/>
            <a:endParaRPr lang="en-US" altLang="ko-KR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연꽃 당초 무늬">
  <a:themeElements>
    <a:clrScheme name="연꽃 당초 무늬">
      <a:dk1>
        <a:sysClr val="windowText" lastClr="000000"/>
      </a:dk1>
      <a:lt1>
        <a:sysClr val="window" lastClr="FFFFFF"/>
      </a:lt1>
      <a:dk2>
        <a:srgbClr val="466571"/>
      </a:dk2>
      <a:lt2>
        <a:srgbClr val="EFEFE7"/>
      </a:lt2>
      <a:accent1>
        <a:srgbClr val="D87D3A"/>
      </a:accent1>
      <a:accent2>
        <a:srgbClr val="7F8792"/>
      </a:accent2>
      <a:accent3>
        <a:srgbClr val="B5AD67"/>
      </a:accent3>
      <a:accent4>
        <a:srgbClr val="61A9B8"/>
      </a:accent4>
      <a:accent5>
        <a:srgbClr val="AB7350"/>
      </a:accent5>
      <a:accent6>
        <a:srgbClr val="889C6F"/>
      </a:accent6>
      <a:hlink>
        <a:srgbClr val="F76B04"/>
      </a:hlink>
      <a:folHlink>
        <a:srgbClr val="A3A395"/>
      </a:folHlink>
    </a:clrScheme>
    <a:fontScheme name="연꽃 당초 무늬">
      <a:majorFont>
        <a:latin typeface="Cambria"/>
        <a:ea typeface=""/>
        <a:cs typeface=""/>
        <a:font script="Grek" typeface="Arial"/>
        <a:font script="Cyrl" typeface="Arial"/>
        <a:font script="Jpan" typeface="HGP明朝E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mbria"/>
        <a:ea typeface=""/>
        <a:cs typeface=""/>
        <a:font script="Grek" typeface="Arial"/>
        <a:font script="Cyrl" typeface="Arial"/>
        <a:font script="Jpan" typeface="HGP明朝E"/>
        <a:font script="Hang" typeface="HY견명조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연꽃 당초 무늬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3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8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70000"/>
                <a:hueMod val="100000"/>
                <a:satMod val="100000"/>
              </a:schemeClr>
            </a:gs>
          </a:gsLst>
          <a:lin ang="270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innerShdw blurRad="254000">
              <a:schemeClr val="phClr">
                <a:tint val="100000"/>
                <a:shade val="90000"/>
                <a:hueMod val="100000"/>
                <a:satMod val="100000"/>
              </a:schemeClr>
            </a:innerShdw>
          </a:effectLst>
        </a:effectStyle>
        <a:effectStyle>
          <a:effectLst>
            <a:outerShdw blurRad="114300" dist="25400" dir="3000000" sx="105000" sy="105000" algn="tl">
              <a:srgbClr val="000000">
                <a:alpha val="60392"/>
              </a:srgbClr>
            </a:outerShdw>
          </a:effectLst>
          <a:scene3d>
            <a:camera prst="orthographicFront" fov="0">
              <a:rot lat="0" lon="0" rev="0"/>
            </a:camera>
            <a:lightRig rig="twoPt" dir="l">
              <a:rot lat="0" lon="0" rev="5400000"/>
            </a:lightRig>
          </a:scene3d>
          <a:sp3d contourW="25400" prstMaterial="matte">
            <a:bevelT w="127000" h="12700"/>
            <a:contourClr>
              <a:schemeClr val="phClr">
                <a:tint val="5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27000" dist="25400" dir="3120000" sx="105000" sy="105000" algn="tl">
              <a:srgbClr val="000000">
                <a:alpha val="60392"/>
              </a:srgbClr>
            </a:outerShdw>
          </a:effectLst>
          <a:scene3d>
            <a:camera prst="orthographicFront" fov="0">
              <a:rot lat="0" lon="0" rev="0"/>
            </a:camera>
            <a:lightRig rig="twoPt" dir="t">
              <a:rot lat="0" lon="0" rev="5400000"/>
            </a:lightRig>
          </a:scene3d>
          <a:sp3d contourW="25400" prstMaterial="powder">
            <a:bevelT w="88900" h="38100"/>
            <a:contourClr>
              <a:schemeClr val="phClr">
                <a:tint val="5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75000"/>
                <a:hueMod val="100000"/>
                <a:satMod val="100000"/>
              </a:schemeClr>
            </a:gs>
          </a:gsLst>
          <a:path path="circle">
            <a:fillToRect t="45000" r="100000" b="45000"/>
          </a:path>
        </a:gradFill>
        <a:blipFill>
          <a:blip xmlns:r="http://schemas.openxmlformats.org/officeDocument/2006/relationships" r:embed="rId1">
            <a:duotone>
              <a:srgbClr val="000000">
                <a:alpha val="27450"/>
              </a:srgbClr>
              <a:schemeClr val="phClr">
                <a:tint val="75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Scrollwork</Template>
  <TotalTime>577</TotalTime>
  <Words>201</Words>
  <Application>Microsoft Office PowerPoint</Application>
  <PresentationFormat>화면 슬라이드 쇼(4:3)</PresentationFormat>
  <Paragraphs>75</Paragraphs>
  <Slides>29</Slides>
  <Notes>2</Notes>
  <HiddenSlides>2</HiddenSlides>
  <MMClips>1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0" baseType="lpstr">
      <vt:lpstr>연꽃 당초 무늬</vt:lpstr>
      <vt:lpstr> 黑 龙 江 大 学</vt:lpstr>
      <vt:lpstr> 黑 龙 江 大 学</vt:lpstr>
      <vt:lpstr> 黑 龙 江 大 学</vt:lpstr>
      <vt:lpstr>목        차</vt:lpstr>
      <vt:lpstr>地           图 </vt:lpstr>
      <vt:lpstr>宿    舍 A 区 1号楼</vt:lpstr>
      <vt:lpstr>宿    舍 A 区 3号楼</vt:lpstr>
      <vt:lpstr>教      室 A 区 3号楼</vt:lpstr>
      <vt:lpstr>教      室 A 区 3号楼</vt:lpstr>
      <vt:lpstr>宿    舍 留 学 生 食 堂</vt:lpstr>
      <vt:lpstr>宿    舍 留 学 生 食 堂</vt:lpstr>
      <vt:lpstr>A 区 学 生 食 堂</vt:lpstr>
      <vt:lpstr>饭          馆 </vt:lpstr>
      <vt:lpstr>饭        馆 </vt:lpstr>
      <vt:lpstr>饭         馆</vt:lpstr>
      <vt:lpstr>饭        馆 </vt:lpstr>
      <vt:lpstr>饭        馆 </vt:lpstr>
      <vt:lpstr>饭     馆 </vt:lpstr>
      <vt:lpstr>슬라이드 19</vt:lpstr>
      <vt:lpstr>地        下</vt:lpstr>
      <vt:lpstr>夜       市</vt:lpstr>
      <vt:lpstr>中 央 红 超 市</vt:lpstr>
      <vt:lpstr>市      内 中 央 大 街</vt:lpstr>
      <vt:lpstr>市      内 索 非 亚 教 堂</vt:lpstr>
      <vt:lpstr>市      内 太    阳   岛</vt:lpstr>
      <vt:lpstr>市      内 哈 尔 滨 冰 雪 大 世 界</vt:lpstr>
      <vt:lpstr>视          频</vt:lpstr>
      <vt:lpstr>카 카 오 톡 아 이 디</vt:lpstr>
      <vt:lpstr>슬라이드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2R-01</dc:creator>
  <cp:lastModifiedBy>2R-01</cp:lastModifiedBy>
  <cp:revision>150</cp:revision>
  <dcterms:created xsi:type="dcterms:W3CDTF">2015-11-03T06:31:33Z</dcterms:created>
  <dcterms:modified xsi:type="dcterms:W3CDTF">2015-11-17T03:39:47Z</dcterms:modified>
</cp:coreProperties>
</file>