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75" r:id="rId3"/>
    <p:sldId id="263" r:id="rId4"/>
    <p:sldId id="264" r:id="rId5"/>
    <p:sldId id="272" r:id="rId6"/>
    <p:sldId id="276" r:id="rId7"/>
    <p:sldId id="265" r:id="rId8"/>
    <p:sldId id="269" r:id="rId9"/>
    <p:sldId id="270" r:id="rId10"/>
    <p:sldId id="274" r:id="rId11"/>
    <p:sldId id="271" r:id="rId12"/>
    <p:sldId id="273" r:id="rId13"/>
    <p:sldId id="266" r:id="rId1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" initials="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78B"/>
    <a:srgbClr val="3A3A3C"/>
    <a:srgbClr val="262627"/>
    <a:srgbClr val="F7B224"/>
    <a:srgbClr val="191724"/>
    <a:srgbClr val="FEEE4C"/>
    <a:srgbClr val="0688C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6" autoAdjust="0"/>
    <p:restoredTop sz="98907" autoAdjust="0"/>
  </p:normalViewPr>
  <p:slideViewPr>
    <p:cSldViewPr snapToGrid="0">
      <p:cViewPr>
        <p:scale>
          <a:sx n="120" d="100"/>
          <a:sy n="120" d="100"/>
        </p:scale>
        <p:origin x="-24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229" y="2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490CE-B944-438E-8705-3EC8E8A1C87F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0BDAB-7A52-4257-BF96-694936E2C46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2206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37.64706" units="1/cm"/>
          <inkml:channelProperty channel="Y" name="resolution" value="37.24138" units="1/cm"/>
        </inkml:channelProperties>
      </inkml:inkSource>
      <inkml:timestamp xml:id="ts0" timeString="2015-11-16T12:23:38.551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70 1357,'0'-18,"18"18,-18-17,18 17,-1-18,18 0,-17 1,0-1,-1 18,1-17,0-1,-18 0,17 18,-17-17,18 17,-1-18,1 18,-18-18,18 1,17-1,-17 18,-1-17,-17-1,18 18,0-18,-1 1,1-1,17 0,-17 1,-18-1,17 18,-17-17,18 17,0-18,-1 18,1-18,-1 1,1-1,0 0,-1 18,1-17,0-1,-1 18,1-17,0-1,-1 18,-17-18,18 1,-1 17,-17-18,18 18,0-18,-1 1,-17-1,18 18,0 0,-18-17,17 17,-17-18,18 0,-18 1,17 17,1-18,0 0,-1 18,1-17,0-1,-1 18,-17-17,18 17,0-18,-1 18,1-18,-18 1,17 17,1-18,0 18,-1-18,1 1,17-1,-35 1,18-1,-1 18,1-18,-18 1</inkml:trace>
  <inkml:trace contextRef="#ctx0" brushRef="#br0" timeOffset="3002">211 1040,'-17'17,"17"1,-18-18,18 18,-18-18,18 17,0 1,0-1,-17-17,17 18,-18-18,18 18,-17-1,-1 1,18 0,-18-18,18 17,-17-17,17 18,0-1,0 1,-18-18,18 18,0-1,0 1,0 0,-18-18,18 17,18 1,17-18,1 17,-1-17,18 18,-18-18,0 0,0 0,1 0,-1 0,0 0,18 0,-18 0,-17 0,0 0,-1 0,19 0,-19 0,18 0,-17 0,17 0</inkml:trace>
  <inkml:trace contextRef="#ctx0" brushRef="#br0" timeOffset="5331">247 1093,'17'0,"-17"17,18-17,-1 0,-17 18,18-18,0 17,-1-17,1 18,0 0,-1-1,19 1,-36 0,17-18,-17 17,18-17,-1 0,-17 18,18-18,-18 17,18 1,-1-18,-17 18,18-18,-18 17,18-17,-18 18,17 0,1-18,-18 17,17-17,1 18,0-18,-18 17,17-17,1 0,-18 18,18-18,-18 18,17-18</inkml:trace>
  <inkml:trace contextRef="#ctx0" brushRef="#br0" timeOffset="6550">158 1128,'18'0,"-18"17,0 1,0 0,0 17,0 0,-18-17,18-1,18-17,0-17,-1-1,1 18,-18-17,18 17,-18 17,-36 1,19 17,-19-17,19 17,-18-17,35-1,35-34,18-1,17-17,1-1,-1 19,-34-1,-36 1,0 34,0 1,-18-18,0 35,-17-17,-18 17,18-17,17-1,1-17,34-35,1 17,-1 1,1 17,-18-18,-18 18,-34 35,16-17,19 0,-19-1,54-17,35-35,0 17,0 1,17-19,-17 36,-35 0,-1 0,-17 18,0 0,0-1,0 1,18-18,17 0,-17 0,0 0,-1 0,-17 18,0-1,0 1,0-1,0 1,-17-18,-1 0,-17 0,-1 0,19 0,-1-18,1 1,-1 17,0 0,1 0,17-18,0-17,0 17,0 1,0-1,-18 0,0 1,1-1,-1 18,0 0,1-17,-1 17,18-18,-35 0,-18 1,0-1,-17 0,34 1,19 17,52 0,0 0,-17 0,0 0,-1 17,-17 1</inkml:trace>
  <inkml:trace contextRef="#ctx0" brushRef="#br0" timeOffset="9850">1604 123,'0'18,"-17"-18,17 17,-18-17,18 18,-18-18,18 18,-17-1,-1 18,18-17,-18 17,18-17,0 0,0-1,0 1,18 0,17-1,-17-17,0 18,-1-18,1 0,0 0,-1 0,1 0,-1 0,1 0,0-35,-1 17,1 0,-18-35,0 36,0-1,0 0,0 1,0-1,0 1,-18-1,1 18,-19 0,19 0,-1 0,36 0</inkml:trace>
  <inkml:trace contextRef="#ctx0" brushRef="#br0" timeOffset="10709">1851 194,'18'0,"-1"0,19 0,-1 0,0-18,-17 18,-1 0,-17 18</inkml:trace>
  <inkml:trace contextRef="#ctx0" brushRef="#br0" timeOffset="11178">1922 352,'17'0,"1"0,0 0,-1 0,1 0,-1-17</inkml:trace>
  <inkml:trace contextRef="#ctx0" brushRef="#br0" timeOffset="11694">2063 17,'0'18,"0"17,0 18,0 0,0 0,0 17,0-34,0 17,0-1,0 1,0 0,0-18,0 1,0-19,0 1,0 17,0-17</inkml:trace>
  <inkml:trace contextRef="#ctx0" brushRef="#br0" timeOffset="12460">2257 264,'0'-18,"17"1,1 17,0-18,-1 18,1 0,-1 0,-17 35,-17-17,17 0,0 17,-18 0,1-17,17 17,-18-17,18-1,-18 19,-17-19,17 19,1-36,17 17,0 1</inkml:trace>
  <inkml:trace contextRef="#ctx0" brushRef="#br0" timeOffset="13273">2486 0,'0'35,"0"0,17 18,1 0,0 0,-18 0,0 17,0 1,17-1,1 18,0-17,-18-18,0-18,0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109775-CF07-4693-9E0C-1BCF44F0A4C0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68775-FFFB-4FED-A0F3-39F432812FF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020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 userDrawn="1"/>
        </p:nvGrpSpPr>
        <p:grpSpPr>
          <a:xfrm>
            <a:off x="3715653" y="957943"/>
            <a:ext cx="4871319" cy="4887686"/>
            <a:chOff x="3505196" y="834572"/>
            <a:chExt cx="5399316" cy="5417457"/>
          </a:xfrm>
        </p:grpSpPr>
        <p:sp>
          <p:nvSpPr>
            <p:cNvPr id="3" name="타원 2"/>
            <p:cNvSpPr/>
            <p:nvPr/>
          </p:nvSpPr>
          <p:spPr>
            <a:xfrm>
              <a:off x="3686628" y="935386"/>
              <a:ext cx="5094513" cy="5094513"/>
            </a:xfrm>
            <a:prstGeom prst="ellipse">
              <a:avLst/>
            </a:prstGeom>
            <a:gradFill>
              <a:gsLst>
                <a:gs pos="50000">
                  <a:srgbClr val="9D978B">
                    <a:alpha val="0"/>
                  </a:srgbClr>
                </a:gs>
                <a:gs pos="0">
                  <a:srgbClr val="9D978B">
                    <a:alpha val="61000"/>
                  </a:srgbClr>
                </a:gs>
                <a:gs pos="100000">
                  <a:srgbClr val="9D978B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막힌 원호 3"/>
            <p:cNvSpPr/>
            <p:nvPr/>
          </p:nvSpPr>
          <p:spPr>
            <a:xfrm>
              <a:off x="3548741" y="834572"/>
              <a:ext cx="5355771" cy="5355771"/>
            </a:xfrm>
            <a:prstGeom prst="blockArc">
              <a:avLst>
                <a:gd name="adj1" fmla="val 10800000"/>
                <a:gd name="adj2" fmla="val 5706996"/>
                <a:gd name="adj3" fmla="val 616"/>
              </a:avLst>
            </a:prstGeom>
            <a:solidFill>
              <a:srgbClr val="9D9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타원 4"/>
            <p:cNvSpPr/>
            <p:nvPr/>
          </p:nvSpPr>
          <p:spPr>
            <a:xfrm>
              <a:off x="3505196" y="3490686"/>
              <a:ext cx="137887" cy="137887"/>
            </a:xfrm>
            <a:prstGeom prst="ellipse">
              <a:avLst/>
            </a:prstGeom>
            <a:solidFill>
              <a:srgbClr val="9D9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타원 5"/>
            <p:cNvSpPr/>
            <p:nvPr/>
          </p:nvSpPr>
          <p:spPr>
            <a:xfrm>
              <a:off x="5958111" y="6114142"/>
              <a:ext cx="137887" cy="137887"/>
            </a:xfrm>
            <a:prstGeom prst="ellipse">
              <a:avLst/>
            </a:prstGeom>
            <a:solidFill>
              <a:srgbClr val="9D97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텍스트 개체 틀 11"/>
          <p:cNvSpPr>
            <a:spLocks noGrp="1"/>
          </p:cNvSpPr>
          <p:nvPr>
            <p:ph type="body" sz="quarter" idx="10" hasCustomPrompt="1"/>
          </p:nvPr>
        </p:nvSpPr>
        <p:spPr>
          <a:xfrm>
            <a:off x="4509041" y="2565329"/>
            <a:ext cx="3336925" cy="7889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buNone/>
              <a:defRPr lang="ko-KR" altLang="en-US" sz="4400" b="1" kern="1200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</a:lstStyle>
          <a:p>
            <a:pPr lvl="0"/>
            <a:r>
              <a:rPr lang="en-US" altLang="ko-KR" dirty="0" smtClean="0"/>
              <a:t>HYEDU.ME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1" hasCustomPrompt="1"/>
          </p:nvPr>
        </p:nvSpPr>
        <p:spPr>
          <a:xfrm>
            <a:off x="4509041" y="3354317"/>
            <a:ext cx="3336925" cy="32543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buNone/>
              <a:defRPr lang="ko-KR" altLang="en-US" sz="1800" kern="1200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</a:lstStyle>
          <a:p>
            <a:pPr lvl="0"/>
            <a:r>
              <a:rPr lang="en-US" altLang="ko-KR" dirty="0" smtClean="0"/>
              <a:t>Insert your sub-title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38219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6690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2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1301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749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gradFill>
          <a:gsLst>
            <a:gs pos="100000">
              <a:srgbClr val="3A3A3C"/>
            </a:gs>
            <a:gs pos="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/>
          <p:cNvSpPr/>
          <p:nvPr userDrawn="1"/>
        </p:nvSpPr>
        <p:spPr>
          <a:xfrm rot="8870193">
            <a:off x="-186523" y="-230462"/>
            <a:ext cx="2091720" cy="2091720"/>
          </a:xfrm>
          <a:prstGeom prst="ellipse">
            <a:avLst/>
          </a:prstGeom>
          <a:gradFill>
            <a:gsLst>
              <a:gs pos="50000">
                <a:srgbClr val="9D978B">
                  <a:alpha val="0"/>
                </a:srgbClr>
              </a:gs>
              <a:gs pos="0">
                <a:srgbClr val="9D978B">
                  <a:alpha val="61000"/>
                </a:srgbClr>
              </a:gs>
              <a:gs pos="100000">
                <a:srgbClr val="9D978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2405" y="377903"/>
            <a:ext cx="61587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Part</a:t>
            </a:r>
            <a:endParaRPr lang="ko-KR" altLang="en-US" dirty="0">
              <a:solidFill>
                <a:srgbClr val="9D978B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" name="막힌 원호 3"/>
          <p:cNvSpPr/>
          <p:nvPr userDrawn="1"/>
        </p:nvSpPr>
        <p:spPr>
          <a:xfrm rot="13536048">
            <a:off x="-240156" y="-296045"/>
            <a:ext cx="2198988" cy="2198988"/>
          </a:xfrm>
          <a:prstGeom prst="blockArc">
            <a:avLst>
              <a:gd name="adj1" fmla="val 10800000"/>
              <a:gd name="adj2" fmla="val 5706996"/>
              <a:gd name="adj3" fmla="val 616"/>
            </a:avLst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타원 4"/>
          <p:cNvSpPr/>
          <p:nvPr userDrawn="1"/>
        </p:nvSpPr>
        <p:spPr>
          <a:xfrm rot="8870193">
            <a:off x="1594690" y="1564242"/>
            <a:ext cx="56614" cy="56614"/>
          </a:xfrm>
          <a:prstGeom prst="ellipse">
            <a:avLst/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 userDrawn="1"/>
        </p:nvSpPr>
        <p:spPr>
          <a:xfrm rot="8870193">
            <a:off x="1655834" y="69421"/>
            <a:ext cx="56614" cy="56614"/>
          </a:xfrm>
          <a:prstGeom prst="ellipse">
            <a:avLst/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358149" y="747235"/>
            <a:ext cx="1084263" cy="6032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buNone/>
              <a:defRPr lang="ko-KR" altLang="en-US" sz="4800" kern="1200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</a:lstStyle>
          <a:p>
            <a:pPr lvl="0"/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25296" y="701675"/>
            <a:ext cx="5656263" cy="674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Insert Your Main title</a:t>
            </a:r>
          </a:p>
        </p:txBody>
      </p:sp>
    </p:spTree>
    <p:extLst>
      <p:ext uri="{BB962C8B-B14F-4D97-AF65-F5344CB8AC3E}">
        <p14:creationId xmlns:p14="http://schemas.microsoft.com/office/powerpoint/2010/main" val="76216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bg>
      <p:bgPr>
        <a:gradFill>
          <a:gsLst>
            <a:gs pos="100000">
              <a:srgbClr val="3A3A3C"/>
            </a:gs>
            <a:gs pos="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/>
          <p:cNvSpPr/>
          <p:nvPr userDrawn="1"/>
        </p:nvSpPr>
        <p:spPr>
          <a:xfrm rot="8870193">
            <a:off x="-186523" y="-230462"/>
            <a:ext cx="2091720" cy="2091720"/>
          </a:xfrm>
          <a:prstGeom prst="ellipse">
            <a:avLst/>
          </a:prstGeom>
          <a:gradFill>
            <a:gsLst>
              <a:gs pos="50000">
                <a:srgbClr val="9D978B">
                  <a:alpha val="0"/>
                </a:srgbClr>
              </a:gs>
              <a:gs pos="0">
                <a:srgbClr val="9D978B">
                  <a:alpha val="61000"/>
                </a:srgbClr>
              </a:gs>
              <a:gs pos="100000">
                <a:srgbClr val="9D978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2405" y="377903"/>
            <a:ext cx="61587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Part</a:t>
            </a:r>
            <a:endParaRPr lang="ko-KR" altLang="en-US" dirty="0">
              <a:solidFill>
                <a:srgbClr val="9D978B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" name="막힌 원호 3"/>
          <p:cNvSpPr/>
          <p:nvPr userDrawn="1"/>
        </p:nvSpPr>
        <p:spPr>
          <a:xfrm rot="13536048">
            <a:off x="-240156" y="-296045"/>
            <a:ext cx="2198988" cy="2198988"/>
          </a:xfrm>
          <a:prstGeom prst="blockArc">
            <a:avLst>
              <a:gd name="adj1" fmla="val 10800000"/>
              <a:gd name="adj2" fmla="val 5706996"/>
              <a:gd name="adj3" fmla="val 616"/>
            </a:avLst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타원 4"/>
          <p:cNvSpPr/>
          <p:nvPr userDrawn="1"/>
        </p:nvSpPr>
        <p:spPr>
          <a:xfrm rot="8870193">
            <a:off x="1594690" y="1564242"/>
            <a:ext cx="56614" cy="56614"/>
          </a:xfrm>
          <a:prstGeom prst="ellipse">
            <a:avLst/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 userDrawn="1"/>
        </p:nvSpPr>
        <p:spPr>
          <a:xfrm rot="8870193">
            <a:off x="1655834" y="69421"/>
            <a:ext cx="56614" cy="56614"/>
          </a:xfrm>
          <a:prstGeom prst="ellipse">
            <a:avLst/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358149" y="747235"/>
            <a:ext cx="1084263" cy="6032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buNone/>
              <a:defRPr lang="ko-KR" altLang="en-US" sz="4800" kern="1200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</a:lstStyle>
          <a:p>
            <a:pPr lvl="0"/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25296" y="701675"/>
            <a:ext cx="5656263" cy="674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Insert Your Main title</a:t>
            </a:r>
          </a:p>
        </p:txBody>
      </p:sp>
      <p:sp>
        <p:nvSpPr>
          <p:cNvPr id="8" name="그림 개체 틀 7"/>
          <p:cNvSpPr>
            <a:spLocks noGrp="1"/>
          </p:cNvSpPr>
          <p:nvPr>
            <p:ph type="pic" sz="quarter" idx="13" hasCustomPrompt="1"/>
          </p:nvPr>
        </p:nvSpPr>
        <p:spPr>
          <a:xfrm>
            <a:off x="2301442" y="2077570"/>
            <a:ext cx="2790825" cy="2790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9D978B"/>
                </a:solidFill>
              </a:defRPr>
            </a:lvl1pPr>
          </a:lstStyle>
          <a:p>
            <a:r>
              <a:rPr lang="en-US" altLang="ko-KR" dirty="0" smtClean="0"/>
              <a:t>Click for Picture</a:t>
            </a:r>
            <a:endParaRPr lang="ko-KR" altLang="en-US" dirty="0"/>
          </a:p>
        </p:txBody>
      </p:sp>
      <p:sp>
        <p:nvSpPr>
          <p:cNvPr id="13" name="그림 개체 틀 7"/>
          <p:cNvSpPr>
            <a:spLocks noGrp="1"/>
          </p:cNvSpPr>
          <p:nvPr>
            <p:ph type="pic" sz="quarter" idx="14" hasCustomPrompt="1"/>
          </p:nvPr>
        </p:nvSpPr>
        <p:spPr>
          <a:xfrm>
            <a:off x="5476821" y="2077570"/>
            <a:ext cx="2790825" cy="2790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9D978B"/>
                </a:solidFill>
              </a:defRPr>
            </a:lvl1pPr>
          </a:lstStyle>
          <a:p>
            <a:r>
              <a:rPr lang="en-US" altLang="ko-KR" dirty="0" smtClean="0"/>
              <a:t>Click for Picture</a:t>
            </a:r>
            <a:endParaRPr lang="ko-KR" altLang="en-US" dirty="0"/>
          </a:p>
        </p:txBody>
      </p:sp>
      <p:sp>
        <p:nvSpPr>
          <p:cNvPr id="15" name="그림 개체 틀 7"/>
          <p:cNvSpPr>
            <a:spLocks noGrp="1"/>
          </p:cNvSpPr>
          <p:nvPr>
            <p:ph type="pic" sz="quarter" idx="15" hasCustomPrompt="1"/>
          </p:nvPr>
        </p:nvSpPr>
        <p:spPr>
          <a:xfrm>
            <a:off x="8652200" y="2077570"/>
            <a:ext cx="2790825" cy="2790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>
                <a:solidFill>
                  <a:srgbClr val="9D978B"/>
                </a:solidFill>
              </a:defRPr>
            </a:lvl1pPr>
          </a:lstStyle>
          <a:p>
            <a:r>
              <a:rPr lang="en-US" altLang="ko-KR" dirty="0" smtClean="0"/>
              <a:t>Click for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8470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bg>
      <p:bgPr>
        <a:gradFill>
          <a:gsLst>
            <a:gs pos="100000">
              <a:srgbClr val="3A3A3C"/>
            </a:gs>
            <a:gs pos="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타원 1"/>
          <p:cNvSpPr/>
          <p:nvPr userDrawn="1"/>
        </p:nvSpPr>
        <p:spPr>
          <a:xfrm rot="8870193">
            <a:off x="-186523" y="-230462"/>
            <a:ext cx="2091720" cy="2091720"/>
          </a:xfrm>
          <a:prstGeom prst="ellipse">
            <a:avLst/>
          </a:prstGeom>
          <a:gradFill>
            <a:gsLst>
              <a:gs pos="50000">
                <a:srgbClr val="9D978B">
                  <a:alpha val="0"/>
                </a:srgbClr>
              </a:gs>
              <a:gs pos="0">
                <a:srgbClr val="9D978B">
                  <a:alpha val="61000"/>
                </a:srgbClr>
              </a:gs>
              <a:gs pos="100000">
                <a:srgbClr val="9D978B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602405" y="377903"/>
            <a:ext cx="615874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Part</a:t>
            </a:r>
            <a:endParaRPr lang="ko-KR" altLang="en-US" dirty="0">
              <a:solidFill>
                <a:srgbClr val="9D978B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  <p:sp>
        <p:nvSpPr>
          <p:cNvPr id="4" name="막힌 원호 3"/>
          <p:cNvSpPr/>
          <p:nvPr userDrawn="1"/>
        </p:nvSpPr>
        <p:spPr>
          <a:xfrm rot="13536048">
            <a:off x="-240156" y="-296045"/>
            <a:ext cx="2198988" cy="2198988"/>
          </a:xfrm>
          <a:prstGeom prst="blockArc">
            <a:avLst>
              <a:gd name="adj1" fmla="val 10800000"/>
              <a:gd name="adj2" fmla="val 5706996"/>
              <a:gd name="adj3" fmla="val 616"/>
            </a:avLst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타원 4"/>
          <p:cNvSpPr/>
          <p:nvPr userDrawn="1"/>
        </p:nvSpPr>
        <p:spPr>
          <a:xfrm rot="8870193">
            <a:off x="1594690" y="1564242"/>
            <a:ext cx="56614" cy="56614"/>
          </a:xfrm>
          <a:prstGeom prst="ellipse">
            <a:avLst/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타원 5"/>
          <p:cNvSpPr/>
          <p:nvPr userDrawn="1"/>
        </p:nvSpPr>
        <p:spPr>
          <a:xfrm rot="8870193">
            <a:off x="1655834" y="69421"/>
            <a:ext cx="56614" cy="56614"/>
          </a:xfrm>
          <a:prstGeom prst="ellipse">
            <a:avLst/>
          </a:prstGeom>
          <a:solidFill>
            <a:srgbClr val="9D9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/>
          <p:cNvSpPr>
            <a:spLocks noGrp="1"/>
          </p:cNvSpPr>
          <p:nvPr>
            <p:ph type="body" sz="quarter" idx="10" hasCustomPrompt="1"/>
          </p:nvPr>
        </p:nvSpPr>
        <p:spPr>
          <a:xfrm>
            <a:off x="358149" y="747235"/>
            <a:ext cx="1084263" cy="6032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1" hangingPunct="1">
              <a:buNone/>
              <a:defRPr lang="ko-KR" altLang="en-US" sz="4800" kern="1200" dirty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</a:lstStyle>
          <a:p>
            <a:pPr lvl="0"/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25296" y="701675"/>
            <a:ext cx="5656263" cy="674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defRPr>
            </a:lvl1pPr>
          </a:lstStyle>
          <a:p>
            <a:pPr lvl="0"/>
            <a:r>
              <a:rPr lang="en-US" altLang="ko-KR" dirty="0" smtClean="0"/>
              <a:t>Insert Your Main title</a:t>
            </a:r>
          </a:p>
        </p:txBody>
      </p:sp>
      <p:sp>
        <p:nvSpPr>
          <p:cNvPr id="10" name="미디어 개체 틀 9"/>
          <p:cNvSpPr>
            <a:spLocks noGrp="1"/>
          </p:cNvSpPr>
          <p:nvPr>
            <p:ph type="media" sz="quarter" idx="13" hasCustomPrompt="1"/>
          </p:nvPr>
        </p:nvSpPr>
        <p:spPr>
          <a:xfrm>
            <a:off x="2225675" y="1808163"/>
            <a:ext cx="9147175" cy="4649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9D978B"/>
                </a:solidFill>
              </a:defRPr>
            </a:lvl1pPr>
          </a:lstStyle>
          <a:p>
            <a:r>
              <a:rPr lang="en-US" altLang="ko-KR" dirty="0" smtClean="0"/>
              <a:t>Insert your </a:t>
            </a:r>
            <a:r>
              <a:rPr lang="en-US" altLang="ko-KR" dirty="0" err="1" smtClean="0"/>
              <a:t>youtube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43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135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9817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508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27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14EC34-118A-44E9-AFFC-707202DFDABC}" type="datetimeFigureOut">
              <a:rPr lang="ko-KR" altLang="en-US" smtClean="0"/>
              <a:pPr/>
              <a:t>2015-12-01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77B9B8-D72A-490B-A0E5-B5884E7C624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603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3A3A3C"/>
            </a:gs>
            <a:gs pos="0">
              <a:schemeClr val="tx1">
                <a:lumMod val="85000"/>
                <a:lumOff val="1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151550" y="6457234"/>
            <a:ext cx="1920141" cy="307777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</a:rPr>
              <a:t>Copyright@hyedu.me</a:t>
            </a:r>
            <a:endParaRPr lang="ko-KR" altLang="en-US" sz="1400" dirty="0">
              <a:solidFill>
                <a:srgbClr val="9D978B"/>
              </a:solidFill>
              <a:latin typeface="KoPub돋움체 Light" panose="02020603020101020101" pitchFamily="18" charset="-127"/>
              <a:ea typeface="KoPub돋움체 Light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239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sz="4000" dirty="0" smtClean="0">
                <a:solidFill>
                  <a:schemeClr val="bg1"/>
                </a:solidFill>
              </a:rPr>
              <a:t>浙江工业大学</a:t>
            </a:r>
            <a:r>
              <a:rPr lang="ko-KR" altLang="en-US" sz="4000" dirty="0" err="1" smtClean="0"/>
              <a:t>를</a:t>
            </a:r>
            <a:endParaRPr lang="en-US" altLang="zh-CN" sz="4000" dirty="0" smtClean="0"/>
          </a:p>
          <a:p>
            <a:r>
              <a:rPr lang="ko-KR" altLang="en-US" sz="4000" dirty="0" smtClean="0"/>
              <a:t>소개합니다</a:t>
            </a:r>
            <a:r>
              <a:rPr lang="en-US" altLang="ko-KR" sz="4000" dirty="0" smtClean="0"/>
              <a:t>!</a:t>
            </a:r>
            <a:r>
              <a:rPr lang="ko-KR" altLang="en-US" sz="4000" dirty="0" smtClean="0"/>
              <a:t> </a:t>
            </a:r>
            <a:endParaRPr lang="ko-KR" altLang="en-US" sz="400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1"/>
          </p:nvPr>
        </p:nvSpPr>
        <p:spPr>
          <a:xfrm>
            <a:off x="4450425" y="4655579"/>
            <a:ext cx="3336925" cy="325438"/>
          </a:xfrm>
        </p:spPr>
        <p:txBody>
          <a:bodyPr/>
          <a:lstStyle/>
          <a:p>
            <a:r>
              <a:rPr lang="ko-KR" altLang="en-US" sz="3200" b="1" dirty="0" smtClean="0">
                <a:solidFill>
                  <a:schemeClr val="bg1"/>
                </a:solidFill>
              </a:rPr>
              <a:t>중국학과 </a:t>
            </a:r>
            <a:r>
              <a:rPr lang="en-US" altLang="ko-KR" sz="3200" b="1" dirty="0" smtClean="0">
                <a:solidFill>
                  <a:schemeClr val="bg1"/>
                </a:solidFill>
              </a:rPr>
              <a:t>1064040 </a:t>
            </a:r>
          </a:p>
          <a:p>
            <a:r>
              <a:rPr lang="ko-KR" altLang="en-US" sz="3200" b="1" dirty="0" smtClean="0">
                <a:solidFill>
                  <a:schemeClr val="bg1"/>
                </a:solidFill>
              </a:rPr>
              <a:t>이호영</a:t>
            </a:r>
            <a:endParaRPr lang="ko-KR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9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08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err="1" smtClean="0"/>
              <a:t>허팡지에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하방가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6146" name="Picture 2" descr="C:\Users\강 인 철\Desktop\IMG_20150303_192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115" y="2202647"/>
            <a:ext cx="5407700" cy="4292495"/>
          </a:xfrm>
          <a:prstGeom prst="rect">
            <a:avLst/>
          </a:prstGeom>
          <a:noFill/>
        </p:spPr>
      </p:pic>
      <p:pic>
        <p:nvPicPr>
          <p:cNvPr id="6147" name="Picture 3" descr="C:\Users\강 인 철\Desktop\20141120_193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115" y="2185539"/>
            <a:ext cx="5407700" cy="4322304"/>
          </a:xfrm>
          <a:prstGeom prst="rect">
            <a:avLst/>
          </a:prstGeom>
          <a:noFill/>
        </p:spPr>
      </p:pic>
      <p:pic>
        <p:nvPicPr>
          <p:cNvPr id="6148" name="Picture 4" descr="C:\Users\강 인 철\Desktop\20141120_192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815" y="2161691"/>
            <a:ext cx="5407700" cy="4346151"/>
          </a:xfrm>
          <a:prstGeom prst="rect">
            <a:avLst/>
          </a:prstGeom>
          <a:noFill/>
        </p:spPr>
      </p:pic>
      <p:pic>
        <p:nvPicPr>
          <p:cNvPr id="6149" name="Picture 5" descr="C:\Users\강 인 철\Desktop\IMG_20141122_154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115" y="2131883"/>
            <a:ext cx="5415820" cy="4375960"/>
          </a:xfrm>
          <a:prstGeom prst="rect">
            <a:avLst/>
          </a:prstGeom>
          <a:noFill/>
        </p:spPr>
      </p:pic>
      <p:pic>
        <p:nvPicPr>
          <p:cNvPr id="6150" name="Picture 6" descr="C:\Users\강 인 철\Documents\카카오톡 받은 파일\safdsdf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815" y="2131883"/>
            <a:ext cx="5415819" cy="4375960"/>
          </a:xfrm>
          <a:prstGeom prst="rect">
            <a:avLst/>
          </a:prstGeom>
          <a:noFill/>
        </p:spPr>
      </p:pic>
      <p:pic>
        <p:nvPicPr>
          <p:cNvPr id="6151" name="Picture 7" descr="C:\Users\강 인 철\Documents\카카오톡 받은 파일\dddd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4415" y="2131883"/>
            <a:ext cx="5432059" cy="4375960"/>
          </a:xfrm>
          <a:prstGeom prst="rect">
            <a:avLst/>
          </a:prstGeom>
          <a:noFill/>
        </p:spPr>
      </p:pic>
      <p:pic>
        <p:nvPicPr>
          <p:cNvPr id="6152" name="Picture 8" descr="C:\Users\강 인 철\Documents\카카오톡 받은 파일\sssss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4415" y="2144971"/>
            <a:ext cx="5440179" cy="4381922"/>
          </a:xfrm>
          <a:prstGeom prst="rect">
            <a:avLst/>
          </a:prstGeom>
          <a:noFill/>
        </p:spPr>
      </p:pic>
      <p:pic>
        <p:nvPicPr>
          <p:cNvPr id="6153" name="Picture 9" descr="C:\Users\강 인 철\Documents\카카오톡 받은 파일\asdfasdf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4415" y="2144486"/>
            <a:ext cx="5448299" cy="437447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357257" y="2079171"/>
            <a:ext cx="54537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★ 학교에서 택시로 </a:t>
            </a:r>
            <a:r>
              <a:rPr lang="en-US" altLang="ko-KR" dirty="0" smtClean="0">
                <a:solidFill>
                  <a:schemeClr val="bg1"/>
                </a:solidFill>
              </a:rPr>
              <a:t>25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(4000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정도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청나라 시대의 문화와 건물을 보존해 </a:t>
            </a:r>
            <a:r>
              <a:rPr lang="ko-KR" altLang="en-US" dirty="0" err="1" smtClean="0">
                <a:solidFill>
                  <a:schemeClr val="bg1"/>
                </a:solidFill>
              </a:rPr>
              <a:t>놓은곳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우리나라 한옥마을과 비슷함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전통 공예품들을 많이 </a:t>
            </a:r>
            <a:r>
              <a:rPr lang="ko-KR" altLang="en-US" dirty="0" err="1" smtClean="0">
                <a:solidFill>
                  <a:schemeClr val="bg1"/>
                </a:solidFill>
              </a:rPr>
              <a:t>팔고있음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전통방식으로 만드는 엿과 </a:t>
            </a:r>
            <a:r>
              <a:rPr lang="ko-KR" altLang="en-US" dirty="0" err="1" smtClean="0">
                <a:solidFill>
                  <a:schemeClr val="bg1"/>
                </a:solidFill>
              </a:rPr>
              <a:t>항주의</a:t>
            </a:r>
            <a:r>
              <a:rPr lang="ko-KR" altLang="en-US" dirty="0" smtClean="0">
                <a:solidFill>
                  <a:schemeClr val="bg1"/>
                </a:solidFill>
              </a:rPr>
              <a:t> 특산품인 </a:t>
            </a:r>
            <a:r>
              <a:rPr lang="ko-KR" altLang="en-US" dirty="0" err="1" smtClean="0">
                <a:solidFill>
                  <a:schemeClr val="bg1"/>
                </a:solidFill>
              </a:rPr>
              <a:t>용정차를</a:t>
            </a:r>
            <a:r>
              <a:rPr lang="ko-KR" altLang="en-US" dirty="0" smtClean="0">
                <a:solidFill>
                  <a:schemeClr val="bg1"/>
                </a:solidFill>
              </a:rPr>
              <a:t> 보고 구매할 수 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간식을 파는 거리에는 많은 종류의 간식을 팔고 있음</a:t>
            </a:r>
            <a:r>
              <a:rPr lang="en-US" altLang="ko-KR" dirty="0" smtClean="0">
                <a:solidFill>
                  <a:schemeClr val="bg1"/>
                </a:solidFill>
              </a:rPr>
              <a:t>.(</a:t>
            </a:r>
            <a:r>
              <a:rPr lang="ko-KR" altLang="en-US" dirty="0" smtClean="0">
                <a:solidFill>
                  <a:schemeClr val="bg1"/>
                </a:solidFill>
              </a:rPr>
              <a:t>맛은 알아서 판단하기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휴일에 친구들과 쇼핑과 구경을 하러 가기 좋음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</a:rPr>
              <a:t>  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09</a:t>
            </a:r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err="1" smtClean="0"/>
              <a:t>항주의</a:t>
            </a:r>
            <a:r>
              <a:rPr lang="ko-KR" altLang="en-US" dirty="0" smtClean="0"/>
              <a:t> 명소 시시습지</a:t>
            </a:r>
            <a:r>
              <a:rPr lang="en-US" altLang="ko-KR" dirty="0" smtClean="0"/>
              <a:t>(</a:t>
            </a:r>
            <a:r>
              <a:rPr lang="ko-KR" altLang="en-US" dirty="0" smtClean="0"/>
              <a:t>西溪湿地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pic>
        <p:nvPicPr>
          <p:cNvPr id="5122" name="Picture 2" descr="C:\Users\강 인 철\Desktop\시시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171" y="2273753"/>
            <a:ext cx="5238751" cy="4018190"/>
          </a:xfrm>
          <a:prstGeom prst="rect">
            <a:avLst/>
          </a:prstGeom>
          <a:noFill/>
        </p:spPr>
      </p:pic>
      <p:pic>
        <p:nvPicPr>
          <p:cNvPr id="5123" name="Picture 3" descr="C:\Users\강 인 철\Desktop\시시2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285" y="2275115"/>
            <a:ext cx="5238750" cy="4027714"/>
          </a:xfrm>
          <a:prstGeom prst="rect">
            <a:avLst/>
          </a:prstGeom>
          <a:noFill/>
        </p:spPr>
      </p:pic>
      <p:pic>
        <p:nvPicPr>
          <p:cNvPr id="5124" name="Picture 4" descr="C:\Users\강 인 철\Desktop\시시3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740" y="2275114"/>
            <a:ext cx="5238750" cy="4038599"/>
          </a:xfrm>
          <a:prstGeom prst="rect">
            <a:avLst/>
          </a:prstGeom>
          <a:noFill/>
        </p:spPr>
      </p:pic>
      <p:pic>
        <p:nvPicPr>
          <p:cNvPr id="5125" name="Picture 5" descr="C:\Users\강 인 철\Desktop\시시5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657" y="2285999"/>
            <a:ext cx="5246914" cy="4077607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6498771" y="2318657"/>
            <a:ext cx="47788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★ 학교에서 택시로 </a:t>
            </a:r>
            <a:r>
              <a:rPr lang="en-US" altLang="ko-KR" dirty="0" smtClean="0">
                <a:solidFill>
                  <a:schemeClr val="bg1"/>
                </a:solidFill>
              </a:rPr>
              <a:t>40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(7000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정도의 거리에 위치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</a:t>
            </a:r>
            <a:r>
              <a:rPr lang="ko-KR" altLang="en-US" dirty="0" err="1" smtClean="0">
                <a:solidFill>
                  <a:schemeClr val="bg1"/>
                </a:solidFill>
              </a:rPr>
              <a:t>여러종류의</a:t>
            </a:r>
            <a:r>
              <a:rPr lang="ko-KR" altLang="en-US" dirty="0" smtClean="0">
                <a:solidFill>
                  <a:schemeClr val="bg1"/>
                </a:solidFill>
              </a:rPr>
              <a:t> 행사도 열림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학생증을 가지고 가면 할인 받을 수 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습지에서 볼 수 있는 여러 종류의 식물들을 볼 수 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자주 가기에는 너무 </a:t>
            </a:r>
            <a:r>
              <a:rPr lang="ko-KR" altLang="en-US" dirty="0" err="1" smtClean="0">
                <a:solidFill>
                  <a:schemeClr val="bg1"/>
                </a:solidFill>
              </a:rPr>
              <a:t>먼감이</a:t>
            </a:r>
            <a:r>
              <a:rPr lang="ko-KR" altLang="en-US" dirty="0" smtClean="0">
                <a:solidFill>
                  <a:schemeClr val="bg1"/>
                </a:solidFill>
              </a:rPr>
              <a:t> 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4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10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smtClean="0"/>
              <a:t>보너스</a:t>
            </a:r>
            <a:r>
              <a:rPr lang="en-US" altLang="ko-KR" dirty="0" smtClean="0"/>
              <a:t>~</a:t>
            </a:r>
            <a:endParaRPr lang="ko-KR" altLang="en-US" dirty="0"/>
          </a:p>
        </p:txBody>
      </p:sp>
      <p:pic>
        <p:nvPicPr>
          <p:cNvPr id="4" name="Picture 2" descr="C:\Users\강 인 철\Desktop\IMG_20150710_000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1115" y="2046514"/>
            <a:ext cx="5642043" cy="4572000"/>
          </a:xfrm>
          <a:prstGeom prst="rect">
            <a:avLst/>
          </a:prstGeom>
          <a:noFill/>
        </p:spPr>
      </p:pic>
      <p:pic>
        <p:nvPicPr>
          <p:cNvPr id="5" name="Picture 3" descr="C:\Users\강 인 철\Desktop\IMG_20150301_0058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15" y="2033814"/>
            <a:ext cx="5633783" cy="4572000"/>
          </a:xfrm>
          <a:prstGeom prst="rect">
            <a:avLst/>
          </a:prstGeom>
          <a:noFill/>
        </p:spPr>
      </p:pic>
      <p:pic>
        <p:nvPicPr>
          <p:cNvPr id="8196" name="Picture 4" descr="C:\Users\강 인 철\Desktop\IMG_20150711_234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415" y="2021114"/>
            <a:ext cx="5666825" cy="4572000"/>
          </a:xfrm>
          <a:prstGeom prst="rect">
            <a:avLst/>
          </a:prstGeom>
          <a:noFill/>
        </p:spPr>
      </p:pic>
      <p:pic>
        <p:nvPicPr>
          <p:cNvPr id="6" name="Picture 5" descr="C:\Users\강 인 철\Desktop\20141006_1257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5715" y="2014764"/>
            <a:ext cx="5658565" cy="4629150"/>
          </a:xfrm>
          <a:prstGeom prst="rect">
            <a:avLst/>
          </a:prstGeom>
          <a:noFill/>
        </p:spPr>
      </p:pic>
      <p:pic>
        <p:nvPicPr>
          <p:cNvPr id="7" name="Picture 6" descr="C:\Users\강 인 철\Desktop\IMG_20141221_0126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715" y="2008414"/>
            <a:ext cx="5675086" cy="46609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814457" y="1948543"/>
            <a:ext cx="473528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★ 학교를 다니면서 </a:t>
            </a:r>
            <a:r>
              <a:rPr lang="ko-KR" altLang="en-US" dirty="0" err="1" smtClean="0">
                <a:solidFill>
                  <a:schemeClr val="bg1"/>
                </a:solidFill>
              </a:rPr>
              <a:t>놀수</a:t>
            </a:r>
            <a:r>
              <a:rPr lang="ko-KR" altLang="en-US" dirty="0" smtClean="0">
                <a:solidFill>
                  <a:schemeClr val="bg1"/>
                </a:solidFill>
              </a:rPr>
              <a:t> 있는 곳이 많음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</a:t>
            </a:r>
            <a:r>
              <a:rPr lang="ko-KR" altLang="en-US" dirty="0" err="1" smtClean="0">
                <a:solidFill>
                  <a:schemeClr val="bg1"/>
                </a:solidFill>
              </a:rPr>
              <a:t>항주</a:t>
            </a:r>
            <a:r>
              <a:rPr lang="ko-KR" altLang="en-US" dirty="0" smtClean="0">
                <a:solidFill>
                  <a:schemeClr val="bg1"/>
                </a:solidFill>
              </a:rPr>
              <a:t> 사람들은 대체적으로 한국사람을 좋아함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한국식당이 많이 있어 고향음식이 그리울 때 가끔 가면 좋음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가격은 좀 비싼 편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한국에서 학교 다닐 때 보다 비교적 많은 시간을 자신의 시간으로 활용 할 수 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모든 수업을 중국어로만 하기 때문에 중국어실력이 </a:t>
            </a:r>
            <a:r>
              <a:rPr lang="ko-KR" altLang="en-US" dirty="0" err="1" smtClean="0">
                <a:solidFill>
                  <a:schemeClr val="bg1"/>
                </a:solidFill>
              </a:rPr>
              <a:t>빠른시간</a:t>
            </a:r>
            <a:r>
              <a:rPr lang="ko-KR" altLang="en-US" dirty="0" smtClean="0">
                <a:solidFill>
                  <a:schemeClr val="bg1"/>
                </a:solidFill>
              </a:rPr>
              <a:t> 안에 향상 될 수 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谢谢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1"/>
          </p:nvPr>
        </p:nvSpPr>
        <p:spPr>
          <a:xfrm>
            <a:off x="4509041" y="4303886"/>
            <a:ext cx="3336925" cy="325438"/>
          </a:xfrm>
        </p:spPr>
        <p:txBody>
          <a:bodyPr/>
          <a:lstStyle/>
          <a:p>
            <a:r>
              <a:rPr lang="ko-KR" altLang="en-US" sz="4400" dirty="0" smtClean="0">
                <a:solidFill>
                  <a:schemeClr val="bg1"/>
                </a:solidFill>
              </a:rPr>
              <a:t>감사합니다</a:t>
            </a:r>
            <a:endParaRPr lang="ko-KR" alt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75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00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err="1" smtClean="0"/>
              <a:t>항주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항저우</a:t>
            </a:r>
            <a:r>
              <a:rPr lang="en-US" altLang="ko-KR" dirty="0" smtClean="0"/>
              <a:t>)</a:t>
            </a:r>
            <a:r>
              <a:rPr lang="ko-KR" altLang="en-US" dirty="0" smtClean="0"/>
              <a:t> 소개</a:t>
            </a:r>
            <a:endParaRPr lang="ko-KR" altLang="en-US" dirty="0"/>
          </a:p>
        </p:txBody>
      </p:sp>
      <p:pic>
        <p:nvPicPr>
          <p:cNvPr id="1026" name="Picture 2" descr="C:\Users\강 인 철\Desktop\도지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758" y="2083720"/>
            <a:ext cx="5907505" cy="45817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685936" y="2005781"/>
            <a:ext cx="47391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★ 중국 </a:t>
            </a:r>
            <a:r>
              <a:rPr lang="ko-KR" altLang="en-US" dirty="0" err="1" smtClean="0">
                <a:solidFill>
                  <a:schemeClr val="bg1"/>
                </a:solidFill>
              </a:rPr>
              <a:t>절강성의</a:t>
            </a:r>
            <a:r>
              <a:rPr lang="ko-KR" altLang="en-US" dirty="0" smtClean="0">
                <a:solidFill>
                  <a:schemeClr val="bg1"/>
                </a:solidFill>
              </a:rPr>
              <a:t> 성도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상하이 남서쪽 </a:t>
            </a:r>
            <a:r>
              <a:rPr lang="en-US" altLang="ko-KR" dirty="0" smtClean="0">
                <a:solidFill>
                  <a:schemeClr val="bg1"/>
                </a:solidFill>
              </a:rPr>
              <a:t>60KM</a:t>
            </a:r>
            <a:r>
              <a:rPr lang="ko-KR" altLang="en-US" dirty="0" smtClean="0">
                <a:solidFill>
                  <a:schemeClr val="bg1"/>
                </a:solidFill>
              </a:rPr>
              <a:t>에 위치하고있음</a:t>
            </a:r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</a:rPr>
              <a:t>소주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err="1" smtClean="0">
                <a:solidFill>
                  <a:schemeClr val="bg1"/>
                </a:solidFill>
              </a:rPr>
              <a:t>쑤저우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와 함께 아름다운 고장으로 알려져 있다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인구</a:t>
            </a:r>
            <a:r>
              <a:rPr lang="en-US" altLang="ko-KR" dirty="0" smtClean="0">
                <a:solidFill>
                  <a:schemeClr val="bg1"/>
                </a:solidFill>
              </a:rPr>
              <a:t>: 880</a:t>
            </a:r>
            <a:r>
              <a:rPr lang="ko-KR" altLang="en-US" dirty="0" err="1" smtClean="0">
                <a:solidFill>
                  <a:schemeClr val="bg1"/>
                </a:solidFill>
              </a:rPr>
              <a:t>만여명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면적</a:t>
            </a:r>
            <a:r>
              <a:rPr lang="en-US" altLang="ko-KR" dirty="0" smtClean="0">
                <a:solidFill>
                  <a:schemeClr val="bg1"/>
                </a:solidFill>
              </a:rPr>
              <a:t>: 16,847㎢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서호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</a:rPr>
              <a:t>하방가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err="1" smtClean="0">
                <a:solidFill>
                  <a:schemeClr val="bg1"/>
                </a:solidFill>
              </a:rPr>
              <a:t>악비묘</a:t>
            </a:r>
            <a:r>
              <a:rPr lang="ko-KR" altLang="en-US" dirty="0" smtClean="0">
                <a:solidFill>
                  <a:schemeClr val="bg1"/>
                </a:solidFill>
              </a:rPr>
              <a:t> 등등 볼거리 </a:t>
            </a:r>
            <a:r>
              <a:rPr lang="ko-KR" altLang="en-US" dirty="0" err="1" smtClean="0">
                <a:solidFill>
                  <a:schemeClr val="bg1"/>
                </a:solidFill>
              </a:rPr>
              <a:t>먹을거리가</a:t>
            </a:r>
            <a:r>
              <a:rPr lang="ko-KR" altLang="en-US" dirty="0" smtClean="0">
                <a:solidFill>
                  <a:schemeClr val="bg1"/>
                </a:solidFill>
              </a:rPr>
              <a:t> 많은 관광도시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02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45100" y="4559300"/>
              <a:ext cx="933450" cy="527050"/>
            </p14:xfrm>
          </p:contentPart>
        </mc:Choice>
        <mc:Fallback>
          <p:pic>
            <p:nvPicPr>
              <p:cNvPr id="102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5740" y="4549940"/>
                <a:ext cx="952169" cy="54577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01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err="1" smtClean="0"/>
              <a:t>절강공업대학교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2217" y="1535723"/>
            <a:ext cx="6279783" cy="386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29510"/>
            <a:ext cx="6584583" cy="378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8711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02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sz="3200" dirty="0" err="1" smtClean="0"/>
              <a:t>절강공업대학교</a:t>
            </a:r>
            <a:r>
              <a:rPr lang="ko-KR" altLang="en-US" sz="3200" dirty="0" smtClean="0"/>
              <a:t> 내부 사진</a:t>
            </a:r>
            <a:endParaRPr lang="ko-KR" altLang="en-US" sz="3200" dirty="0"/>
          </a:p>
        </p:txBody>
      </p:sp>
      <p:sp>
        <p:nvSpPr>
          <p:cNvPr id="12" name="텍스트 개체 틀 2"/>
          <p:cNvSpPr txBox="1">
            <a:spLocks/>
          </p:cNvSpPr>
          <p:nvPr/>
        </p:nvSpPr>
        <p:spPr>
          <a:xfrm>
            <a:off x="2393790" y="5140576"/>
            <a:ext cx="2580819" cy="3662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/>
          </a:p>
        </p:txBody>
      </p:sp>
      <p:sp>
        <p:nvSpPr>
          <p:cNvPr id="13" name="텍스트 개체 틀 2"/>
          <p:cNvSpPr txBox="1">
            <a:spLocks/>
          </p:cNvSpPr>
          <p:nvPr/>
        </p:nvSpPr>
        <p:spPr>
          <a:xfrm>
            <a:off x="2406444" y="5466250"/>
            <a:ext cx="2580819" cy="3662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14" name="텍스트 개체 틀 2"/>
          <p:cNvSpPr txBox="1">
            <a:spLocks/>
          </p:cNvSpPr>
          <p:nvPr/>
        </p:nvSpPr>
        <p:spPr>
          <a:xfrm>
            <a:off x="5596466" y="5121425"/>
            <a:ext cx="2580819" cy="3662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2000" dirty="0"/>
          </a:p>
        </p:txBody>
      </p:sp>
      <p:sp>
        <p:nvSpPr>
          <p:cNvPr id="15" name="텍스트 개체 틀 2"/>
          <p:cNvSpPr txBox="1">
            <a:spLocks/>
          </p:cNvSpPr>
          <p:nvPr/>
        </p:nvSpPr>
        <p:spPr>
          <a:xfrm>
            <a:off x="5609120" y="5447099"/>
            <a:ext cx="2580819" cy="36629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kern="1200">
                <a:solidFill>
                  <a:srgbClr val="9D978B"/>
                </a:solidFill>
                <a:latin typeface="KoPub돋움체 Light" panose="02020603020101020101" pitchFamily="18" charset="-127"/>
                <a:ea typeface="KoPub돋움체 Light" panose="02020603020101020101" pitchFamily="18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600" dirty="0">
              <a:solidFill>
                <a:schemeClr val="bg1"/>
              </a:solidFill>
            </a:endParaRPr>
          </a:p>
        </p:txBody>
      </p:sp>
      <p:sp>
        <p:nvSpPr>
          <p:cNvPr id="26" name="자유형 25"/>
          <p:cNvSpPr/>
          <p:nvPr/>
        </p:nvSpPr>
        <p:spPr>
          <a:xfrm>
            <a:off x="5653847" y="1923459"/>
            <a:ext cx="3234520" cy="3193203"/>
          </a:xfrm>
          <a:custGeom>
            <a:avLst/>
            <a:gdLst>
              <a:gd name="connsiteX0" fmla="*/ 0 w 3234520"/>
              <a:gd name="connsiteY0" fmla="*/ 0 h 3193203"/>
              <a:gd name="connsiteX1" fmla="*/ 3234520 w 3234520"/>
              <a:gd name="connsiteY1" fmla="*/ 0 h 3193203"/>
              <a:gd name="connsiteX2" fmla="*/ 3180447 w 3234520"/>
              <a:gd name="connsiteY2" fmla="*/ 54566 h 3193203"/>
              <a:gd name="connsiteX3" fmla="*/ 68248 w 3234520"/>
              <a:gd name="connsiteY3" fmla="*/ 54566 h 3193203"/>
              <a:gd name="connsiteX4" fmla="*/ 68248 w 3234520"/>
              <a:gd name="connsiteY4" fmla="*/ 3193203 h 3193203"/>
              <a:gd name="connsiteX5" fmla="*/ 0 w 3234520"/>
              <a:gd name="connsiteY5" fmla="*/ 3193203 h 3193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4520" h="3193203">
                <a:moveTo>
                  <a:pt x="0" y="0"/>
                </a:moveTo>
                <a:lnTo>
                  <a:pt x="3234520" y="0"/>
                </a:lnTo>
                <a:lnTo>
                  <a:pt x="3180447" y="54566"/>
                </a:lnTo>
                <a:lnTo>
                  <a:pt x="68248" y="54566"/>
                </a:lnTo>
                <a:lnTo>
                  <a:pt x="68248" y="3193203"/>
                </a:lnTo>
                <a:lnTo>
                  <a:pt x="0" y="319320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4" name="자유형 23"/>
          <p:cNvSpPr/>
          <p:nvPr/>
        </p:nvSpPr>
        <p:spPr>
          <a:xfrm>
            <a:off x="2467675" y="5064719"/>
            <a:ext cx="3234520" cy="54566"/>
          </a:xfrm>
          <a:custGeom>
            <a:avLst/>
            <a:gdLst>
              <a:gd name="connsiteX0" fmla="*/ 0 w 3234520"/>
              <a:gd name="connsiteY0" fmla="*/ 0 h 54566"/>
              <a:gd name="connsiteX1" fmla="*/ 3234520 w 3234520"/>
              <a:gd name="connsiteY1" fmla="*/ 0 h 54566"/>
              <a:gd name="connsiteX2" fmla="*/ 3180447 w 3234520"/>
              <a:gd name="connsiteY2" fmla="*/ 54566 h 54566"/>
              <a:gd name="connsiteX3" fmla="*/ 698475 w 3234520"/>
              <a:gd name="connsiteY3" fmla="*/ 54566 h 54566"/>
              <a:gd name="connsiteX4" fmla="*/ 698475 w 3234520"/>
              <a:gd name="connsiteY4" fmla="*/ 51943 h 54566"/>
              <a:gd name="connsiteX5" fmla="*/ 0 w 3234520"/>
              <a:gd name="connsiteY5" fmla="*/ 51943 h 54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34520" h="54566">
                <a:moveTo>
                  <a:pt x="0" y="0"/>
                </a:moveTo>
                <a:lnTo>
                  <a:pt x="3234520" y="0"/>
                </a:lnTo>
                <a:lnTo>
                  <a:pt x="3180447" y="54566"/>
                </a:lnTo>
                <a:lnTo>
                  <a:pt x="698475" y="54566"/>
                </a:lnTo>
                <a:lnTo>
                  <a:pt x="698475" y="51943"/>
                </a:lnTo>
                <a:lnTo>
                  <a:pt x="0" y="5194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832338" y="2066684"/>
            <a:ext cx="4412329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/>
          <a:srcRect l="12500" r="12500"/>
          <a:stretch>
            <a:fillRect/>
          </a:stretch>
        </p:blipFill>
        <p:spPr bwMode="auto">
          <a:xfrm rot="5400000">
            <a:off x="7186951" y="1375624"/>
            <a:ext cx="2790825" cy="449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강 인 철\Desktop\20140904_195349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085" y="2071915"/>
            <a:ext cx="4394200" cy="2781300"/>
          </a:xfrm>
          <a:prstGeom prst="rect">
            <a:avLst/>
          </a:prstGeom>
          <a:noFill/>
        </p:spPr>
      </p:pic>
      <p:pic>
        <p:nvPicPr>
          <p:cNvPr id="3075" name="Picture 3" descr="C:\Users\강 인 철\Desktop\KakaoTalk_20151114_0041413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2197100"/>
            <a:ext cx="4521200" cy="2794000"/>
          </a:xfrm>
          <a:prstGeom prst="rect">
            <a:avLst/>
          </a:prstGeom>
          <a:noFill/>
        </p:spPr>
      </p:pic>
      <p:pic>
        <p:nvPicPr>
          <p:cNvPr id="4" name="Picture 2" descr="C:\Users\강 인 철\Desktop\KakaoTalk_20151116_2159162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994" y="2068286"/>
            <a:ext cx="4418919" cy="2786743"/>
          </a:xfrm>
          <a:prstGeom prst="rect">
            <a:avLst/>
          </a:prstGeom>
          <a:noFill/>
        </p:spPr>
      </p:pic>
      <p:pic>
        <p:nvPicPr>
          <p:cNvPr id="5" name="Picture 3" descr="C:\Users\강 인 철\Desktop\KakaoTalk_20151116_2159161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3714" y="2188028"/>
            <a:ext cx="4539115" cy="28302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7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03</a:t>
            </a:r>
            <a:endParaRPr lang="ko-KR" altLang="en-US" dirty="0"/>
          </a:p>
        </p:txBody>
      </p:sp>
      <p:sp>
        <p:nvSpPr>
          <p:cNvPr id="19" name="텍스트 개체 틀 18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smtClean="0"/>
              <a:t>기숙사  </a:t>
            </a:r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895356" y="34958867"/>
            <a:ext cx="39624000" cy="411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강 인 철\Desktop\기숙사 외관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627" y="2057400"/>
            <a:ext cx="6498773" cy="4459740"/>
          </a:xfrm>
          <a:prstGeom prst="rect">
            <a:avLst/>
          </a:prstGeom>
          <a:noFill/>
        </p:spPr>
      </p:pic>
      <p:pic>
        <p:nvPicPr>
          <p:cNvPr id="3" name="Picture 3" descr="C:\Users\강 인 철\Desktop\기숙사 외관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630" y="2057400"/>
            <a:ext cx="6520541" cy="4448176"/>
          </a:xfrm>
          <a:prstGeom prst="rect">
            <a:avLst/>
          </a:prstGeom>
          <a:noFill/>
        </p:spPr>
      </p:pic>
      <p:pic>
        <p:nvPicPr>
          <p:cNvPr id="4" name="Picture 4" descr="C:\Users\강 인 철\Desktop\기숙사 내부1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515" y="2057400"/>
            <a:ext cx="6509656" cy="4430486"/>
          </a:xfrm>
          <a:prstGeom prst="rect">
            <a:avLst/>
          </a:prstGeom>
          <a:noFill/>
        </p:spPr>
      </p:pic>
      <p:pic>
        <p:nvPicPr>
          <p:cNvPr id="2053" name="Picture 5" descr="C:\Users\강 인 철\Desktop\기숙사 자습실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1629" y="2057400"/>
            <a:ext cx="6509657" cy="4463143"/>
          </a:xfrm>
          <a:prstGeom prst="rect">
            <a:avLst/>
          </a:prstGeom>
          <a:noFill/>
        </p:spPr>
      </p:pic>
      <p:pic>
        <p:nvPicPr>
          <p:cNvPr id="2054" name="Picture 6" descr="C:\Users\강 인 철\Desktop\기숙사 주방1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515" y="2068286"/>
            <a:ext cx="6498772" cy="4430486"/>
          </a:xfrm>
          <a:prstGeom prst="rect">
            <a:avLst/>
          </a:prstGeom>
          <a:noFill/>
        </p:spPr>
      </p:pic>
      <p:pic>
        <p:nvPicPr>
          <p:cNvPr id="2055" name="Picture 7" descr="C:\Users\강 인 철\Desktop\기숙사 주방2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1628" y="2068286"/>
            <a:ext cx="6520543" cy="4419599"/>
          </a:xfrm>
          <a:prstGeom prst="rect">
            <a:avLst/>
          </a:prstGeom>
          <a:noFill/>
        </p:spPr>
      </p:pic>
      <p:pic>
        <p:nvPicPr>
          <p:cNvPr id="2056" name="Picture 8" descr="C:\Users\강 인 철\Desktop\기숙사 세탁기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516" y="2068286"/>
            <a:ext cx="6509655" cy="4441369"/>
          </a:xfrm>
          <a:prstGeom prst="rect">
            <a:avLst/>
          </a:prstGeom>
          <a:noFill/>
        </p:spPr>
      </p:pic>
      <p:pic>
        <p:nvPicPr>
          <p:cNvPr id="2057" name="Picture 9" descr="C:\Users\강 인 철\Desktop\부 기숙사 내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628" y="2068285"/>
            <a:ext cx="6520544" cy="4427085"/>
          </a:xfrm>
          <a:prstGeom prst="rect">
            <a:avLst/>
          </a:prstGeom>
          <a:noFill/>
        </p:spPr>
      </p:pic>
      <p:pic>
        <p:nvPicPr>
          <p:cNvPr id="2058" name="Picture 10" descr="C:\Users\강 인 철\Desktop\화장실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515" y="2068286"/>
            <a:ext cx="6498771" cy="4415518"/>
          </a:xfrm>
          <a:prstGeom prst="rect">
            <a:avLst/>
          </a:prstGeom>
          <a:noFill/>
        </p:spPr>
      </p:pic>
      <p:pic>
        <p:nvPicPr>
          <p:cNvPr id="2059" name="Picture 11" descr="C:\Users\강 인 철\Desktop\신발장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515" y="2068285"/>
            <a:ext cx="6487885" cy="439465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7380514" y="2209800"/>
            <a:ext cx="448491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★ 보증금</a:t>
            </a:r>
            <a:r>
              <a:rPr lang="en-US" altLang="ko-KR" dirty="0" smtClean="0">
                <a:solidFill>
                  <a:schemeClr val="bg1"/>
                </a:solidFill>
              </a:rPr>
              <a:t> 800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약</a:t>
            </a:r>
            <a:r>
              <a:rPr lang="en-US" altLang="ko-KR" dirty="0" smtClean="0">
                <a:solidFill>
                  <a:schemeClr val="bg1"/>
                </a:solidFill>
              </a:rPr>
              <a:t>14</a:t>
            </a:r>
            <a:r>
              <a:rPr lang="ko-KR" altLang="en-US" dirty="0" smtClean="0">
                <a:solidFill>
                  <a:schemeClr val="bg1"/>
                </a:solidFill>
              </a:rPr>
              <a:t>만</a:t>
            </a:r>
            <a:r>
              <a:rPr lang="en-US" altLang="ko-KR" dirty="0" smtClean="0">
                <a:solidFill>
                  <a:schemeClr val="bg1"/>
                </a:solidFill>
              </a:rPr>
              <a:t>4000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수도세</a:t>
            </a:r>
            <a:r>
              <a:rPr lang="en-US" altLang="ko-KR" dirty="0" smtClean="0">
                <a:solidFill>
                  <a:schemeClr val="bg1"/>
                </a:solidFill>
              </a:rPr>
              <a:t>X, </a:t>
            </a:r>
            <a:r>
              <a:rPr lang="ko-KR" altLang="en-US" dirty="0" smtClean="0">
                <a:solidFill>
                  <a:schemeClr val="bg1"/>
                </a:solidFill>
              </a:rPr>
              <a:t>전기세</a:t>
            </a:r>
            <a:r>
              <a:rPr lang="en-US" altLang="ko-KR" dirty="0" smtClean="0">
                <a:solidFill>
                  <a:schemeClr val="bg1"/>
                </a:solidFill>
              </a:rPr>
              <a:t>0, </a:t>
            </a:r>
            <a:r>
              <a:rPr lang="ko-KR" altLang="en-US" dirty="0" smtClean="0">
                <a:solidFill>
                  <a:schemeClr val="bg1"/>
                </a:solidFill>
              </a:rPr>
              <a:t>세탁기 사용 무료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카드로 찍고 들어가는 시스템으로 카드 보증금 </a:t>
            </a:r>
            <a:r>
              <a:rPr lang="en-US" altLang="ko-KR" dirty="0" smtClean="0">
                <a:solidFill>
                  <a:schemeClr val="bg1"/>
                </a:solidFill>
              </a:rPr>
              <a:t>100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,</a:t>
            </a:r>
            <a:r>
              <a:rPr lang="ko-KR" altLang="en-US" dirty="0" smtClean="0">
                <a:solidFill>
                  <a:schemeClr val="bg1"/>
                </a:solidFill>
              </a:rPr>
              <a:t> 분실 시 </a:t>
            </a:r>
            <a:r>
              <a:rPr lang="en-US" altLang="ko-KR" dirty="0" smtClean="0">
                <a:solidFill>
                  <a:schemeClr val="bg1"/>
                </a:solidFill>
              </a:rPr>
              <a:t>20</a:t>
            </a:r>
            <a:r>
              <a:rPr lang="ko-KR" altLang="en-US" dirty="0" smtClean="0">
                <a:solidFill>
                  <a:schemeClr val="bg1"/>
                </a:solidFill>
              </a:rPr>
              <a:t>원 지급 후 추가발급</a:t>
            </a:r>
            <a:r>
              <a:rPr lang="en-US" altLang="ko-KR" dirty="0" smtClean="0">
                <a:solidFill>
                  <a:schemeClr val="bg1"/>
                </a:solidFill>
              </a:rPr>
              <a:t>. (</a:t>
            </a:r>
            <a:r>
              <a:rPr lang="ko-KR" altLang="en-US" dirty="0" smtClean="0">
                <a:solidFill>
                  <a:schemeClr val="bg1"/>
                </a:solidFill>
              </a:rPr>
              <a:t>카드에 돈을 넣고 학교 안에서 체크카드처럼 사용 가능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방학기간에는 하루에 </a:t>
            </a:r>
            <a:r>
              <a:rPr lang="en-US" altLang="ko-KR" dirty="0" smtClean="0">
                <a:solidFill>
                  <a:schemeClr val="bg1"/>
                </a:solidFill>
              </a:rPr>
              <a:t>24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(4000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정도 지불</a:t>
            </a:r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r>
              <a:rPr lang="ko-KR" altLang="en-US" dirty="0" smtClean="0">
                <a:solidFill>
                  <a:schemeClr val="bg1"/>
                </a:solidFill>
              </a:rPr>
              <a:t>대략 </a:t>
            </a:r>
            <a:r>
              <a:rPr lang="en-US" altLang="ko-KR" dirty="0" smtClean="0">
                <a:solidFill>
                  <a:schemeClr val="bg1"/>
                </a:solidFill>
              </a:rPr>
              <a:t>1500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(30</a:t>
            </a:r>
            <a:r>
              <a:rPr lang="ko-KR" altLang="en-US" dirty="0" smtClean="0">
                <a:solidFill>
                  <a:schemeClr val="bg1"/>
                </a:solidFill>
              </a:rPr>
              <a:t>만원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정도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베란다에서 고기파티 가능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endParaRPr lang="en-US" altLang="ko-KR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04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 smtClean="0"/>
              <a:t>공부하는 곳</a:t>
            </a:r>
            <a:endParaRPr lang="ko-KR" altLang="en-US" dirty="0"/>
          </a:p>
        </p:txBody>
      </p:sp>
      <p:pic>
        <p:nvPicPr>
          <p:cNvPr id="4098" name="Picture 2" descr="C:\Users\강 인 철\Desktop\그림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571" y="2079170"/>
            <a:ext cx="6248399" cy="4463144"/>
          </a:xfrm>
          <a:prstGeom prst="rect">
            <a:avLst/>
          </a:prstGeom>
          <a:noFill/>
        </p:spPr>
      </p:pic>
      <p:pic>
        <p:nvPicPr>
          <p:cNvPr id="4099" name="Picture 3" descr="C:\Users\강 인 철\Desktop\실교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744" y="2068286"/>
            <a:ext cx="6245225" cy="4492853"/>
          </a:xfrm>
          <a:prstGeom prst="rect">
            <a:avLst/>
          </a:prstGeom>
          <a:noFill/>
        </p:spPr>
      </p:pic>
      <p:pic>
        <p:nvPicPr>
          <p:cNvPr id="4100" name="Picture 4" descr="C:\Users\강 인 철\Desktop\교실2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9069" y="2068286"/>
            <a:ext cx="6245904" cy="4481967"/>
          </a:xfrm>
          <a:prstGeom prst="rect">
            <a:avLst/>
          </a:prstGeom>
          <a:noFill/>
        </p:spPr>
      </p:pic>
      <p:pic>
        <p:nvPicPr>
          <p:cNvPr id="4101" name="Picture 5" descr="C:\Users\강 인 철\Desktop\KakaoTalk_20151116_220436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685" y="2068286"/>
            <a:ext cx="6270171" cy="451757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7086600" y="1872343"/>
            <a:ext cx="41365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★ 처음 레벨테스트를 </a:t>
            </a:r>
            <a:r>
              <a:rPr lang="ko-KR" altLang="en-US" dirty="0" err="1" smtClean="0">
                <a:solidFill>
                  <a:schemeClr val="bg1"/>
                </a:solidFill>
              </a:rPr>
              <a:t>본뒤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A~F</a:t>
            </a:r>
            <a:r>
              <a:rPr lang="ko-KR" altLang="en-US" dirty="0" smtClean="0">
                <a:solidFill>
                  <a:schemeClr val="bg1"/>
                </a:solidFill>
              </a:rPr>
              <a:t>반으로 배치됨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</a:t>
            </a:r>
            <a:r>
              <a:rPr lang="ko-KR" altLang="en-US" dirty="0" err="1" smtClean="0">
                <a:solidFill>
                  <a:schemeClr val="bg1"/>
                </a:solidFill>
              </a:rPr>
              <a:t>오전수업시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8</a:t>
            </a:r>
            <a:r>
              <a:rPr lang="ko-KR" altLang="en-US" dirty="0" smtClean="0">
                <a:solidFill>
                  <a:schemeClr val="bg1"/>
                </a:solidFill>
              </a:rPr>
              <a:t>시</a:t>
            </a:r>
            <a:r>
              <a:rPr lang="en-US" altLang="ko-KR" dirty="0" smtClean="0">
                <a:solidFill>
                  <a:schemeClr val="bg1"/>
                </a:solidFill>
              </a:rPr>
              <a:t>30</a:t>
            </a:r>
            <a:r>
              <a:rPr lang="ko-KR" altLang="en-US" dirty="0" smtClean="0">
                <a:solidFill>
                  <a:schemeClr val="bg1"/>
                </a:solidFill>
              </a:rPr>
              <a:t>분 시작 </a:t>
            </a:r>
            <a:r>
              <a:rPr lang="en-US" altLang="ko-KR" dirty="0" smtClean="0">
                <a:solidFill>
                  <a:schemeClr val="bg1"/>
                </a:solidFill>
              </a:rPr>
              <a:t>12</a:t>
            </a:r>
            <a:r>
              <a:rPr lang="ko-KR" altLang="en-US" dirty="0" smtClean="0">
                <a:solidFill>
                  <a:schemeClr val="bg1"/>
                </a:solidFill>
              </a:rPr>
              <a:t>시 끝</a:t>
            </a:r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en-US" altLang="ko-KR" dirty="0" smtClean="0">
                <a:solidFill>
                  <a:schemeClr val="bg1"/>
                </a:solidFill>
              </a:rPr>
              <a:t>   </a:t>
            </a:r>
            <a:r>
              <a:rPr lang="ko-KR" altLang="en-US" dirty="0" err="1" smtClean="0">
                <a:solidFill>
                  <a:schemeClr val="bg1"/>
                </a:solidFill>
              </a:rPr>
              <a:t>오후수업시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en-US" altLang="ko-KR" dirty="0" smtClean="0">
                <a:solidFill>
                  <a:schemeClr val="bg1"/>
                </a:solidFill>
              </a:rPr>
              <a:t>1</a:t>
            </a:r>
            <a:r>
              <a:rPr lang="ko-KR" altLang="en-US" dirty="0" smtClean="0">
                <a:solidFill>
                  <a:schemeClr val="bg1"/>
                </a:solidFill>
              </a:rPr>
              <a:t>시</a:t>
            </a:r>
            <a:r>
              <a:rPr lang="en-US" altLang="ko-KR" dirty="0" smtClean="0">
                <a:solidFill>
                  <a:schemeClr val="bg1"/>
                </a:solidFill>
              </a:rPr>
              <a:t>30</a:t>
            </a:r>
            <a:r>
              <a:rPr lang="ko-KR" altLang="en-US" dirty="0" smtClean="0">
                <a:solidFill>
                  <a:schemeClr val="bg1"/>
                </a:solidFill>
              </a:rPr>
              <a:t>분 시작 </a:t>
            </a:r>
            <a:r>
              <a:rPr lang="en-US" altLang="ko-KR" dirty="0" smtClean="0">
                <a:solidFill>
                  <a:schemeClr val="bg1"/>
                </a:solidFill>
              </a:rPr>
              <a:t>5</a:t>
            </a:r>
            <a:r>
              <a:rPr lang="ko-KR" altLang="en-US" dirty="0" smtClean="0">
                <a:solidFill>
                  <a:schemeClr val="bg1"/>
                </a:solidFill>
              </a:rPr>
              <a:t>시 끝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말하기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口语</a:t>
            </a:r>
            <a:r>
              <a:rPr lang="en-US" altLang="ko-KR" dirty="0" smtClean="0">
                <a:solidFill>
                  <a:schemeClr val="bg1"/>
                </a:solidFill>
              </a:rPr>
              <a:t>), </a:t>
            </a:r>
            <a:r>
              <a:rPr lang="ko-KR" altLang="en-US" dirty="0" smtClean="0">
                <a:solidFill>
                  <a:schemeClr val="bg1"/>
                </a:solidFill>
              </a:rPr>
              <a:t>듣기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err="1" smtClean="0">
                <a:solidFill>
                  <a:schemeClr val="bg1"/>
                </a:solidFill>
              </a:rPr>
              <a:t>听力</a:t>
            </a:r>
            <a:r>
              <a:rPr lang="en-US" altLang="ko-KR" dirty="0" smtClean="0">
                <a:solidFill>
                  <a:schemeClr val="bg1"/>
                </a:solidFill>
              </a:rPr>
              <a:t>), </a:t>
            </a:r>
            <a:r>
              <a:rPr lang="ko-KR" altLang="en-US" dirty="0" smtClean="0">
                <a:solidFill>
                  <a:schemeClr val="bg1"/>
                </a:solidFill>
              </a:rPr>
              <a:t>읽기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err="1" smtClean="0">
                <a:solidFill>
                  <a:schemeClr val="bg1"/>
                </a:solidFill>
              </a:rPr>
              <a:t>阅读</a:t>
            </a:r>
            <a:r>
              <a:rPr lang="en-US" altLang="ko-KR" dirty="0" smtClean="0">
                <a:solidFill>
                  <a:schemeClr val="bg1"/>
                </a:solidFill>
              </a:rPr>
              <a:t>), </a:t>
            </a:r>
            <a:r>
              <a:rPr lang="ko-KR" altLang="en-US" dirty="0" smtClean="0">
                <a:solidFill>
                  <a:schemeClr val="bg1"/>
                </a:solidFill>
              </a:rPr>
              <a:t>종합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综合</a:t>
            </a:r>
            <a:r>
              <a:rPr lang="en-US" altLang="ko-KR" dirty="0" smtClean="0">
                <a:solidFill>
                  <a:schemeClr val="bg1"/>
                </a:solidFill>
              </a:rPr>
              <a:t>), </a:t>
            </a:r>
            <a:r>
              <a:rPr lang="ko-KR" altLang="en-US" dirty="0" smtClean="0">
                <a:solidFill>
                  <a:schemeClr val="bg1"/>
                </a:solidFill>
              </a:rPr>
              <a:t>작문</a:t>
            </a:r>
            <a:r>
              <a:rPr lang="ko-KR" altLang="ko-KR" dirty="0" smtClean="0">
                <a:solidFill>
                  <a:schemeClr val="bg1"/>
                </a:solidFill>
              </a:rPr>
              <a:t>(作文</a:t>
            </a:r>
            <a:r>
              <a:rPr lang="en-US" altLang="ko-KR" dirty="0" smtClean="0">
                <a:solidFill>
                  <a:schemeClr val="bg1"/>
                </a:solidFill>
              </a:rPr>
              <a:t>) </a:t>
            </a:r>
            <a:r>
              <a:rPr lang="ko-KR" altLang="en-US" dirty="0" smtClean="0">
                <a:solidFill>
                  <a:schemeClr val="bg1"/>
                </a:solidFill>
              </a:rPr>
              <a:t>총 </a:t>
            </a:r>
            <a:r>
              <a:rPr lang="en-US" altLang="ko-KR" dirty="0" smtClean="0">
                <a:solidFill>
                  <a:schemeClr val="bg1"/>
                </a:solidFill>
              </a:rPr>
              <a:t>5</a:t>
            </a:r>
            <a:r>
              <a:rPr lang="ko-KR" altLang="en-US" dirty="0" smtClean="0">
                <a:solidFill>
                  <a:schemeClr val="bg1"/>
                </a:solidFill>
              </a:rPr>
              <a:t>과목을 배움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중간고사</a:t>
            </a:r>
            <a:r>
              <a:rPr lang="en-US" altLang="ko-KR" dirty="0" smtClean="0">
                <a:solidFill>
                  <a:schemeClr val="bg1"/>
                </a:solidFill>
              </a:rPr>
              <a:t>, </a:t>
            </a:r>
            <a:r>
              <a:rPr lang="ko-KR" altLang="en-US" dirty="0" smtClean="0">
                <a:solidFill>
                  <a:schemeClr val="bg1"/>
                </a:solidFill>
              </a:rPr>
              <a:t>기말고사 시험방식은 한국과 같음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많은 외국인 유학생이 있어 국제적인 친구 사귀기가 쉬움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  <a:endParaRPr lang="ko-KR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05</a:t>
            </a:r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sz="3200" dirty="0" smtClean="0"/>
              <a:t>주변 음식 소개</a:t>
            </a:r>
            <a:endParaRPr lang="ko-KR" alt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68215" y="6260123"/>
            <a:ext cx="84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 smtClean="0">
                <a:solidFill>
                  <a:schemeClr val="bg1"/>
                </a:solidFill>
              </a:rPr>
              <a:t>절강공대</a:t>
            </a:r>
            <a:r>
              <a:rPr lang="ko-KR" altLang="en-US" dirty="0" smtClean="0">
                <a:solidFill>
                  <a:schemeClr val="bg1"/>
                </a:solidFill>
              </a:rPr>
              <a:t> 후문</a:t>
            </a:r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zh-CN" altLang="en-US" dirty="0" smtClean="0">
                <a:solidFill>
                  <a:schemeClr val="bg1"/>
                </a:solidFill>
              </a:rPr>
              <a:t>南门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에 위치한 시장은 다양한 길거리 음식을 맛볼 수있다</a:t>
            </a:r>
            <a:r>
              <a:rPr lang="en-US" altLang="ko-KR" dirty="0" smtClean="0">
                <a:solidFill>
                  <a:schemeClr val="bg1"/>
                </a:solidFill>
              </a:rPr>
              <a:t>!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4099" name="Picture 3" descr="C:\Users\강 인 철\Desktop\20140912_114357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1904" y="1393734"/>
            <a:ext cx="9046393" cy="4549866"/>
          </a:xfrm>
          <a:prstGeom prst="rect">
            <a:avLst/>
          </a:prstGeom>
          <a:noFill/>
        </p:spPr>
      </p:pic>
      <p:pic>
        <p:nvPicPr>
          <p:cNvPr id="4100" name="Picture 4" descr="C:\Users\강 인 철\Desktop\20140912_235859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737" y="1397726"/>
            <a:ext cx="9065623" cy="4572000"/>
          </a:xfrm>
          <a:prstGeom prst="rect">
            <a:avLst/>
          </a:prstGeom>
          <a:noFill/>
        </p:spPr>
      </p:pic>
      <p:pic>
        <p:nvPicPr>
          <p:cNvPr id="4101" name="Picture 5" descr="C:\Users\강 인 철\Desktop\20140913_184116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16100" y="1397000"/>
            <a:ext cx="9080500" cy="4572000"/>
          </a:xfrm>
          <a:prstGeom prst="rect">
            <a:avLst/>
          </a:prstGeom>
          <a:noFill/>
        </p:spPr>
      </p:pic>
      <p:pic>
        <p:nvPicPr>
          <p:cNvPr id="4102" name="Picture 6" descr="C:\Users\강 인 철\Desktop\20140914_193156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6100" y="1397000"/>
            <a:ext cx="9080500" cy="4572000"/>
          </a:xfrm>
          <a:prstGeom prst="rect">
            <a:avLst/>
          </a:prstGeom>
          <a:noFill/>
        </p:spPr>
      </p:pic>
      <p:pic>
        <p:nvPicPr>
          <p:cNvPr id="4103" name="Picture 7" descr="C:\Users\강 인 철\Desktop\20140918_123115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16100" y="1384300"/>
            <a:ext cx="9080500" cy="4584700"/>
          </a:xfrm>
          <a:prstGeom prst="rect">
            <a:avLst/>
          </a:prstGeom>
          <a:noFill/>
        </p:spPr>
      </p:pic>
      <p:pic>
        <p:nvPicPr>
          <p:cNvPr id="4104" name="Picture 8" descr="C:\Users\강 인 철\Desktop\20140922_123324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03400" y="1371600"/>
            <a:ext cx="9093200" cy="4597400"/>
          </a:xfrm>
          <a:prstGeom prst="rect">
            <a:avLst/>
          </a:prstGeom>
          <a:noFill/>
        </p:spPr>
      </p:pic>
      <p:pic>
        <p:nvPicPr>
          <p:cNvPr id="4106" name="Picture 10" descr="C:\Users\강 인 철\Desktop\20141117_181926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0700" y="1371600"/>
            <a:ext cx="9105900" cy="4597400"/>
          </a:xfrm>
          <a:prstGeom prst="rect">
            <a:avLst/>
          </a:prstGeom>
          <a:noFill/>
        </p:spPr>
      </p:pic>
      <p:pic>
        <p:nvPicPr>
          <p:cNvPr id="4107" name="Picture 11" descr="C:\Users\강 인 철\Desktop\20141118_2255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89611" y="1371600"/>
            <a:ext cx="9104811" cy="4598126"/>
          </a:xfrm>
          <a:prstGeom prst="rect">
            <a:avLst/>
          </a:prstGeom>
          <a:noFill/>
        </p:spPr>
      </p:pic>
      <p:pic>
        <p:nvPicPr>
          <p:cNvPr id="4108" name="Picture 12" descr="C:\Users\강 인 철\Desktop\20141120_21304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89612" y="1371600"/>
            <a:ext cx="9104812" cy="4585063"/>
          </a:xfrm>
          <a:prstGeom prst="rect">
            <a:avLst/>
          </a:prstGeom>
          <a:noFill/>
        </p:spPr>
      </p:pic>
      <p:pic>
        <p:nvPicPr>
          <p:cNvPr id="4109" name="Picture 13" descr="C:\Users\강 인 철\Desktop\IMG_20141221_202836[1]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89611" y="1345473"/>
            <a:ext cx="9104811" cy="4611189"/>
          </a:xfrm>
          <a:prstGeom prst="rect">
            <a:avLst/>
          </a:prstGeom>
          <a:noFill/>
        </p:spPr>
      </p:pic>
      <p:pic>
        <p:nvPicPr>
          <p:cNvPr id="4110" name="Picture 14" descr="C:\Users\강 인 철\Desktop\IMG_20150707_1136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90700" y="1333500"/>
            <a:ext cx="9093199" cy="4635499"/>
          </a:xfrm>
          <a:prstGeom prst="rect">
            <a:avLst/>
          </a:prstGeom>
          <a:noFill/>
        </p:spPr>
      </p:pic>
      <p:pic>
        <p:nvPicPr>
          <p:cNvPr id="4111" name="Picture 15" descr="C:\Users\강 인 철\Desktop\20141013_22423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0700" y="1320800"/>
            <a:ext cx="91059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53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06</a:t>
            </a:r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smtClean="0"/>
              <a:t>다른 </a:t>
            </a:r>
            <a:r>
              <a:rPr lang="ko-KR" altLang="en-US" dirty="0" smtClean="0"/>
              <a:t>별미</a:t>
            </a:r>
            <a:r>
              <a:rPr lang="en-US" altLang="ko-KR" dirty="0" smtClean="0"/>
              <a:t>!</a:t>
            </a:r>
            <a:r>
              <a:rPr lang="ko-KR" altLang="en-US" dirty="0" smtClean="0"/>
              <a:t> </a:t>
            </a:r>
            <a:endParaRPr lang="ko-KR" alt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19922" r="19922"/>
          <a:stretch>
            <a:fillRect/>
          </a:stretch>
        </p:blipFill>
        <p:spPr bwMode="auto">
          <a:xfrm>
            <a:off x="1492550" y="2054124"/>
            <a:ext cx="27908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5298831"/>
            <a:ext cx="515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            생 망고가 들어간  망고 빙수</a:t>
            </a:r>
            <a:endParaRPr lang="ko-KR" altLang="en-US" b="1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/>
          <a:srcRect l="19922" r="19922"/>
          <a:stretch>
            <a:fillRect/>
          </a:stretch>
        </p:blipFill>
        <p:spPr bwMode="auto">
          <a:xfrm>
            <a:off x="4925837" y="2112739"/>
            <a:ext cx="27908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169877" y="5380892"/>
            <a:ext cx="345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후문 시장에  있는 </a:t>
            </a:r>
            <a:r>
              <a:rPr lang="ko-KR" altLang="en-US" dirty="0" err="1" smtClean="0">
                <a:solidFill>
                  <a:schemeClr val="bg1"/>
                </a:solidFill>
              </a:rPr>
              <a:t>훈둔</a:t>
            </a:r>
            <a:r>
              <a:rPr lang="ko-KR" altLang="en-US" dirty="0" smtClean="0">
                <a:solidFill>
                  <a:schemeClr val="bg1"/>
                </a:solidFill>
              </a:rPr>
              <a:t> 가게 </a:t>
            </a:r>
            <a:endParaRPr lang="en-US" altLang="ko-KR" dirty="0" smtClean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 cstate="print"/>
          <a:srcRect l="19922" r="1992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8452338" y="5275384"/>
            <a:ext cx="3411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후문에 저녁마다 꼬치를 파는 노점이다</a:t>
            </a:r>
            <a:r>
              <a:rPr lang="en-US" altLang="ko-KR" dirty="0" smtClean="0">
                <a:solidFill>
                  <a:schemeClr val="bg1"/>
                </a:solidFill>
              </a:rPr>
              <a:t> </a:t>
            </a:r>
            <a:r>
              <a:rPr lang="ko-KR" altLang="en-US" dirty="0" smtClean="0">
                <a:solidFill>
                  <a:schemeClr val="bg1"/>
                </a:solidFill>
              </a:rPr>
              <a:t>종류가 굉장히 다양하다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07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 smtClean="0"/>
              <a:t>07</a:t>
            </a:r>
            <a:endParaRPr lang="ko-KR" altLang="en-US" dirty="0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sz="4000" dirty="0" err="1" smtClean="0"/>
              <a:t>항주의</a:t>
            </a:r>
            <a:r>
              <a:rPr lang="ko-KR" altLang="en-US" sz="4000" dirty="0" smtClean="0"/>
              <a:t> 명소 서호</a:t>
            </a:r>
            <a:r>
              <a:rPr lang="en-US" altLang="ko-KR" sz="4000" dirty="0" smtClean="0"/>
              <a:t>(</a:t>
            </a:r>
            <a:r>
              <a:rPr lang="zh-CN" altLang="en-US" sz="4000" dirty="0" smtClean="0"/>
              <a:t>西湖</a:t>
            </a:r>
            <a:r>
              <a:rPr lang="en-US" altLang="zh-CN" sz="4000" dirty="0" smtClean="0"/>
              <a:t>)</a:t>
            </a:r>
            <a:endParaRPr lang="ko-KR" altLang="en-US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/>
          <a:srcRect l="12500" r="12500"/>
          <a:stretch>
            <a:fillRect/>
          </a:stretch>
        </p:blipFill>
        <p:spPr bwMode="auto">
          <a:xfrm>
            <a:off x="511629" y="1944571"/>
            <a:ext cx="5773210" cy="459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/>
          <a:srcRect l="19922" r="19922"/>
          <a:stretch>
            <a:fillRect/>
          </a:stretch>
        </p:blipFill>
        <p:spPr bwMode="auto">
          <a:xfrm>
            <a:off x="511629" y="1944915"/>
            <a:ext cx="5781625" cy="458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 cstate="print"/>
          <a:srcRect l="19922" r="19922"/>
          <a:stretch>
            <a:fillRect/>
          </a:stretch>
        </p:blipFill>
        <p:spPr bwMode="auto">
          <a:xfrm>
            <a:off x="524329" y="1944915"/>
            <a:ext cx="5773210" cy="458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629" y="1944915"/>
            <a:ext cx="578162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-971340" y="5926853"/>
            <a:ext cx="462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chemeClr val="bg1"/>
                </a:solidFill>
              </a:rPr>
              <a:t>. </a:t>
            </a:r>
            <a:endParaRPr lang="ko-KR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5" descr="C:\Users\강 인 철\Desktop\IMG_20150426_2126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329" y="1957615"/>
            <a:ext cx="5756378" cy="4584700"/>
          </a:xfrm>
          <a:prstGeom prst="rect">
            <a:avLst/>
          </a:prstGeom>
          <a:noFill/>
        </p:spPr>
      </p:pic>
      <p:pic>
        <p:nvPicPr>
          <p:cNvPr id="5126" name="Picture 6" descr="C:\Users\강 인 철\Desktop\20140920_1938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1629" y="1944915"/>
            <a:ext cx="5756378" cy="4559300"/>
          </a:xfrm>
          <a:prstGeom prst="rect">
            <a:avLst/>
          </a:prstGeom>
          <a:noFill/>
        </p:spPr>
      </p:pic>
      <p:pic>
        <p:nvPicPr>
          <p:cNvPr id="5127" name="Picture 7" descr="C:\Users\강 인 철\Desktop\20140920_1939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529" y="1970315"/>
            <a:ext cx="5773210" cy="4572000"/>
          </a:xfrm>
          <a:prstGeom prst="rect">
            <a:avLst/>
          </a:prstGeom>
          <a:noFill/>
        </p:spPr>
      </p:pic>
      <p:pic>
        <p:nvPicPr>
          <p:cNvPr id="5129" name="Picture 9" descr="C:\Users\강 인 철\Desktop\20140920_1846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0829" y="1970315"/>
            <a:ext cx="5798457" cy="4597400"/>
          </a:xfrm>
          <a:prstGeom prst="rect">
            <a:avLst/>
          </a:prstGeom>
          <a:noFill/>
        </p:spPr>
      </p:pic>
      <p:pic>
        <p:nvPicPr>
          <p:cNvPr id="5130" name="Picture 10" descr="C:\Users\강 인 철\Desktop\IMG_20141127_14073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0829" y="1957615"/>
            <a:ext cx="5815289" cy="4572000"/>
          </a:xfrm>
          <a:prstGeom prst="rect">
            <a:avLst/>
          </a:prstGeom>
          <a:noFill/>
        </p:spPr>
      </p:pic>
      <p:pic>
        <p:nvPicPr>
          <p:cNvPr id="5132" name="Picture 12" descr="C:\Users\강 인 철\Desktop\IMG_20141127_14201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0829" y="1957615"/>
            <a:ext cx="5798457" cy="4572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6716486" y="2329543"/>
            <a:ext cx="5225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★ 학교에서 택시를 타고 </a:t>
            </a:r>
            <a:r>
              <a:rPr lang="en-US" altLang="ko-KR" dirty="0" smtClean="0">
                <a:solidFill>
                  <a:schemeClr val="bg1"/>
                </a:solidFill>
              </a:rPr>
              <a:t>25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(4000</a:t>
            </a:r>
            <a:r>
              <a:rPr lang="ko-KR" altLang="en-US" dirty="0" smtClean="0">
                <a:solidFill>
                  <a:schemeClr val="bg1"/>
                </a:solidFill>
              </a:rPr>
              <a:t>원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  <a:r>
              <a:rPr lang="ko-KR" altLang="en-US" dirty="0" smtClean="0">
                <a:solidFill>
                  <a:schemeClr val="bg1"/>
                </a:solidFill>
              </a:rPr>
              <a:t>정도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altLang="ko-KR" dirty="0" smtClean="0">
                <a:solidFill>
                  <a:schemeClr val="bg1"/>
                </a:solidFill>
              </a:rPr>
              <a:t>(</a:t>
            </a:r>
            <a:r>
              <a:rPr lang="ko-KR" altLang="en-US" dirty="0" smtClean="0">
                <a:solidFill>
                  <a:schemeClr val="bg1"/>
                </a:solidFill>
              </a:rPr>
              <a:t>버스도 있음</a:t>
            </a:r>
            <a:r>
              <a:rPr lang="en-US" altLang="ko-KR" dirty="0" smtClean="0">
                <a:solidFill>
                  <a:schemeClr val="bg1"/>
                </a:solidFill>
              </a:rPr>
              <a:t>)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</a:t>
            </a:r>
            <a:r>
              <a:rPr lang="ko-KR" altLang="en-US" dirty="0" err="1" smtClean="0">
                <a:solidFill>
                  <a:schemeClr val="bg1"/>
                </a:solidFill>
              </a:rPr>
              <a:t>전단강이</a:t>
            </a:r>
            <a:r>
              <a:rPr lang="ko-KR" altLang="en-US" dirty="0" smtClean="0">
                <a:solidFill>
                  <a:schemeClr val="bg1"/>
                </a:solidFill>
              </a:rPr>
              <a:t> 동해로 </a:t>
            </a:r>
            <a:r>
              <a:rPr lang="ko-KR" altLang="en-US" dirty="0" err="1" smtClean="0">
                <a:solidFill>
                  <a:schemeClr val="bg1"/>
                </a:solidFill>
              </a:rPr>
              <a:t>흘러들기</a:t>
            </a:r>
            <a:r>
              <a:rPr lang="ko-KR" altLang="en-US" dirty="0" smtClean="0">
                <a:solidFill>
                  <a:schemeClr val="bg1"/>
                </a:solidFill>
              </a:rPr>
              <a:t> 전에 옅은 해안이 변화 발전하여 형성된 호수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삼면이 산으로 </a:t>
            </a:r>
            <a:r>
              <a:rPr lang="ko-KR" altLang="en-US" dirty="0" err="1" smtClean="0">
                <a:solidFill>
                  <a:schemeClr val="bg1"/>
                </a:solidFill>
              </a:rPr>
              <a:t>둘러쌓여</a:t>
            </a:r>
            <a:r>
              <a:rPr lang="ko-KR" altLang="en-US" dirty="0" smtClean="0">
                <a:solidFill>
                  <a:schemeClr val="bg1"/>
                </a:solidFill>
              </a:rPr>
              <a:t> 있음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주변에 먹을 거리가 많음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★ 날이 따뜻할 때에는 벌레가 많아 가지 않는 것 을 추천</a:t>
            </a:r>
            <a:r>
              <a:rPr lang="en-US" altLang="ko-KR" dirty="0" smtClean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747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사용자 지정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D978B"/>
      </a:accent1>
      <a:accent2>
        <a:srgbClr val="5B564D"/>
      </a:accent2>
      <a:accent3>
        <a:srgbClr val="24221E"/>
      </a:accent3>
      <a:accent4>
        <a:srgbClr val="BFBFBF"/>
      </a:accent4>
      <a:accent5>
        <a:srgbClr val="FFD965"/>
      </a:accent5>
      <a:accent6>
        <a:srgbClr val="BF9000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efault theme" id="{AE700CAE-B481-4010-B243-8E202BA65C82}" vid="{063D2735-C1D6-4713-8245-72FA9836E9A3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703</TotalTime>
  <Words>510</Words>
  <Application>Microsoft Office PowerPoint</Application>
  <PresentationFormat>사용자 지정</PresentationFormat>
  <Paragraphs>98</Paragraphs>
  <Slides>13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14" baseType="lpstr">
      <vt:lpstr>default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이혜강</dc:creator>
  <cp:lastModifiedBy>중국학과</cp:lastModifiedBy>
  <cp:revision>72</cp:revision>
  <dcterms:created xsi:type="dcterms:W3CDTF">2015-09-27T07:05:30Z</dcterms:created>
  <dcterms:modified xsi:type="dcterms:W3CDTF">2015-12-01T14:11:41Z</dcterms:modified>
</cp:coreProperties>
</file>