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7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ppt/tags/tag31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1.xml" ContentType="application/vnd.openxmlformats-officedocument.presentationml.notesSlide+xml"/>
  <Override PartName="/ppt/tags/tag35.xml" ContentType="application/vnd.openxmlformats-officedocument.presentationml.tags+xml"/>
  <Override PartName="/ppt/notesSlides/notesSlide12.xml" ContentType="application/vnd.openxmlformats-officedocument.presentationml.notesSlide+xml"/>
  <Override PartName="/ppt/tags/tag36.xml" ContentType="application/vnd.openxmlformats-officedocument.presentationml.tags+xml"/>
  <Override PartName="/ppt/notesSlides/notesSlide13.xml" ContentType="application/vnd.openxmlformats-officedocument.presentationml.notesSlide+xml"/>
  <Override PartName="/ppt/tags/tag37.xml" ContentType="application/vnd.openxmlformats-officedocument.presentationml.tags+xml"/>
  <Override PartName="/ppt/notesSlides/notesSlide14.xml" ContentType="application/vnd.openxmlformats-officedocument.presentationml.notesSlide+xml"/>
  <Override PartName="/ppt/tags/tag38.xml" ContentType="application/vnd.openxmlformats-officedocument.presentationml.tags+xml"/>
  <Override PartName="/ppt/notesSlides/notesSlide15.xml" ContentType="application/vnd.openxmlformats-officedocument.presentationml.notesSlide+xml"/>
  <Override PartName="/ppt/tags/tag39.xml" ContentType="application/vnd.openxmlformats-officedocument.presentationml.tags+xml"/>
  <Override PartName="/ppt/notesSlides/notesSlide16.xml" ContentType="application/vnd.openxmlformats-officedocument.presentationml.notesSlide+xml"/>
  <Override PartName="/ppt/tags/tag40.xml" ContentType="application/vnd.openxmlformats-officedocument.presentationml.tags+xml"/>
  <Override PartName="/ppt/notesSlides/notesSlide17.xml" ContentType="application/vnd.openxmlformats-officedocument.presentationml.notesSlide+xml"/>
  <Override PartName="/ppt/tags/tag41.xml" ContentType="application/vnd.openxmlformats-officedocument.presentationml.tags+xml"/>
  <Override PartName="/ppt/notesSlides/notesSlide18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9.xml" ContentType="application/vnd.openxmlformats-officedocument.presentationml.notesSlide+xml"/>
  <Override PartName="/ppt/tags/tag45.xml" ContentType="application/vnd.openxmlformats-officedocument.presentationml.tags+xml"/>
  <Override PartName="/ppt/notesSlides/notesSlide20.xml" ContentType="application/vnd.openxmlformats-officedocument.presentationml.notesSlide+xml"/>
  <Override PartName="/ppt/tags/tag4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2"/>
  </p:notesMasterIdLst>
  <p:handoutMasterIdLst>
    <p:handoutMasterId r:id="rId43"/>
  </p:handoutMasterIdLst>
  <p:sldIdLst>
    <p:sldId id="575" r:id="rId5"/>
    <p:sldId id="577" r:id="rId6"/>
    <p:sldId id="4430" r:id="rId7"/>
    <p:sldId id="1147" r:id="rId8"/>
    <p:sldId id="4435" r:id="rId9"/>
    <p:sldId id="1334" r:id="rId10"/>
    <p:sldId id="4249" r:id="rId11"/>
    <p:sldId id="9755" r:id="rId12"/>
    <p:sldId id="4418" r:id="rId13"/>
    <p:sldId id="4420" r:id="rId14"/>
    <p:sldId id="4431" r:id="rId15"/>
    <p:sldId id="4437" r:id="rId16"/>
    <p:sldId id="4438" r:id="rId17"/>
    <p:sldId id="5283" r:id="rId18"/>
    <p:sldId id="4425" r:id="rId19"/>
    <p:sldId id="680" r:id="rId20"/>
    <p:sldId id="4429" r:id="rId21"/>
    <p:sldId id="3827" r:id="rId22"/>
    <p:sldId id="4422" r:id="rId23"/>
    <p:sldId id="4419" r:id="rId24"/>
    <p:sldId id="4423" r:id="rId25"/>
    <p:sldId id="819" r:id="rId26"/>
    <p:sldId id="1141" r:id="rId27"/>
    <p:sldId id="5286" r:id="rId28"/>
    <p:sldId id="5285" r:id="rId29"/>
    <p:sldId id="1142" r:id="rId30"/>
    <p:sldId id="817" r:id="rId31"/>
    <p:sldId id="803" r:id="rId32"/>
    <p:sldId id="4439" r:id="rId33"/>
    <p:sldId id="4440" r:id="rId34"/>
    <p:sldId id="4441" r:id="rId35"/>
    <p:sldId id="4442" r:id="rId36"/>
    <p:sldId id="5287" r:id="rId37"/>
    <p:sldId id="5284" r:id="rId38"/>
    <p:sldId id="818" r:id="rId39"/>
    <p:sldId id="583" r:id="rId40"/>
    <p:sldId id="5288" r:id="rId41"/>
  </p:sldIdLst>
  <p:sldSz cx="12192000" cy="6858000"/>
  <p:notesSz cx="7010400" cy="9296400"/>
  <p:custDataLst>
    <p:tags r:id="rId4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EDDC01"/>
    <a:srgbClr val="A2A600"/>
    <a:srgbClr val="F6F8F8"/>
    <a:srgbClr val="FFFF00"/>
    <a:srgbClr val="C0181F"/>
    <a:srgbClr val="52B1DF"/>
    <a:srgbClr val="96D32E"/>
    <a:srgbClr val="C21C22"/>
    <a:srgbClr val="6E10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16C22D-6201-42A4-AB1C-9B67872AD3CC}" v="12" dt="2023-03-10T01:09:01.2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0" autoAdjust="0"/>
    <p:restoredTop sz="86722" autoAdjust="0"/>
  </p:normalViewPr>
  <p:slideViewPr>
    <p:cSldViewPr snapToGrid="0" snapToObjects="1">
      <p:cViewPr varScale="1">
        <p:scale>
          <a:sx n="99" d="100"/>
          <a:sy n="99" d="100"/>
        </p:scale>
        <p:origin x="79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87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9" d="100"/>
        <a:sy n="99" d="100"/>
      </p:scale>
      <p:origin x="0" y="-2640"/>
    </p:cViewPr>
  </p:sorterViewPr>
  <p:notesViewPr>
    <p:cSldViewPr snapToGrid="0" snapToObjects="1">
      <p:cViewPr varScale="1">
        <p:scale>
          <a:sx n="51" d="100"/>
          <a:sy n="51" d="100"/>
        </p:scale>
        <p:origin x="2668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la Park" userId="2c38509a-9f96-4ada-9bc0-e56368326a2e" providerId="ADAL" clId="{341EFCA9-6311-4A84-AA80-BBB53793B855}"/>
    <pc:docChg chg="undo custSel addSld delSld modSld sldOrd modMainMaster replTag delTag">
      <pc:chgData name="lola Park" userId="2c38509a-9f96-4ada-9bc0-e56368326a2e" providerId="ADAL" clId="{341EFCA9-6311-4A84-AA80-BBB53793B855}" dt="2022-09-06T08:59:38.494" v="2011"/>
      <pc:docMkLst>
        <pc:docMk/>
      </pc:docMkLst>
      <pc:sldChg chg="mod modClrScheme replTag delTag chgLayout">
        <pc:chgData name="lola Park" userId="2c38509a-9f96-4ada-9bc0-e56368326a2e" providerId="ADAL" clId="{341EFCA9-6311-4A84-AA80-BBB53793B855}" dt="2022-09-02T06:01:43.347" v="1631"/>
        <pc:sldMkLst>
          <pc:docMk/>
          <pc:sldMk cId="964630114" sldId="574"/>
        </pc:sldMkLst>
      </pc:sldChg>
      <pc:sldChg chg="addSp delSp modSp mod modClrScheme replTag delTag chgLayout">
        <pc:chgData name="lola Park" userId="2c38509a-9f96-4ada-9bc0-e56368326a2e" providerId="ADAL" clId="{341EFCA9-6311-4A84-AA80-BBB53793B855}" dt="2022-09-06T08:39:14.377" v="1963"/>
        <pc:sldMkLst>
          <pc:docMk/>
          <pc:sldMk cId="347802907" sldId="575"/>
        </pc:sldMkLst>
        <pc:spChg chg="mod ord">
          <ac:chgData name="lola Park" userId="2c38509a-9f96-4ada-9bc0-e56368326a2e" providerId="ADAL" clId="{341EFCA9-6311-4A84-AA80-BBB53793B855}" dt="2022-09-01T04:09:51.566" v="385" actId="6549"/>
          <ac:spMkLst>
            <pc:docMk/>
            <pc:sldMk cId="347802907" sldId="575"/>
            <ac:spMk id="2" creationId="{0045BB5F-B5C3-3D4F-825C-7F95E278F6EC}"/>
          </ac:spMkLst>
        </pc:spChg>
        <pc:spChg chg="add del mod ord">
          <ac:chgData name="lola Park" userId="2c38509a-9f96-4ada-9bc0-e56368326a2e" providerId="ADAL" clId="{341EFCA9-6311-4A84-AA80-BBB53793B855}" dt="2022-09-01T04:09:48.836" v="382" actId="478"/>
          <ac:spMkLst>
            <pc:docMk/>
            <pc:sldMk cId="347802907" sldId="575"/>
            <ac:spMk id="3" creationId="{C362156A-3775-426D-BBE2-3E169FB2FB4A}"/>
          </ac:spMkLst>
        </pc:spChg>
        <pc:spChg chg="mod ord">
          <ac:chgData name="lola Park" userId="2c38509a-9f96-4ada-9bc0-e56368326a2e" providerId="ADAL" clId="{341EFCA9-6311-4A84-AA80-BBB53793B855}" dt="2022-09-01T04:09:42.991" v="378" actId="27636"/>
          <ac:spMkLst>
            <pc:docMk/>
            <pc:sldMk cId="347802907" sldId="575"/>
            <ac:spMk id="4" creationId="{C2ECEB96-E00C-B94B-A53D-510B3A596A2C}"/>
          </ac:spMkLst>
        </pc:spChg>
      </pc:sldChg>
      <pc:sldChg chg="modSp mod replTag delTag">
        <pc:chgData name="lola Park" userId="2c38509a-9f96-4ada-9bc0-e56368326a2e" providerId="ADAL" clId="{341EFCA9-6311-4A84-AA80-BBB53793B855}" dt="2022-09-06T08:41:43.621" v="1991" actId="20577"/>
        <pc:sldMkLst>
          <pc:docMk/>
          <pc:sldMk cId="3665311944" sldId="577"/>
        </pc:sldMkLst>
        <pc:spChg chg="mod">
          <ac:chgData name="lola Park" userId="2c38509a-9f96-4ada-9bc0-e56368326a2e" providerId="ADAL" clId="{341EFCA9-6311-4A84-AA80-BBB53793B855}" dt="2022-09-01T04:12:46.605" v="637" actId="207"/>
          <ac:spMkLst>
            <pc:docMk/>
            <pc:sldMk cId="3665311944" sldId="577"/>
            <ac:spMk id="2" creationId="{9E955A95-7728-BD4E-B26E-ED5BD3C249E3}"/>
          </ac:spMkLst>
        </pc:spChg>
        <pc:spChg chg="mod">
          <ac:chgData name="lola Park" userId="2c38509a-9f96-4ada-9bc0-e56368326a2e" providerId="ADAL" clId="{341EFCA9-6311-4A84-AA80-BBB53793B855}" dt="2022-09-06T08:41:43.621" v="1991" actId="20577"/>
          <ac:spMkLst>
            <pc:docMk/>
            <pc:sldMk cId="3665311944" sldId="577"/>
            <ac:spMk id="6" creationId="{51E3AAEC-CC59-3741-A13E-4CA6F9227609}"/>
          </ac:spMkLst>
        </pc:spChg>
      </pc:sldChg>
      <pc:sldChg chg="addSp delSp modSp mod replTag delTag">
        <pc:chgData name="lola Park" userId="2c38509a-9f96-4ada-9bc0-e56368326a2e" providerId="ADAL" clId="{341EFCA9-6311-4A84-AA80-BBB53793B855}" dt="2022-09-02T06:01:42.766" v="1629"/>
        <pc:sldMkLst>
          <pc:docMk/>
          <pc:sldMk cId="2584561941" sldId="583"/>
        </pc:sldMkLst>
        <pc:spChg chg="add del">
          <ac:chgData name="lola Park" userId="2c38509a-9f96-4ada-9bc0-e56368326a2e" providerId="ADAL" clId="{341EFCA9-6311-4A84-AA80-BBB53793B855}" dt="2022-09-01T04:33:37.135" v="1465" actId="22"/>
          <ac:spMkLst>
            <pc:docMk/>
            <pc:sldMk cId="2584561941" sldId="583"/>
            <ac:spMk id="6" creationId="{554673D7-2022-4D4E-870C-D064A82EDDA1}"/>
          </ac:spMkLst>
        </pc:spChg>
        <pc:spChg chg="mod">
          <ac:chgData name="lola Park" userId="2c38509a-9f96-4ada-9bc0-e56368326a2e" providerId="ADAL" clId="{341EFCA9-6311-4A84-AA80-BBB53793B855}" dt="2022-09-01T04:34:43.013" v="1488" actId="403"/>
          <ac:spMkLst>
            <pc:docMk/>
            <pc:sldMk cId="2584561941" sldId="583"/>
            <ac:spMk id="8" creationId="{5DBF4C4B-0D39-ED41-8191-3998FAD8D819}"/>
          </ac:spMkLst>
        </pc:spChg>
      </pc:sldChg>
      <pc:sldChg chg="modSp mod modClrScheme replTag delTag chgLayout">
        <pc:chgData name="lola Park" userId="2c38509a-9f96-4ada-9bc0-e56368326a2e" providerId="ADAL" clId="{341EFCA9-6311-4A84-AA80-BBB53793B855}" dt="2022-09-06T08:59:37.146" v="2009"/>
        <pc:sldMkLst>
          <pc:docMk/>
          <pc:sldMk cId="417561848" sldId="680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417561848" sldId="680"/>
            <ac:spMk id="2" creationId="{0210E479-0D7D-4B8A-B48B-A949A7235A66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417561848" sldId="680"/>
            <ac:spMk id="3" creationId="{12D99F3C-3094-474F-A110-8E01E1B88FB2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417561848" sldId="680"/>
            <ac:spMk id="5" creationId="{908BA632-BF2A-40FD-AE0C-1D4494B83D07}"/>
          </ac:spMkLst>
        </pc:spChg>
      </pc:sldChg>
      <pc:sldChg chg="addSp delSp modSp mod modClrScheme replTag delTag chgLayout modNotesTx">
        <pc:chgData name="lola Park" userId="2c38509a-9f96-4ada-9bc0-e56368326a2e" providerId="ADAL" clId="{341EFCA9-6311-4A84-AA80-BBB53793B855}" dt="2022-09-02T06:01:44.527" v="1637"/>
        <pc:sldMkLst>
          <pc:docMk/>
          <pc:sldMk cId="2303966723" sldId="803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303966723" sldId="803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19:32.456" v="1051" actId="478"/>
          <ac:spMkLst>
            <pc:docMk/>
            <pc:sldMk cId="2303966723" sldId="803"/>
            <ac:spMk id="3" creationId="{602CA374-38A3-460F-A54F-A9F6245E1956}"/>
          </ac:spMkLst>
        </pc:spChg>
        <pc:picChg chg="mod">
          <ac:chgData name="lola Park" userId="2c38509a-9f96-4ada-9bc0-e56368326a2e" providerId="ADAL" clId="{341EFCA9-6311-4A84-AA80-BBB53793B855}" dt="2022-09-01T04:32:18.566" v="1412" actId="208"/>
          <ac:picMkLst>
            <pc:docMk/>
            <pc:sldMk cId="2303966723" sldId="803"/>
            <ac:picMk id="10" creationId="{9E33C148-A7BF-432A-8B47-2E1515EE6F10}"/>
          </ac:picMkLst>
        </pc:picChg>
        <pc:picChg chg="mod">
          <ac:chgData name="lola Park" userId="2c38509a-9f96-4ada-9bc0-e56368326a2e" providerId="ADAL" clId="{341EFCA9-6311-4A84-AA80-BBB53793B855}" dt="2022-09-01T04:32:19.683" v="1413" actId="208"/>
          <ac:picMkLst>
            <pc:docMk/>
            <pc:sldMk cId="2303966723" sldId="803"/>
            <ac:picMk id="12" creationId="{69D3BD51-1F65-4DE9-B907-CD333402311C}"/>
          </ac:picMkLst>
        </pc:picChg>
      </pc:sldChg>
      <pc:sldChg chg="addSp delSp modSp mod modClrScheme addAnim delAnim replTag delTag chgLayout">
        <pc:chgData name="lola Park" userId="2c38509a-9f96-4ada-9bc0-e56368326a2e" providerId="ADAL" clId="{341EFCA9-6311-4A84-AA80-BBB53793B855}" dt="2022-09-01T04:35:32.355" v="1504"/>
        <pc:sldMkLst>
          <pc:docMk/>
          <pc:sldMk cId="3165840780" sldId="817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165840780" sldId="817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19:30.405" v="1046" actId="478"/>
          <ac:spMkLst>
            <pc:docMk/>
            <pc:sldMk cId="3165840780" sldId="817"/>
            <ac:spMk id="3" creationId="{64AB3ABC-3B44-4B08-9956-E8765CF8B31D}"/>
          </ac:spMkLst>
        </pc:spChg>
        <pc:spChg chg="mod">
          <ac:chgData name="lola Park" userId="2c38509a-9f96-4ada-9bc0-e56368326a2e" providerId="ADAL" clId="{341EFCA9-6311-4A84-AA80-BBB53793B855}" dt="2022-09-01T04:19:57.046" v="1084" actId="1035"/>
          <ac:spMkLst>
            <pc:docMk/>
            <pc:sldMk cId="3165840780" sldId="817"/>
            <ac:spMk id="14" creationId="{A52E2253-9C9B-4532-A403-F700443C0321}"/>
          </ac:spMkLst>
        </pc:spChg>
        <pc:spChg chg="add del mod">
          <ac:chgData name="lola Park" userId="2c38509a-9f96-4ada-9bc0-e56368326a2e" providerId="ADAL" clId="{341EFCA9-6311-4A84-AA80-BBB53793B855}" dt="2022-09-01T04:19:54.674" v="1077" actId="1035"/>
          <ac:spMkLst>
            <pc:docMk/>
            <pc:sldMk cId="3165840780" sldId="817"/>
            <ac:spMk id="16" creationId="{903914ED-9403-44CB-B4B8-DEF087767D67}"/>
          </ac:spMkLst>
        </pc:spChg>
        <pc:picChg chg="mod">
          <ac:chgData name="lola Park" userId="2c38509a-9f96-4ada-9bc0-e56368326a2e" providerId="ADAL" clId="{341EFCA9-6311-4A84-AA80-BBB53793B855}" dt="2022-09-01T04:19:42.035" v="1060" actId="208"/>
          <ac:picMkLst>
            <pc:docMk/>
            <pc:sldMk cId="3165840780" sldId="817"/>
            <ac:picMk id="7" creationId="{D28C283E-12DC-4BD2-9EA0-97C842BBF24D}"/>
          </ac:picMkLst>
        </pc:picChg>
        <pc:picChg chg="mod">
          <ac:chgData name="lola Park" userId="2c38509a-9f96-4ada-9bc0-e56368326a2e" providerId="ADAL" clId="{341EFCA9-6311-4A84-AA80-BBB53793B855}" dt="2022-09-01T04:19:46.847" v="1061" actId="14100"/>
          <ac:picMkLst>
            <pc:docMk/>
            <pc:sldMk cId="3165840780" sldId="817"/>
            <ac:picMk id="9" creationId="{AA6F83F7-7966-4C38-9D9B-3D18CFD627A0}"/>
          </ac:picMkLst>
        </pc:picChg>
      </pc:sldChg>
      <pc:sldChg chg="replTag delTag">
        <pc:chgData name="lola Park" userId="2c38509a-9f96-4ada-9bc0-e56368326a2e" providerId="ADAL" clId="{341EFCA9-6311-4A84-AA80-BBB53793B855}" dt="2022-09-02T06:01:43.917" v="1633"/>
        <pc:sldMkLst>
          <pc:docMk/>
          <pc:sldMk cId="2851778627" sldId="818"/>
        </pc:sldMkLst>
      </pc:sldChg>
      <pc:sldChg chg="addSp delSp modSp mod modClrScheme replTag delTag chgLayout">
        <pc:chgData name="lola Park" userId="2c38509a-9f96-4ada-9bc0-e56368326a2e" providerId="ADAL" clId="{341EFCA9-6311-4A84-AA80-BBB53793B855}" dt="2022-09-02T06:01:45.190" v="1641"/>
        <pc:sldMkLst>
          <pc:docMk/>
          <pc:sldMk cId="414064767" sldId="819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414064767" sldId="819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17:07.255" v="909" actId="478"/>
          <ac:spMkLst>
            <pc:docMk/>
            <pc:sldMk cId="414064767" sldId="819"/>
            <ac:spMk id="3" creationId="{EB107C5F-D5AB-44D2-93BA-40E937D510B2}"/>
          </ac:spMkLst>
        </pc:spChg>
      </pc:sldChg>
      <pc:sldChg chg="modSp mod modClrScheme replTag delTag chgLayout">
        <pc:chgData name="lola Park" userId="2c38509a-9f96-4ada-9bc0-e56368326a2e" providerId="ADAL" clId="{341EFCA9-6311-4A84-AA80-BBB53793B855}" dt="2022-09-02T08:43:45.372" v="1935"/>
        <pc:sldMkLst>
          <pc:docMk/>
          <pc:sldMk cId="712570050" sldId="1141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712570050" sldId="1141"/>
            <ac:spMk id="2" creationId="{3A782C8E-2A86-4CAC-996D-68337F987A28}"/>
          </ac:spMkLst>
        </pc:spChg>
        <pc:spChg chg="mod">
          <ac:chgData name="lola Park" userId="2c38509a-9f96-4ada-9bc0-e56368326a2e" providerId="ADAL" clId="{341EFCA9-6311-4A84-AA80-BBB53793B855}" dt="2022-09-01T04:21:43.735" v="1174" actId="1036"/>
          <ac:spMkLst>
            <pc:docMk/>
            <pc:sldMk cId="712570050" sldId="1141"/>
            <ac:spMk id="11" creationId="{01DEF685-89A8-40A2-93CB-80DE6A8845FC}"/>
          </ac:spMkLst>
        </pc:spChg>
        <pc:picChg chg="mod ord">
          <ac:chgData name="lola Park" userId="2c38509a-9f96-4ada-9bc0-e56368326a2e" providerId="ADAL" clId="{341EFCA9-6311-4A84-AA80-BBB53793B855}" dt="2022-09-01T04:21:39.096" v="1150" actId="208"/>
          <ac:picMkLst>
            <pc:docMk/>
            <pc:sldMk cId="712570050" sldId="1141"/>
            <ac:picMk id="8" creationId="{02FC49C4-C79F-4A5F-A183-D0F0A4420E1B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2T06:01:40.967" v="1619"/>
        <pc:sldMkLst>
          <pc:docMk/>
          <pc:sldMk cId="861714721" sldId="1142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861714721" sldId="1142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22:01.852" v="1187" actId="478"/>
          <ac:spMkLst>
            <pc:docMk/>
            <pc:sldMk cId="861714721" sldId="1142"/>
            <ac:spMk id="3" creationId="{4352E125-0F48-4BC4-8DC0-0232F1F5745E}"/>
          </ac:spMkLst>
        </pc:spChg>
        <pc:spChg chg="mod">
          <ac:chgData name="lola Park" userId="2c38509a-9f96-4ada-9bc0-e56368326a2e" providerId="ADAL" clId="{341EFCA9-6311-4A84-AA80-BBB53793B855}" dt="2022-09-01T04:17:21.625" v="917" actId="207"/>
          <ac:spMkLst>
            <pc:docMk/>
            <pc:sldMk cId="861714721" sldId="1142"/>
            <ac:spMk id="16" creationId="{C4DC263C-239C-4828-86AA-B52133EA5F22}"/>
          </ac:spMkLst>
        </pc:spChg>
        <pc:picChg chg="mod">
          <ac:chgData name="lola Park" userId="2c38509a-9f96-4ada-9bc0-e56368326a2e" providerId="ADAL" clId="{341EFCA9-6311-4A84-AA80-BBB53793B855}" dt="2022-09-01T04:22:03.562" v="1188" actId="208"/>
          <ac:picMkLst>
            <pc:docMk/>
            <pc:sldMk cId="861714721" sldId="1142"/>
            <ac:picMk id="4" creationId="{FC76852E-BBB0-4C68-865B-1C81E97B48CB}"/>
          </ac:picMkLst>
        </pc:picChg>
        <pc:picChg chg="mod">
          <ac:chgData name="lola Park" userId="2c38509a-9f96-4ada-9bc0-e56368326a2e" providerId="ADAL" clId="{341EFCA9-6311-4A84-AA80-BBB53793B855}" dt="2022-09-01T04:22:05.054" v="1189" actId="208"/>
          <ac:picMkLst>
            <pc:docMk/>
            <pc:sldMk cId="861714721" sldId="1142"/>
            <ac:picMk id="7" creationId="{A80F6801-C757-45C0-8AAF-7B2C122777F2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2T06:01:41.578" v="1621"/>
        <pc:sldMkLst>
          <pc:docMk/>
          <pc:sldMk cId="53301330" sldId="1143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53301330" sldId="1143"/>
            <ac:spMk id="2" creationId="{05CF450E-6524-4E71-869A-46268CF96F6C}"/>
          </ac:spMkLst>
        </pc:spChg>
        <pc:spChg chg="add del mod ord">
          <ac:chgData name="lola Park" userId="2c38509a-9f96-4ada-9bc0-e56368326a2e" providerId="ADAL" clId="{341EFCA9-6311-4A84-AA80-BBB53793B855}" dt="2022-09-01T04:21:31.034" v="1128" actId="478"/>
          <ac:spMkLst>
            <pc:docMk/>
            <pc:sldMk cId="53301330" sldId="1143"/>
            <ac:spMk id="3" creationId="{9AE9EF17-74F9-4DF0-BAD3-6E3F3D6D1F65}"/>
          </ac:spMkLst>
        </pc:spChg>
        <pc:picChg chg="mod">
          <ac:chgData name="lola Park" userId="2c38509a-9f96-4ada-9bc0-e56368326a2e" providerId="ADAL" clId="{341EFCA9-6311-4A84-AA80-BBB53793B855}" dt="2022-09-01T04:21:36.046" v="1143" actId="208"/>
          <ac:picMkLst>
            <pc:docMk/>
            <pc:sldMk cId="53301330" sldId="1143"/>
            <ac:picMk id="4" creationId="{9F43A76F-1F04-411F-9EC3-14002AD43362}"/>
          </ac:picMkLst>
        </pc:picChg>
      </pc:sldChg>
      <pc:sldChg chg="delSp modSp mod modClrScheme replTag delTag chgLayout">
        <pc:chgData name="lola Park" userId="2c38509a-9f96-4ada-9bc0-e56368326a2e" providerId="ADAL" clId="{341EFCA9-6311-4A84-AA80-BBB53793B855}" dt="2022-09-02T06:01:44.838" v="1639"/>
        <pc:sldMkLst>
          <pc:docMk/>
          <pc:sldMk cId="3871298745" sldId="1144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871298745" sldId="1144"/>
            <ac:spMk id="2" creationId="{0DB30960-45B6-4A06-A860-052A363E79B3}"/>
          </ac:spMkLst>
        </pc:spChg>
        <pc:spChg chg="del">
          <ac:chgData name="lola Park" userId="2c38509a-9f96-4ada-9bc0-e56368326a2e" providerId="ADAL" clId="{341EFCA9-6311-4A84-AA80-BBB53793B855}" dt="2022-09-01T04:21:16.794" v="1112" actId="478"/>
          <ac:spMkLst>
            <pc:docMk/>
            <pc:sldMk cId="3871298745" sldId="1144"/>
            <ac:spMk id="7" creationId="{29895342-7DEB-413D-B3D3-58A87BC906B8}"/>
          </ac:spMkLst>
        </pc:spChg>
        <pc:spChg chg="mod">
          <ac:chgData name="lola Park" userId="2c38509a-9f96-4ada-9bc0-e56368326a2e" providerId="ADAL" clId="{341EFCA9-6311-4A84-AA80-BBB53793B855}" dt="2022-09-01T04:21:26.444" v="1121" actId="1037"/>
          <ac:spMkLst>
            <pc:docMk/>
            <pc:sldMk cId="3871298745" sldId="1144"/>
            <ac:spMk id="8" creationId="{6CD823BC-072F-4133-9FD6-8C30D3851ED2}"/>
          </ac:spMkLst>
        </pc:spChg>
        <pc:picChg chg="mod ord">
          <ac:chgData name="lola Park" userId="2c38509a-9f96-4ada-9bc0-e56368326a2e" providerId="ADAL" clId="{341EFCA9-6311-4A84-AA80-BBB53793B855}" dt="2022-09-01T04:21:26.444" v="1121" actId="1037"/>
          <ac:picMkLst>
            <pc:docMk/>
            <pc:sldMk cId="3871298745" sldId="1144"/>
            <ac:picMk id="4" creationId="{3047D549-968C-4392-ADA4-5AED54358A73}"/>
          </ac:picMkLst>
        </pc:picChg>
        <pc:picChg chg="mod">
          <ac:chgData name="lola Park" userId="2c38509a-9f96-4ada-9bc0-e56368326a2e" providerId="ADAL" clId="{341EFCA9-6311-4A84-AA80-BBB53793B855}" dt="2022-09-01T04:21:26.444" v="1121" actId="1037"/>
          <ac:picMkLst>
            <pc:docMk/>
            <pc:sldMk cId="3871298745" sldId="1144"/>
            <ac:picMk id="6" creationId="{412B2D7C-BF17-4D9C-B065-D39891124612}"/>
          </ac:picMkLst>
        </pc:picChg>
      </pc:sldChg>
      <pc:sldChg chg="replTag delTag">
        <pc:chgData name="lola Park" userId="2c38509a-9f96-4ada-9bc0-e56368326a2e" providerId="ADAL" clId="{341EFCA9-6311-4A84-AA80-BBB53793B855}" dt="2022-09-06T08:39:17.959" v="1969"/>
        <pc:sldMkLst>
          <pc:docMk/>
          <pc:sldMk cId="2890349644" sldId="1147"/>
        </pc:sldMkLst>
      </pc:sldChg>
      <pc:sldChg chg="addSp delSp modSp mod modClrScheme replTag delTag chgLayout">
        <pc:chgData name="lola Park" userId="2c38509a-9f96-4ada-9bc0-e56368326a2e" providerId="ADAL" clId="{341EFCA9-6311-4A84-AA80-BBB53793B855}" dt="2022-09-06T08:49:34.119" v="1998"/>
        <pc:sldMkLst>
          <pc:docMk/>
          <pc:sldMk cId="35808224" sldId="1148"/>
        </pc:sldMkLst>
        <pc:spChg chg="add del mod ord">
          <ac:chgData name="lola Park" userId="2c38509a-9f96-4ada-9bc0-e56368326a2e" providerId="ADAL" clId="{341EFCA9-6311-4A84-AA80-BBB53793B855}" dt="2022-09-01T04:24:28.069" v="1236" actId="478"/>
          <ac:spMkLst>
            <pc:docMk/>
            <pc:sldMk cId="35808224" sldId="1148"/>
            <ac:spMk id="2" creationId="{C6D9004A-9943-43E8-A298-39801CE0F9AF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35808224" sldId="1148"/>
            <ac:spMk id="3" creationId="{BFAC7F9E-49C9-4999-8AA8-79DC09B83C2D}"/>
          </ac:spMkLst>
        </pc:spChg>
        <pc:spChg chg="del 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35808224" sldId="1148"/>
            <ac:spMk id="4" creationId="{04BF2CE4-7ABF-424F-A00D-58F99DDDED89}"/>
          </ac:spMkLst>
        </pc:spChg>
        <pc:spChg chg="mod">
          <ac:chgData name="lola Park" userId="2c38509a-9f96-4ada-9bc0-e56368326a2e" providerId="ADAL" clId="{341EFCA9-6311-4A84-AA80-BBB53793B855}" dt="2022-09-06T08:39:44.182" v="1978" actId="2085"/>
          <ac:spMkLst>
            <pc:docMk/>
            <pc:sldMk cId="35808224" sldId="1148"/>
            <ac:spMk id="7" creationId="{E03B7EE6-58E3-4494-AEDF-E59E330A1C65}"/>
          </ac:spMkLst>
        </pc:spChg>
        <pc:spChg chg="add del mod">
          <ac:chgData name="lola Park" userId="2c38509a-9f96-4ada-9bc0-e56368326a2e" providerId="ADAL" clId="{341EFCA9-6311-4A84-AA80-BBB53793B855}" dt="2022-09-01T04:24:30.726" v="1237" actId="478"/>
          <ac:spMkLst>
            <pc:docMk/>
            <pc:sldMk cId="35808224" sldId="1148"/>
            <ac:spMk id="10" creationId="{2972C9E7-A5FF-4237-8BA5-3E916FD3BC7E}"/>
          </ac:spMkLst>
        </pc:spChg>
        <pc:grpChg chg="mod">
          <ac:chgData name="lola Park" userId="2c38509a-9f96-4ada-9bc0-e56368326a2e" providerId="ADAL" clId="{341EFCA9-6311-4A84-AA80-BBB53793B855}" dt="2022-09-01T04:24:39.625" v="1257" actId="1037"/>
          <ac:grpSpMkLst>
            <pc:docMk/>
            <pc:sldMk cId="35808224" sldId="1148"/>
            <ac:grpSpMk id="8" creationId="{557E1A42-26D1-47EF-ABF5-C025C3BB03D8}"/>
          </ac:grpSpMkLst>
        </pc:grpChg>
        <pc:picChg chg="mod">
          <ac:chgData name="lola Park" userId="2c38509a-9f96-4ada-9bc0-e56368326a2e" providerId="ADAL" clId="{341EFCA9-6311-4A84-AA80-BBB53793B855}" dt="2022-09-01T04:24:24.336" v="1234" actId="208"/>
          <ac:picMkLst>
            <pc:docMk/>
            <pc:sldMk cId="35808224" sldId="1148"/>
            <ac:picMk id="5" creationId="{52555924-E783-49D0-BCA5-108FB638B2CE}"/>
          </ac:picMkLst>
        </pc:picChg>
      </pc:sldChg>
      <pc:sldChg chg="del replTag delTag">
        <pc:chgData name="lola Park" userId="2c38509a-9f96-4ada-9bc0-e56368326a2e" providerId="ADAL" clId="{341EFCA9-6311-4A84-AA80-BBB53793B855}" dt="2022-09-01T02:42:13.056" v="110" actId="47"/>
        <pc:sldMkLst>
          <pc:docMk/>
          <pc:sldMk cId="461074282" sldId="1249"/>
        </pc:sldMkLst>
      </pc:sldChg>
      <pc:sldChg chg="modSp del mod replTag delTag">
        <pc:chgData name="lola Park" userId="2c38509a-9f96-4ada-9bc0-e56368326a2e" providerId="ADAL" clId="{341EFCA9-6311-4A84-AA80-BBB53793B855}" dt="2022-09-01T02:49:06.926" v="239" actId="47"/>
        <pc:sldMkLst>
          <pc:docMk/>
          <pc:sldMk cId="2245768251" sldId="1334"/>
        </pc:sldMkLst>
        <pc:spChg chg="mod">
          <ac:chgData name="lola Park" userId="2c38509a-9f96-4ada-9bc0-e56368326a2e" providerId="ADAL" clId="{341EFCA9-6311-4A84-AA80-BBB53793B855}" dt="2022-09-01T02:40:42.628" v="101"/>
          <ac:spMkLst>
            <pc:docMk/>
            <pc:sldMk cId="2245768251" sldId="1334"/>
            <ac:spMk id="7" creationId="{5C658675-7496-2143-92D2-D8FE7E8207E7}"/>
          </ac:spMkLst>
        </pc:spChg>
        <pc:spChg chg="mod">
          <ac:chgData name="lola Park" userId="2c38509a-9f96-4ada-9bc0-e56368326a2e" providerId="ADAL" clId="{341EFCA9-6311-4A84-AA80-BBB53793B855}" dt="2022-09-01T02:42:02.305" v="105" actId="20577"/>
          <ac:spMkLst>
            <pc:docMk/>
            <pc:sldMk cId="2245768251" sldId="1334"/>
            <ac:spMk id="10" creationId="{414F2B4F-B276-694B-B949-C98EDA376FF6}"/>
          </ac:spMkLst>
        </pc:spChg>
      </pc:sldChg>
      <pc:sldChg chg="modSp mod modClrScheme replTag delTag chgLayout">
        <pc:chgData name="lola Park" userId="2c38509a-9f96-4ada-9bc0-e56368326a2e" providerId="ADAL" clId="{341EFCA9-6311-4A84-AA80-BBB53793B855}" dt="2022-09-02T06:01:45.459" v="1643"/>
        <pc:sldMkLst>
          <pc:docMk/>
          <pc:sldMk cId="227919721" sldId="3827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27919721" sldId="3827"/>
            <ac:spMk id="2" creationId="{13F26A33-1542-444A-8C86-620D0703EAB1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27919721" sldId="3827"/>
            <ac:spMk id="3" creationId="{B15705D7-ED61-43A4-B280-96F73D6CE1F3}"/>
          </ac:spMkLst>
        </pc:spChg>
        <pc:spChg chg="mod ord">
          <ac:chgData name="lola Park" userId="2c38509a-9f96-4ada-9bc0-e56368326a2e" providerId="ADAL" clId="{341EFCA9-6311-4A84-AA80-BBB53793B855}" dt="2022-09-01T04:16:52.187" v="895" actId="1036"/>
          <ac:spMkLst>
            <pc:docMk/>
            <pc:sldMk cId="227919721" sldId="3827"/>
            <ac:spMk id="7" creationId="{2190F6C4-D12F-439B-B3B4-ACCF367D56D5}"/>
          </ac:spMkLst>
        </pc:spChg>
        <pc:picChg chg="mod">
          <ac:chgData name="lola Park" userId="2c38509a-9f96-4ada-9bc0-e56368326a2e" providerId="ADAL" clId="{341EFCA9-6311-4A84-AA80-BBB53793B855}" dt="2022-09-01T04:15:58.085" v="790" actId="14100"/>
          <ac:picMkLst>
            <pc:docMk/>
            <pc:sldMk cId="227919721" sldId="3827"/>
            <ac:picMk id="5" creationId="{C017BB7E-F2DD-401F-8D43-C0F7FD9EE5A1}"/>
          </ac:picMkLst>
        </pc:picChg>
      </pc:sldChg>
      <pc:sldChg chg="addSp delSp modSp mod modClrScheme replTag delTag chgLayout modNotesTx">
        <pc:chgData name="lola Park" userId="2c38509a-9f96-4ada-9bc0-e56368326a2e" providerId="ADAL" clId="{341EFCA9-6311-4A84-AA80-BBB53793B855}" dt="2022-09-02T06:01:35.277" v="1599"/>
        <pc:sldMkLst>
          <pc:docMk/>
          <pc:sldMk cId="1421349420" sldId="4228"/>
        </pc:sldMkLst>
        <pc:spChg chg="mod ord">
          <ac:chgData name="lola Park" userId="2c38509a-9f96-4ada-9bc0-e56368326a2e" providerId="ADAL" clId="{341EFCA9-6311-4A84-AA80-BBB53793B855}" dt="2022-09-01T04:13:30.420" v="678" actId="207"/>
          <ac:spMkLst>
            <pc:docMk/>
            <pc:sldMk cId="1421349420" sldId="4228"/>
            <ac:spMk id="2" creationId="{5DCFFC83-CDF5-4154-AA88-65132FDCA60F}"/>
          </ac:spMkLst>
        </pc:spChg>
        <pc:spChg chg="mod ord">
          <ac:chgData name="lola Park" userId="2c38509a-9f96-4ada-9bc0-e56368326a2e" providerId="ADAL" clId="{341EFCA9-6311-4A84-AA80-BBB53793B855}" dt="2022-09-01T04:08:48.335" v="319" actId="700"/>
          <ac:spMkLst>
            <pc:docMk/>
            <pc:sldMk cId="1421349420" sldId="4228"/>
            <ac:spMk id="3" creationId="{4AFA38A7-0727-4464-9B96-C20AF4F64316}"/>
          </ac:spMkLst>
        </pc:spChg>
        <pc:spChg chg="mod">
          <ac:chgData name="lola Park" userId="2c38509a-9f96-4ada-9bc0-e56368326a2e" providerId="ADAL" clId="{341EFCA9-6311-4A84-AA80-BBB53793B855}" dt="2022-09-01T02:43:08.225" v="153" actId="1035"/>
          <ac:spMkLst>
            <pc:docMk/>
            <pc:sldMk cId="1421349420" sldId="4228"/>
            <ac:spMk id="4" creationId="{88B84CA2-ADD8-465C-ADEF-9C4AFE9A9E81}"/>
          </ac:spMkLst>
        </pc:spChg>
        <pc:spChg chg="mod">
          <ac:chgData name="lola Park" userId="2c38509a-9f96-4ada-9bc0-e56368326a2e" providerId="ADAL" clId="{341EFCA9-6311-4A84-AA80-BBB53793B855}" dt="2022-09-01T04:08:57.402" v="322" actId="1076"/>
          <ac:spMkLst>
            <pc:docMk/>
            <pc:sldMk cId="1421349420" sldId="4228"/>
            <ac:spMk id="6" creationId="{D91092E7-8583-4E02-857A-028C0B9705C6}"/>
          </ac:spMkLst>
        </pc:spChg>
        <pc:spChg chg="mod ord">
          <ac:chgData name="lola Park" userId="2c38509a-9f96-4ada-9bc0-e56368326a2e" providerId="ADAL" clId="{341EFCA9-6311-4A84-AA80-BBB53793B855}" dt="2022-09-01T04:08:48.335" v="319" actId="700"/>
          <ac:spMkLst>
            <pc:docMk/>
            <pc:sldMk cId="1421349420" sldId="4228"/>
            <ac:spMk id="7" creationId="{22298D5A-6E80-4A92-A5EE-4E8C37CC2FE2}"/>
          </ac:spMkLst>
        </pc:spChg>
        <pc:picChg chg="del">
          <ac:chgData name="lola Park" userId="2c38509a-9f96-4ada-9bc0-e56368326a2e" providerId="ADAL" clId="{341EFCA9-6311-4A84-AA80-BBB53793B855}" dt="2022-09-01T02:32:19.175" v="34" actId="478"/>
          <ac:picMkLst>
            <pc:docMk/>
            <pc:sldMk cId="1421349420" sldId="4228"/>
            <ac:picMk id="5" creationId="{A907D67F-B0FE-421F-9E3D-049AE8A1ACB4}"/>
          </ac:picMkLst>
        </pc:picChg>
        <pc:picChg chg="add mod ord">
          <ac:chgData name="lola Park" userId="2c38509a-9f96-4ada-9bc0-e56368326a2e" providerId="ADAL" clId="{341EFCA9-6311-4A84-AA80-BBB53793B855}" dt="2022-09-01T02:32:31.878" v="52"/>
          <ac:picMkLst>
            <pc:docMk/>
            <pc:sldMk cId="1421349420" sldId="4228"/>
            <ac:picMk id="9" creationId="{99D5E4FC-26F0-4FE2-B04F-2C47CBC24782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6T08:49:34.831" v="2000"/>
        <pc:sldMkLst>
          <pc:docMk/>
          <pc:sldMk cId="963511074" sldId="4249"/>
        </pc:sldMkLst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963511074" sldId="4249"/>
            <ac:spMk id="2" creationId="{00000000-0000-0000-0000-000000000000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963511074" sldId="4249"/>
            <ac:spMk id="5" creationId="{00000000-0000-0000-0000-000000000000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963511074" sldId="4249"/>
            <ac:spMk id="6" creationId="{2E3A57FB-F2D6-4979-80CB-4DAA42AFDCF6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25" creationId="{28F21246-5C44-EC4E-A8EE-060B1E4D04FB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26" creationId="{22AB7600-83C2-A14E-BBCF-DA905DE455C2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28" creationId="{C8AF6FB3-0B4C-6948-BFB2-F7D60C4E265C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29" creationId="{D5E0E13A-27B9-F24A-B539-092863C60BE3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1" creationId="{25EF7E21-1CE7-1643-973F-EC4172E533F0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2" creationId="{9D70FC55-5B25-0142-86AE-736F8508B458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4" creationId="{69B0F4FA-5D16-8A4E-B11A-E01D4E42119F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5" creationId="{39DFA268-4FCD-EF4E-B211-D086562272B1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7" creationId="{5FE3F2C9-D788-7941-A1AC-9A93C79A73FC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8" creationId="{EA2D01A7-439F-F04B-B1E1-5B9C654708FF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39" creationId="{E7710485-E944-A345-9BF1-58A36C9BFED9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40" creationId="{1F3A6251-FF53-AB47-8437-F33F84343128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44" creationId="{AECAEDE2-B93E-6E43-9382-F8D5F8CD9EE3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45" creationId="{35B85CAC-2300-7F4D-B937-87621A216A0D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49" creationId="{4DF5195B-2EB9-4E43-8D78-ABB8F187941C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50" creationId="{0DCE157D-6D0F-CD46-AFAF-498B4C1322F0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59" creationId="{B1FF4DF7-B88D-914F-A63A-30AD29E695D9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60" creationId="{D76ED172-6684-AE4C-A17D-306D81F83D86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89" creationId="{B6487D7B-8738-4B49-8BED-59099326DCCA}"/>
          </ac:spMkLst>
        </pc:spChg>
        <pc:spChg chg="del">
          <ac:chgData name="lola Park" userId="2c38509a-9f96-4ada-9bc0-e56368326a2e" providerId="ADAL" clId="{341EFCA9-6311-4A84-AA80-BBB53793B855}" dt="2022-09-01T02:39:51.913" v="61" actId="478"/>
          <ac:spMkLst>
            <pc:docMk/>
            <pc:sldMk cId="963511074" sldId="4249"/>
            <ac:spMk id="90" creationId="{54B8A98F-57D2-7241-827B-9F123E2AA258}"/>
          </ac:spMkLst>
        </pc:spChg>
        <pc:picChg chg="add mod">
          <ac:chgData name="lola Park" userId="2c38509a-9f96-4ada-9bc0-e56368326a2e" providerId="ADAL" clId="{341EFCA9-6311-4A84-AA80-BBB53793B855}" dt="2022-09-01T04:13:11.305" v="664"/>
          <ac:picMkLst>
            <pc:docMk/>
            <pc:sldMk cId="963511074" sldId="4249"/>
            <ac:picMk id="4" creationId="{41C13945-59E4-411C-95F9-064D43F571DF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12" creationId="{11402C27-EB11-904E-AC55-46E82C64B0DE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43" creationId="{43AB1D3F-AA92-6546-A4AD-DC0F06BD3A6A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46" creationId="{88B23280-2F55-AD42-8A76-80C592A6B6F1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48" creationId="{EE9C8EF5-C4FE-5D43-9CB1-04C2FA677906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51" creationId="{2197F23E-1112-DA44-B28F-AF6BC1DA70A6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53" creationId="{CB183FC9-FD53-F740-86F2-6977F8C762B5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100" creationId="{ED402AFD-CEAE-C541-9CEF-B402C12765DE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101" creationId="{A6D28290-82DB-0248-9682-34020EB9D460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102" creationId="{581B19BC-BE38-1C45-89D2-39B3C755D771}"/>
          </ac:picMkLst>
        </pc:picChg>
        <pc:picChg chg="del">
          <ac:chgData name="lola Park" userId="2c38509a-9f96-4ada-9bc0-e56368326a2e" providerId="ADAL" clId="{341EFCA9-6311-4A84-AA80-BBB53793B855}" dt="2022-09-01T02:39:51.913" v="61" actId="478"/>
          <ac:picMkLst>
            <pc:docMk/>
            <pc:sldMk cId="963511074" sldId="4249"/>
            <ac:picMk id="103" creationId="{B4588D58-2858-5F4B-A43A-E9E79520A1D1}"/>
          </ac:picMkLst>
        </pc:pic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27" creationId="{53D0B4C1-351F-484E-A8EA-3FAC02ACCAEF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30" creationId="{76052137-ECA9-E24B-A8C0-14739F08963C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33" creationId="{0E264386-8DF1-A348-A98C-13587779720E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36" creationId="{182928E3-CB99-A346-9794-4C783F116775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41" creationId="{60F49D52-13E1-2542-81E5-44283E4BF1DE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42" creationId="{8D5E63E0-B319-9E43-87FF-35F984086792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47" creationId="{31555576-C759-E44A-8EA9-70CCA481001B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52" creationId="{84FFAC01-22BF-0248-94E3-F34293DD9A3C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62" creationId="{30C40AC5-F25F-A046-ACBA-BC5256FA15FE}"/>
          </ac:cxnSpMkLst>
        </pc:cxnChg>
        <pc:cxnChg chg="del">
          <ac:chgData name="lola Park" userId="2c38509a-9f96-4ada-9bc0-e56368326a2e" providerId="ADAL" clId="{341EFCA9-6311-4A84-AA80-BBB53793B855}" dt="2022-09-01T02:39:51.913" v="61" actId="478"/>
          <ac:cxnSpMkLst>
            <pc:docMk/>
            <pc:sldMk cId="963511074" sldId="4249"/>
            <ac:cxnSpMk id="92" creationId="{33106DF8-9436-0342-BDC3-87F4EA7456F3}"/>
          </ac:cxnSpMkLst>
        </pc:cxnChg>
      </pc:sldChg>
      <pc:sldChg chg="modSp mod modClrScheme replTag delTag chgLayout">
        <pc:chgData name="lola Park" userId="2c38509a-9f96-4ada-9bc0-e56368326a2e" providerId="ADAL" clId="{341EFCA9-6311-4A84-AA80-BBB53793B855}" dt="2022-09-02T06:01:36.800" v="1603"/>
        <pc:sldMkLst>
          <pc:docMk/>
          <pc:sldMk cId="4047558696" sldId="4418"/>
        </pc:sldMkLst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4047558696" sldId="4418"/>
            <ac:spMk id="2" creationId="{C2110A14-5EF4-4D6D-88A1-EA3757045EDA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4047558696" sldId="4418"/>
            <ac:spMk id="3" creationId="{1D69EFBF-F744-46E3-9AE1-A8A06071C669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2T06:01:39.538" v="1615"/>
        <pc:sldMkLst>
          <pc:docMk/>
          <pc:sldMk cId="3947507261" sldId="4419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947507261" sldId="4419"/>
            <ac:spMk id="2" creationId="{E05EA406-133F-427C-8079-5C6704FC5BBC}"/>
          </ac:spMkLst>
        </pc:spChg>
        <pc:spChg chg="add del mod ord">
          <ac:chgData name="lola Park" userId="2c38509a-9f96-4ada-9bc0-e56368326a2e" providerId="ADAL" clId="{341EFCA9-6311-4A84-AA80-BBB53793B855}" dt="2022-09-01T04:16:55.565" v="900" actId="478"/>
          <ac:spMkLst>
            <pc:docMk/>
            <pc:sldMk cId="3947507261" sldId="4419"/>
            <ac:spMk id="3" creationId="{EFBE9213-21D1-4990-868B-BB75D1137226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947507261" sldId="4419"/>
            <ac:spMk id="4" creationId="{09F790F9-0425-4721-90C6-7AAFFF145B54}"/>
          </ac:spMkLst>
        </pc:spChg>
        <pc:picChg chg="mod">
          <ac:chgData name="lola Park" userId="2c38509a-9f96-4ada-9bc0-e56368326a2e" providerId="ADAL" clId="{341EFCA9-6311-4A84-AA80-BBB53793B855}" dt="2022-09-01T04:21:52.209" v="1182" actId="208"/>
          <ac:picMkLst>
            <pc:docMk/>
            <pc:sldMk cId="3947507261" sldId="4419"/>
            <ac:picMk id="10" creationId="{E3015372-39EA-4F12-8F97-C54474CE67EB}"/>
          </ac:picMkLst>
        </pc:picChg>
        <pc:picChg chg="mod">
          <ac:chgData name="lola Park" userId="2c38509a-9f96-4ada-9bc0-e56368326a2e" providerId="ADAL" clId="{341EFCA9-6311-4A84-AA80-BBB53793B855}" dt="2022-09-01T04:21:49.795" v="1181" actId="208"/>
          <ac:picMkLst>
            <pc:docMk/>
            <pc:sldMk cId="3947507261" sldId="4419"/>
            <ac:picMk id="14" creationId="{5A93F657-D5A5-424C-AEC3-36600C69E3D5}"/>
          </ac:picMkLst>
        </pc:picChg>
      </pc:sldChg>
      <pc:sldChg chg="replTag delTag">
        <pc:chgData name="lola Park" userId="2c38509a-9f96-4ada-9bc0-e56368326a2e" providerId="ADAL" clId="{341EFCA9-6311-4A84-AA80-BBB53793B855}" dt="2022-09-02T06:01:46.927" v="1651"/>
        <pc:sldMkLst>
          <pc:docMk/>
          <pc:sldMk cId="4250775652" sldId="4420"/>
        </pc:sldMkLst>
      </pc:sldChg>
      <pc:sldChg chg="addSp delSp modSp mod modClrScheme replTag delTag chgLayout">
        <pc:chgData name="lola Park" userId="2c38509a-9f96-4ada-9bc0-e56368326a2e" providerId="ADAL" clId="{341EFCA9-6311-4A84-AA80-BBB53793B855}" dt="2022-09-01T04:35:40.025" v="1541" actId="478"/>
        <pc:sldMkLst>
          <pc:docMk/>
          <pc:sldMk cId="328332709" sldId="4421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28332709" sldId="4421"/>
            <ac:spMk id="2" creationId="{EADDBAE2-9012-492A-9566-16280A4BD2FA}"/>
          </ac:spMkLst>
        </pc:spChg>
        <pc:spChg chg="add del mod ord">
          <ac:chgData name="lola Park" userId="2c38509a-9f96-4ada-9bc0-e56368326a2e" providerId="ADAL" clId="{341EFCA9-6311-4A84-AA80-BBB53793B855}" dt="2022-09-01T04:35:40.025" v="1541" actId="478"/>
          <ac:spMkLst>
            <pc:docMk/>
            <pc:sldMk cId="328332709" sldId="4421"/>
            <ac:spMk id="3" creationId="{A9F94883-57F4-4F23-A8EF-757BBFF86CD1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28332709" sldId="4421"/>
            <ac:spMk id="4" creationId="{305CC3F4-9178-4CC9-BFA4-889FCEDE7218}"/>
          </ac:spMkLst>
        </pc:spChg>
      </pc:sldChg>
      <pc:sldChg chg="modSp mod ord modClrScheme replTag delTag chgLayout">
        <pc:chgData name="lola Park" userId="2c38509a-9f96-4ada-9bc0-e56368326a2e" providerId="ADAL" clId="{341EFCA9-6311-4A84-AA80-BBB53793B855}" dt="2022-09-02T08:43:43.369" v="1930"/>
        <pc:sldMkLst>
          <pc:docMk/>
          <pc:sldMk cId="2128970028" sldId="4422"/>
        </pc:sldMkLst>
        <pc:spChg chg="mod ord">
          <ac:chgData name="lola Park" userId="2c38509a-9f96-4ada-9bc0-e56368326a2e" providerId="ADAL" clId="{341EFCA9-6311-4A84-AA80-BBB53793B855}" dt="2022-09-02T08:43:41.829" v="1928" actId="20577"/>
          <ac:spMkLst>
            <pc:docMk/>
            <pc:sldMk cId="2128970028" sldId="4422"/>
            <ac:spMk id="2" creationId="{1DE5A8E4-17EE-44E1-A535-604EF0A9408A}"/>
          </ac:spMkLst>
        </pc:spChg>
        <pc:spChg chg="mod ord">
          <ac:chgData name="lola Park" userId="2c38509a-9f96-4ada-9bc0-e56368326a2e" providerId="ADAL" clId="{341EFCA9-6311-4A84-AA80-BBB53793B855}" dt="2022-09-02T08:31:34.178" v="1894" actId="404"/>
          <ac:spMkLst>
            <pc:docMk/>
            <pc:sldMk cId="2128970028" sldId="4422"/>
            <ac:spMk id="3" creationId="{49D2D557-5702-4F30-A09E-131DBB2C6A92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128970028" sldId="4422"/>
            <ac:spMk id="4" creationId="{C9C9C3C4-0073-485C-8563-F328E5138C23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2T06:01:42.407" v="1627"/>
        <pc:sldMkLst>
          <pc:docMk/>
          <pc:sldMk cId="1874771810" sldId="4423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1874771810" sldId="4423"/>
            <ac:spMk id="2" creationId="{67BF5A57-2323-41C6-8473-64037389B85F}"/>
          </ac:spMkLst>
        </pc:spChg>
        <pc:spChg chg="add del mod ord">
          <ac:chgData name="lola Park" userId="2c38509a-9f96-4ada-9bc0-e56368326a2e" providerId="ADAL" clId="{341EFCA9-6311-4A84-AA80-BBB53793B855}" dt="2022-09-01T04:31:53.066" v="1370" actId="478"/>
          <ac:spMkLst>
            <pc:docMk/>
            <pc:sldMk cId="1874771810" sldId="4423"/>
            <ac:spMk id="3" creationId="{F01C5BBF-789B-493A-AE53-51E563BCB5FD}"/>
          </ac:spMkLst>
        </pc:spChg>
        <pc:spChg chg="mod">
          <ac:chgData name="lola Park" userId="2c38509a-9f96-4ada-9bc0-e56368326a2e" providerId="ADAL" clId="{341EFCA9-6311-4A84-AA80-BBB53793B855}" dt="2022-09-01T04:31:57.954" v="1372" actId="207"/>
          <ac:spMkLst>
            <pc:docMk/>
            <pc:sldMk cId="1874771810" sldId="4423"/>
            <ac:spMk id="10" creationId="{48387B28-9917-4006-A33F-77712233BC9B}"/>
          </ac:spMkLst>
        </pc:spChg>
        <pc:picChg chg="mod">
          <ac:chgData name="lola Park" userId="2c38509a-9f96-4ada-9bc0-e56368326a2e" providerId="ADAL" clId="{341EFCA9-6311-4A84-AA80-BBB53793B855}" dt="2022-09-01T04:31:55.344" v="1371" actId="208"/>
          <ac:picMkLst>
            <pc:docMk/>
            <pc:sldMk cId="1874771810" sldId="4423"/>
            <ac:picMk id="5" creationId="{84531013-9AC7-4EEB-AE10-ACDE1F8831A2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2T06:01:35.576" v="1601"/>
        <pc:sldMkLst>
          <pc:docMk/>
          <pc:sldMk cId="1145274640" sldId="4424"/>
        </pc:sldMkLst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1145274640" sldId="4424"/>
            <ac:spMk id="2" creationId="{A8682358-D783-4F8D-A20D-953B0D73EF06}"/>
          </ac:spMkLst>
        </pc:spChg>
        <pc:spChg chg="add del mod ord">
          <ac:chgData name="lola Park" userId="2c38509a-9f96-4ada-9bc0-e56368326a2e" providerId="ADAL" clId="{341EFCA9-6311-4A84-AA80-BBB53793B855}" dt="2022-09-01T04:13:39.387" v="683" actId="478"/>
          <ac:spMkLst>
            <pc:docMk/>
            <pc:sldMk cId="1145274640" sldId="4424"/>
            <ac:spMk id="3" creationId="{333561E0-6FE8-4963-A8C7-699610F9166E}"/>
          </ac:spMkLst>
        </pc:spChg>
      </pc:sldChg>
      <pc:sldChg chg="modSp mod modClrScheme replTag delTag chgLayout">
        <pc:chgData name="lola Park" userId="2c38509a-9f96-4ada-9bc0-e56368326a2e" providerId="ADAL" clId="{341EFCA9-6311-4A84-AA80-BBB53793B855}" dt="2022-09-06T08:59:38.494" v="2011"/>
        <pc:sldMkLst>
          <pc:docMk/>
          <pc:sldMk cId="3184708073" sldId="4425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184708073" sldId="4425"/>
            <ac:spMk id="3" creationId="{AC8B37CC-F174-41C9-8082-9592302DB052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184708073" sldId="4425"/>
            <ac:spMk id="4" creationId="{ED8AF949-2D54-4BD0-98AE-D243A936CDC4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1T04:35:44.764" v="1557"/>
        <pc:sldMkLst>
          <pc:docMk/>
          <pc:sldMk cId="2185612954" sldId="4427"/>
        </pc:sldMkLst>
        <pc:spChg chg="mod ord">
          <ac:chgData name="lola Park" userId="2c38509a-9f96-4ada-9bc0-e56368326a2e" providerId="ADAL" clId="{341EFCA9-6311-4A84-AA80-BBB53793B855}" dt="2022-09-01T04:31:42.534" v="1359" actId="700"/>
          <ac:spMkLst>
            <pc:docMk/>
            <pc:sldMk cId="2185612954" sldId="4427"/>
            <ac:spMk id="2" creationId="{EEF23FE5-1312-466E-8AD2-9B29ADDDA0CF}"/>
          </ac:spMkLst>
        </pc:spChg>
        <pc:spChg chg="add del mod ord">
          <ac:chgData name="lola Park" userId="2c38509a-9f96-4ada-9bc0-e56368326a2e" providerId="ADAL" clId="{341EFCA9-6311-4A84-AA80-BBB53793B855}" dt="2022-09-01T04:31:44.856" v="1362" actId="478"/>
          <ac:spMkLst>
            <pc:docMk/>
            <pc:sldMk cId="2185612954" sldId="4427"/>
            <ac:spMk id="3" creationId="{8C28301F-6A68-4040-9E9A-AD7DA0957CAF}"/>
          </ac:spMkLst>
        </pc:spChg>
        <pc:spChg chg="mod ord">
          <ac:chgData name="lola Park" userId="2c38509a-9f96-4ada-9bc0-e56368326a2e" providerId="ADAL" clId="{341EFCA9-6311-4A84-AA80-BBB53793B855}" dt="2022-09-01T04:31:42.534" v="1359" actId="700"/>
          <ac:spMkLst>
            <pc:docMk/>
            <pc:sldMk cId="2185612954" sldId="4427"/>
            <ac:spMk id="4" creationId="{451DCA8D-6057-49A6-8E97-5CEDE496410C}"/>
          </ac:spMkLst>
        </pc:spChg>
        <pc:picChg chg="mod">
          <ac:chgData name="lola Park" userId="2c38509a-9f96-4ada-9bc0-e56368326a2e" providerId="ADAL" clId="{341EFCA9-6311-4A84-AA80-BBB53793B855}" dt="2022-09-01T04:31:47.567" v="1363" actId="208"/>
          <ac:picMkLst>
            <pc:docMk/>
            <pc:sldMk cId="2185612954" sldId="4427"/>
            <ac:picMk id="5" creationId="{E08BB722-2D66-410B-BA95-9D5492AE54C4}"/>
          </ac:picMkLst>
        </pc:picChg>
        <pc:picChg chg="mod">
          <ac:chgData name="lola Park" userId="2c38509a-9f96-4ada-9bc0-e56368326a2e" providerId="ADAL" clId="{341EFCA9-6311-4A84-AA80-BBB53793B855}" dt="2022-09-01T04:31:37.546" v="1356" actId="208"/>
          <ac:picMkLst>
            <pc:docMk/>
            <pc:sldMk cId="2185612954" sldId="4427"/>
            <ac:picMk id="12" creationId="{E166C0A3-CEB5-4065-A847-9137995B41A3}"/>
          </ac:picMkLst>
        </pc:picChg>
      </pc:sldChg>
      <pc:sldChg chg="modSp del mod modClrScheme replTag delTag chgLayout">
        <pc:chgData name="lola Park" userId="2c38509a-9f96-4ada-9bc0-e56368326a2e" providerId="ADAL" clId="{341EFCA9-6311-4A84-AA80-BBB53793B855}" dt="2022-09-02T08:43:45.369" v="1933" actId="47"/>
        <pc:sldMkLst>
          <pc:docMk/>
          <pc:sldMk cId="3551971112" sldId="4428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551971112" sldId="4428"/>
            <ac:spMk id="2" creationId="{1DE5A8E4-17EE-44E1-A535-604EF0A9408A}"/>
          </ac:spMkLst>
        </pc:spChg>
        <pc:spChg chg="mod ord">
          <ac:chgData name="lola Park" userId="2c38509a-9f96-4ada-9bc0-e56368326a2e" providerId="ADAL" clId="{341EFCA9-6311-4A84-AA80-BBB53793B855}" dt="2022-09-01T04:17:28.385" v="924" actId="207"/>
          <ac:spMkLst>
            <pc:docMk/>
            <pc:sldMk cId="3551971112" sldId="4428"/>
            <ac:spMk id="3" creationId="{49D2D557-5702-4F30-A09E-131DBB2C6A92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551971112" sldId="4428"/>
            <ac:spMk id="4" creationId="{C9C9C3C4-0073-485C-8563-F328E5138C23}"/>
          </ac:spMkLst>
        </pc:spChg>
      </pc:sldChg>
      <pc:sldChg chg="modSp mod modClrScheme replTag delTag chgLayout">
        <pc:chgData name="lola Park" userId="2c38509a-9f96-4ada-9bc0-e56368326a2e" providerId="ADAL" clId="{341EFCA9-6311-4A84-AA80-BBB53793B855}" dt="2022-09-02T06:01:45.768" v="1645"/>
        <pc:sldMkLst>
          <pc:docMk/>
          <pc:sldMk cId="1690707142" sldId="4429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1690707142" sldId="4429"/>
            <ac:spMk id="2" creationId="{FE5127F9-8241-49B3-AA5C-50357EC3DF2B}"/>
          </ac:spMkLst>
        </pc:spChg>
        <pc:spChg chg="mod ord">
          <ac:chgData name="lola Park" userId="2c38509a-9f96-4ada-9bc0-e56368326a2e" providerId="ADAL" clId="{341EFCA9-6311-4A84-AA80-BBB53793B855}" dt="2022-09-01T04:14:24.836" v="714" actId="122"/>
          <ac:spMkLst>
            <pc:docMk/>
            <pc:sldMk cId="1690707142" sldId="4429"/>
            <ac:spMk id="3" creationId="{59EA9F2B-D9FD-4C9D-869A-ACEF3CCDB59F}"/>
          </ac:spMkLst>
        </pc:spChg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1690707142" sldId="4429"/>
            <ac:spMk id="4" creationId="{46DDFCFF-F6FE-42DE-AFF4-D999DB8F3D9A}"/>
          </ac:spMkLst>
        </pc:spChg>
        <pc:spChg chg="mod">
          <ac:chgData name="lola Park" userId="2c38509a-9f96-4ada-9bc0-e56368326a2e" providerId="ADAL" clId="{341EFCA9-6311-4A84-AA80-BBB53793B855}" dt="2022-09-01T04:15:02.337" v="766" actId="207"/>
          <ac:spMkLst>
            <pc:docMk/>
            <pc:sldMk cId="1690707142" sldId="4429"/>
            <ac:spMk id="7" creationId="{DAFF6276-684E-4C9D-8D08-11876BBA6411}"/>
          </ac:spMkLst>
        </pc:spChg>
        <pc:spChg chg="mod">
          <ac:chgData name="lola Park" userId="2c38509a-9f96-4ada-9bc0-e56368326a2e" providerId="ADAL" clId="{341EFCA9-6311-4A84-AA80-BBB53793B855}" dt="2022-09-01T04:15:02.337" v="766" actId="207"/>
          <ac:spMkLst>
            <pc:docMk/>
            <pc:sldMk cId="1690707142" sldId="4429"/>
            <ac:spMk id="8" creationId="{91915846-0600-4D43-9BD6-5B2EFD4D6C8B}"/>
          </ac:spMkLst>
        </pc:spChg>
        <pc:spChg chg="mod">
          <ac:chgData name="lola Park" userId="2c38509a-9f96-4ada-9bc0-e56368326a2e" providerId="ADAL" clId="{341EFCA9-6311-4A84-AA80-BBB53793B855}" dt="2022-09-01T04:15:05.314" v="767" actId="207"/>
          <ac:spMkLst>
            <pc:docMk/>
            <pc:sldMk cId="1690707142" sldId="4429"/>
            <ac:spMk id="9" creationId="{2D585D7A-6A5D-4A97-9EDA-AAB70841699A}"/>
          </ac:spMkLst>
        </pc:spChg>
      </pc:sldChg>
      <pc:sldChg chg="modSp mod replTag delTag">
        <pc:chgData name="lola Park" userId="2c38509a-9f96-4ada-9bc0-e56368326a2e" providerId="ADAL" clId="{341EFCA9-6311-4A84-AA80-BBB53793B855}" dt="2022-09-06T08:42:46.832" v="1994" actId="20577"/>
        <pc:sldMkLst>
          <pc:docMk/>
          <pc:sldMk cId="3446712937" sldId="4430"/>
        </pc:sldMkLst>
        <pc:spChg chg="mod">
          <ac:chgData name="lola Park" userId="2c38509a-9f96-4ada-9bc0-e56368326a2e" providerId="ADAL" clId="{341EFCA9-6311-4A84-AA80-BBB53793B855}" dt="2022-09-01T04:12:51.676" v="648" actId="207"/>
          <ac:spMkLst>
            <pc:docMk/>
            <pc:sldMk cId="3446712937" sldId="4430"/>
            <ac:spMk id="2" creationId="{76D9AABD-3293-4D1E-B929-5D5DB0507D81}"/>
          </ac:spMkLst>
        </pc:spChg>
        <pc:spChg chg="mod">
          <ac:chgData name="lola Park" userId="2c38509a-9f96-4ada-9bc0-e56368326a2e" providerId="ADAL" clId="{341EFCA9-6311-4A84-AA80-BBB53793B855}" dt="2022-09-06T08:42:46.832" v="1994" actId="20577"/>
          <ac:spMkLst>
            <pc:docMk/>
            <pc:sldMk cId="3446712937" sldId="4430"/>
            <ac:spMk id="3" creationId="{5F4B910D-82C8-4F7A-BF96-61238E1D5879}"/>
          </ac:spMkLst>
        </pc:spChg>
      </pc:sldChg>
      <pc:sldChg chg="addSp delSp modSp mod setBg modClrScheme replTag delTag chgLayout">
        <pc:chgData name="lola Park" userId="2c38509a-9f96-4ada-9bc0-e56368326a2e" providerId="ADAL" clId="{341EFCA9-6311-4A84-AA80-BBB53793B855}" dt="2022-09-02T06:01:37.240" v="1605"/>
        <pc:sldMkLst>
          <pc:docMk/>
          <pc:sldMk cId="966906188" sldId="4431"/>
        </pc:sldMkLst>
        <pc:spChg chg="mod ord">
          <ac:chgData name="lola Park" userId="2c38509a-9f96-4ada-9bc0-e56368326a2e" providerId="ADAL" clId="{341EFCA9-6311-4A84-AA80-BBB53793B855}" dt="2022-09-01T04:13:47.938" v="690" actId="207"/>
          <ac:spMkLst>
            <pc:docMk/>
            <pc:sldMk cId="966906188" sldId="4431"/>
            <ac:spMk id="2" creationId="{88DA6EAD-1848-47CD-9C06-D90C5F516189}"/>
          </ac:spMkLst>
        </pc:spChg>
        <pc:spChg chg="add del mod ord">
          <ac:chgData name="lola Park" userId="2c38509a-9f96-4ada-9bc0-e56368326a2e" providerId="ADAL" clId="{341EFCA9-6311-4A84-AA80-BBB53793B855}" dt="2022-09-01T04:09:18.056" v="363" actId="478"/>
          <ac:spMkLst>
            <pc:docMk/>
            <pc:sldMk cId="966906188" sldId="4431"/>
            <ac:spMk id="3" creationId="{C83FBF99-3D57-46CC-ABDD-BAB4BAC2A2D8}"/>
          </ac:spMkLst>
        </pc:spChg>
        <pc:spChg chg="mod">
          <ac:chgData name="lola Park" userId="2c38509a-9f96-4ada-9bc0-e56368326a2e" providerId="ADAL" clId="{341EFCA9-6311-4A84-AA80-BBB53793B855}" dt="2022-09-01T04:13:56.155" v="692" actId="2085"/>
          <ac:spMkLst>
            <pc:docMk/>
            <pc:sldMk cId="966906188" sldId="4431"/>
            <ac:spMk id="4" creationId="{E2BA41EE-A9DF-42ED-8F7D-C539ED0AE9C3}"/>
          </ac:spMkLst>
        </pc:spChg>
        <pc:spChg chg="mod">
          <ac:chgData name="lola Park" userId="2c38509a-9f96-4ada-9bc0-e56368326a2e" providerId="ADAL" clId="{341EFCA9-6311-4A84-AA80-BBB53793B855}" dt="2022-09-01T04:13:56.155" v="692" actId="2085"/>
          <ac:spMkLst>
            <pc:docMk/>
            <pc:sldMk cId="966906188" sldId="4431"/>
            <ac:spMk id="5" creationId="{AA3BDFDE-7CFD-441A-8B5B-EBC6EA41E9A2}"/>
          </ac:spMkLst>
        </pc:spChg>
        <pc:spChg chg="mod">
          <ac:chgData name="lola Park" userId="2c38509a-9f96-4ada-9bc0-e56368326a2e" providerId="ADAL" clId="{341EFCA9-6311-4A84-AA80-BBB53793B855}" dt="2022-09-01T04:13:56.155" v="692" actId="2085"/>
          <ac:spMkLst>
            <pc:docMk/>
            <pc:sldMk cId="966906188" sldId="4431"/>
            <ac:spMk id="6" creationId="{53745060-1967-48DC-A053-D36EFFA195A0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6T08:39:18.847" v="1971"/>
        <pc:sldMkLst>
          <pc:docMk/>
          <pc:sldMk cId="2639945614" sldId="4435"/>
        </pc:sldMkLst>
        <pc:spChg chg="mod ord">
          <ac:chgData name="lola Park" userId="2c38509a-9f96-4ada-9bc0-e56368326a2e" providerId="ADAL" clId="{341EFCA9-6311-4A84-AA80-BBB53793B855}" dt="2022-09-01T04:08:32.765" v="306" actId="700"/>
          <ac:spMkLst>
            <pc:docMk/>
            <pc:sldMk cId="2639945614" sldId="4435"/>
            <ac:spMk id="2" creationId="{3FC731E9-AA21-4196-91D9-6844F4CCE52A}"/>
          </ac:spMkLst>
        </pc:spChg>
        <pc:spChg chg="add del mod ord">
          <ac:chgData name="lola Park" userId="2c38509a-9f96-4ada-9bc0-e56368326a2e" providerId="ADAL" clId="{341EFCA9-6311-4A84-AA80-BBB53793B855}" dt="2022-09-01T04:08:21.766" v="298" actId="478"/>
          <ac:spMkLst>
            <pc:docMk/>
            <pc:sldMk cId="2639945614" sldId="4435"/>
            <ac:spMk id="3" creationId="{4DA71356-C6C4-4F80-8393-B4F626DE8B14}"/>
          </ac:spMkLst>
        </pc:spChg>
        <pc:spChg chg="add del mod ord">
          <ac:chgData name="lola Park" userId="2c38509a-9f96-4ada-9bc0-e56368326a2e" providerId="ADAL" clId="{341EFCA9-6311-4A84-AA80-BBB53793B855}" dt="2022-09-01T04:08:11.291" v="296" actId="478"/>
          <ac:spMkLst>
            <pc:docMk/>
            <pc:sldMk cId="2639945614" sldId="4435"/>
            <ac:spMk id="4" creationId="{EEF11DCF-7D01-40DF-96C7-F76ED677FEF0}"/>
          </ac:spMkLst>
        </pc:spChg>
        <pc:spChg chg="add mod ord">
          <ac:chgData name="lola Park" userId="2c38509a-9f96-4ada-9bc0-e56368326a2e" providerId="ADAL" clId="{341EFCA9-6311-4A84-AA80-BBB53793B855}" dt="2022-09-01T04:08:33.860" v="309"/>
          <ac:spMkLst>
            <pc:docMk/>
            <pc:sldMk cId="2639945614" sldId="4435"/>
            <ac:spMk id="5" creationId="{14C4BD8B-2782-4A7A-A699-3BDF20A6F235}"/>
          </ac:spMkLst>
        </pc:spChg>
        <pc:spChg chg="add del mod ord">
          <ac:chgData name="lola Park" userId="2c38509a-9f96-4ada-9bc0-e56368326a2e" providerId="ADAL" clId="{341EFCA9-6311-4A84-AA80-BBB53793B855}" dt="2022-09-01T04:08:36.248" v="310" actId="478"/>
          <ac:spMkLst>
            <pc:docMk/>
            <pc:sldMk cId="2639945614" sldId="4435"/>
            <ac:spMk id="6" creationId="{7022DF40-7FA3-4F48-8FB4-EE55EBCF9BDB}"/>
          </ac:spMkLst>
        </pc:spChg>
        <pc:spChg chg="mod">
          <ac:chgData name="lola Park" userId="2c38509a-9f96-4ada-9bc0-e56368326a2e" providerId="ADAL" clId="{341EFCA9-6311-4A84-AA80-BBB53793B855}" dt="2022-09-01T04:08:29.375" v="303" actId="20577"/>
          <ac:spMkLst>
            <pc:docMk/>
            <pc:sldMk cId="2639945614" sldId="4435"/>
            <ac:spMk id="11" creationId="{1750EED4-57F0-47B1-8CA0-95C5F0858744}"/>
          </ac:spMkLst>
        </pc:spChg>
        <pc:spChg chg="mod">
          <ac:chgData name="lola Park" userId="2c38509a-9f96-4ada-9bc0-e56368326a2e" providerId="ADAL" clId="{341EFCA9-6311-4A84-AA80-BBB53793B855}" dt="2022-09-01T04:24:15.126" v="1225" actId="207"/>
          <ac:spMkLst>
            <pc:docMk/>
            <pc:sldMk cId="2639945614" sldId="4435"/>
            <ac:spMk id="13" creationId="{9E1E44BD-550B-4ACA-82BB-95D2E6BEBBC3}"/>
          </ac:spMkLst>
        </pc:spChg>
        <pc:spChg chg="mod">
          <ac:chgData name="lola Park" userId="2c38509a-9f96-4ada-9bc0-e56368326a2e" providerId="ADAL" clId="{341EFCA9-6311-4A84-AA80-BBB53793B855}" dt="2022-09-01T04:24:15.126" v="1225" actId="207"/>
          <ac:spMkLst>
            <pc:docMk/>
            <pc:sldMk cId="2639945614" sldId="4435"/>
            <ac:spMk id="17" creationId="{F6578249-8AF7-460B-958C-412D65E795B7}"/>
          </ac:spMkLst>
        </pc:spChg>
        <pc:spChg chg="mod">
          <ac:chgData name="lola Park" userId="2c38509a-9f96-4ada-9bc0-e56368326a2e" providerId="ADAL" clId="{341EFCA9-6311-4A84-AA80-BBB53793B855}" dt="2022-09-01T04:24:15.126" v="1225" actId="207"/>
          <ac:spMkLst>
            <pc:docMk/>
            <pc:sldMk cId="2639945614" sldId="4435"/>
            <ac:spMk id="18" creationId="{9C332549-42A9-4387-BFFA-46E3E0E73228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2T06:01:46.836" v="1649"/>
        <pc:sldMkLst>
          <pc:docMk/>
          <pc:sldMk cId="679579405" sldId="4437"/>
        </pc:sldMkLst>
        <pc:spChg chg="mod ord">
          <ac:chgData name="lola Park" userId="2c38509a-9f96-4ada-9bc0-e56368326a2e" providerId="ADAL" clId="{341EFCA9-6311-4A84-AA80-BBB53793B855}" dt="2022-09-01T04:14:00.597" v="697" actId="207"/>
          <ac:spMkLst>
            <pc:docMk/>
            <pc:sldMk cId="679579405" sldId="4437"/>
            <ac:spMk id="2" creationId="{88DA6EAD-1848-47CD-9C06-D90C5F516189}"/>
          </ac:spMkLst>
        </pc:spChg>
        <pc:spChg chg="add del mod ord">
          <ac:chgData name="lola Park" userId="2c38509a-9f96-4ada-9bc0-e56368326a2e" providerId="ADAL" clId="{341EFCA9-6311-4A84-AA80-BBB53793B855}" dt="2022-09-01T04:14:02.251" v="698" actId="478"/>
          <ac:spMkLst>
            <pc:docMk/>
            <pc:sldMk cId="679579405" sldId="4437"/>
            <ac:spMk id="3" creationId="{D2338A65-6A46-4D9C-ABC9-A10868CF8786}"/>
          </ac:spMkLst>
        </pc:spChg>
        <pc:spChg chg="mod">
          <ac:chgData name="lola Park" userId="2c38509a-9f96-4ada-9bc0-e56368326a2e" providerId="ADAL" clId="{341EFCA9-6311-4A84-AA80-BBB53793B855}" dt="2022-09-01T04:14:06.325" v="700" actId="2085"/>
          <ac:spMkLst>
            <pc:docMk/>
            <pc:sldMk cId="679579405" sldId="4437"/>
            <ac:spMk id="4" creationId="{E2BA41EE-A9DF-42ED-8F7D-C539ED0AE9C3}"/>
          </ac:spMkLst>
        </pc:spChg>
        <pc:spChg chg="mod">
          <ac:chgData name="lola Park" userId="2c38509a-9f96-4ada-9bc0-e56368326a2e" providerId="ADAL" clId="{341EFCA9-6311-4A84-AA80-BBB53793B855}" dt="2022-09-01T04:14:06.325" v="700" actId="2085"/>
          <ac:spMkLst>
            <pc:docMk/>
            <pc:sldMk cId="679579405" sldId="4437"/>
            <ac:spMk id="5" creationId="{AA3BDFDE-7CFD-441A-8B5B-EBC6EA41E9A2}"/>
          </ac:spMkLst>
        </pc:spChg>
        <pc:spChg chg="mod">
          <ac:chgData name="lola Park" userId="2c38509a-9f96-4ada-9bc0-e56368326a2e" providerId="ADAL" clId="{341EFCA9-6311-4A84-AA80-BBB53793B855}" dt="2022-09-01T04:14:06.325" v="700" actId="2085"/>
          <ac:spMkLst>
            <pc:docMk/>
            <pc:sldMk cId="679579405" sldId="4437"/>
            <ac:spMk id="6" creationId="{53745060-1967-48DC-A053-D36EFFA195A0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6T08:59:35.252" v="2005" actId="2085"/>
        <pc:sldMkLst>
          <pc:docMk/>
          <pc:sldMk cId="3133952733" sldId="4438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133952733" sldId="4438"/>
            <ac:spMk id="2" creationId="{684ABD2E-C9BF-45C0-8C1A-CCD85AB111C6}"/>
          </ac:spMkLst>
        </pc:spChg>
        <pc:spChg chg="add del mod ord">
          <ac:chgData name="lola Park" userId="2c38509a-9f96-4ada-9bc0-e56368326a2e" providerId="ADAL" clId="{341EFCA9-6311-4A84-AA80-BBB53793B855}" dt="2022-09-01T04:14:13.355" v="706" actId="478"/>
          <ac:spMkLst>
            <pc:docMk/>
            <pc:sldMk cId="3133952733" sldId="4438"/>
            <ac:spMk id="3" creationId="{AF70B365-DA99-4815-A197-740F627D3F4A}"/>
          </ac:spMkLst>
        </pc:spChg>
        <pc:spChg chg="mod">
          <ac:chgData name="lola Park" userId="2c38509a-9f96-4ada-9bc0-e56368326a2e" providerId="ADAL" clId="{341EFCA9-6311-4A84-AA80-BBB53793B855}" dt="2022-09-06T08:59:35.252" v="2005" actId="2085"/>
          <ac:spMkLst>
            <pc:docMk/>
            <pc:sldMk cId="3133952733" sldId="4438"/>
            <ac:spMk id="12" creationId="{35CFF04D-C496-416B-91D9-869BA2B1967E}"/>
          </ac:spMkLst>
        </pc:spChg>
      </pc:sldChg>
      <pc:sldChg chg="addSp delSp modSp mod modClrScheme replTag delTag chgLayout">
        <pc:chgData name="lola Park" userId="2c38509a-9f96-4ada-9bc0-e56368326a2e" providerId="ADAL" clId="{341EFCA9-6311-4A84-AA80-BBB53793B855}" dt="2022-09-02T06:01:42.131" v="1625"/>
        <pc:sldMkLst>
          <pc:docMk/>
          <pc:sldMk cId="1761682790" sldId="4439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1761682790" sldId="4439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32:12.075" v="1398" actId="478"/>
          <ac:spMkLst>
            <pc:docMk/>
            <pc:sldMk cId="1761682790" sldId="4439"/>
            <ac:spMk id="3" creationId="{0974FA10-A36D-4A14-B48E-1BA3771BB63E}"/>
          </ac:spMkLst>
        </pc:spChg>
        <pc:picChg chg="mod">
          <ac:chgData name="lola Park" userId="2c38509a-9f96-4ada-9bc0-e56368326a2e" providerId="ADAL" clId="{341EFCA9-6311-4A84-AA80-BBB53793B855}" dt="2022-09-01T04:32:14.225" v="1399" actId="208"/>
          <ac:picMkLst>
            <pc:docMk/>
            <pc:sldMk cId="1761682790" sldId="4439"/>
            <ac:picMk id="4" creationId="{416442B8-5673-444C-8380-030514A0AF54}"/>
          </ac:picMkLst>
        </pc:picChg>
        <pc:picChg chg="mod">
          <ac:chgData name="lola Park" userId="2c38509a-9f96-4ada-9bc0-e56368326a2e" providerId="ADAL" clId="{341EFCA9-6311-4A84-AA80-BBB53793B855}" dt="2022-09-01T04:32:14.225" v="1399" actId="208"/>
          <ac:picMkLst>
            <pc:docMk/>
            <pc:sldMk cId="1761682790" sldId="4439"/>
            <ac:picMk id="6" creationId="{D47EB193-41BB-4297-9B33-90DAEA025F99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1T04:35:32.083" v="1500"/>
        <pc:sldMkLst>
          <pc:docMk/>
          <pc:sldMk cId="1115586573" sldId="4440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1115586573" sldId="4440"/>
            <ac:spMk id="2" creationId="{9E955A95-7728-BD4E-B26E-ED5BD3C249E3}"/>
          </ac:spMkLst>
        </pc:spChg>
        <pc:spChg chg="add del mod ord">
          <ac:chgData name="lola Park" userId="2c38509a-9f96-4ada-9bc0-e56368326a2e" providerId="ADAL" clId="{341EFCA9-6311-4A84-AA80-BBB53793B855}" dt="2022-09-01T04:19:26.489" v="1039" actId="478"/>
          <ac:spMkLst>
            <pc:docMk/>
            <pc:sldMk cId="1115586573" sldId="4440"/>
            <ac:spMk id="3" creationId="{394C9BD7-7037-4D99-BB56-8201CAA99AD9}"/>
          </ac:spMkLst>
        </pc:spChg>
        <pc:picChg chg="mod">
          <ac:chgData name="lola Park" userId="2c38509a-9f96-4ada-9bc0-e56368326a2e" providerId="ADAL" clId="{341EFCA9-6311-4A84-AA80-BBB53793B855}" dt="2022-09-01T04:32:08.743" v="1393" actId="208"/>
          <ac:picMkLst>
            <pc:docMk/>
            <pc:sldMk cId="1115586573" sldId="4440"/>
            <ac:picMk id="8" creationId="{FBFFC7E8-F294-4819-A0AA-DF3552DFB1F1}"/>
          </ac:picMkLst>
        </pc:picChg>
      </pc:sldChg>
      <pc:sldChg chg="addSp modSp mod modClrScheme replTag delTag chgLayout">
        <pc:chgData name="lola Park" userId="2c38509a-9f96-4ada-9bc0-e56368326a2e" providerId="ADAL" clId="{341EFCA9-6311-4A84-AA80-BBB53793B855}" dt="2022-09-02T06:01:44.227" v="1635"/>
        <pc:sldMkLst>
          <pc:docMk/>
          <pc:sldMk cId="2075675737" sldId="4441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075675737" sldId="4441"/>
            <ac:spMk id="2" creationId="{9E955A95-7728-BD4E-B26E-ED5BD3C249E3}"/>
          </ac:spMkLst>
        </pc:spChg>
        <pc:spChg chg="add 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2075675737" sldId="4441"/>
            <ac:spMk id="4" creationId="{0A23DD95-DAFF-4C36-9E48-BB94B002E66E}"/>
          </ac:spMkLst>
        </pc:spChg>
        <pc:picChg chg="mod">
          <ac:chgData name="lola Park" userId="2c38509a-9f96-4ada-9bc0-e56368326a2e" providerId="ADAL" clId="{341EFCA9-6311-4A84-AA80-BBB53793B855}" dt="2022-09-01T04:32:04.989" v="1386" actId="208"/>
          <ac:picMkLst>
            <pc:docMk/>
            <pc:sldMk cId="2075675737" sldId="4441"/>
            <ac:picMk id="5" creationId="{781755BD-0CF4-41A5-B631-976739BEA618}"/>
          </ac:picMkLst>
        </pc:picChg>
      </pc:sldChg>
      <pc:sldChg chg="addSp delSp modSp mod modClrScheme replTag delTag chgLayout">
        <pc:chgData name="lola Park" userId="2c38509a-9f96-4ada-9bc0-e56368326a2e" providerId="ADAL" clId="{341EFCA9-6311-4A84-AA80-BBB53793B855}" dt="2022-09-01T04:35:44.483" v="1555"/>
        <pc:sldMkLst>
          <pc:docMk/>
          <pc:sldMk cId="3411172822" sldId="4442"/>
        </pc:sldMkLst>
        <pc:spChg chg="mod ord">
          <ac:chgData name="lola Park" userId="2c38509a-9f96-4ada-9bc0-e56368326a2e" providerId="ADAL" clId="{341EFCA9-6311-4A84-AA80-BBB53793B855}" dt="2022-09-01T04:09:16.206" v="359" actId="700"/>
          <ac:spMkLst>
            <pc:docMk/>
            <pc:sldMk cId="3411172822" sldId="4442"/>
            <ac:spMk id="2" creationId="{05DCB368-DDEC-486A-A189-240548B470FE}"/>
          </ac:spMkLst>
        </pc:spChg>
        <pc:spChg chg="add del mod ord">
          <ac:chgData name="lola Park" userId="2c38509a-9f96-4ada-9bc0-e56368326a2e" providerId="ADAL" clId="{341EFCA9-6311-4A84-AA80-BBB53793B855}" dt="2022-09-01T04:19:22.636" v="1034" actId="478"/>
          <ac:spMkLst>
            <pc:docMk/>
            <pc:sldMk cId="3411172822" sldId="4442"/>
            <ac:spMk id="3" creationId="{299438A1-0777-492F-A532-065AD8D2C101}"/>
          </ac:spMkLst>
        </pc:spChg>
        <pc:picChg chg="mod">
          <ac:chgData name="lola Park" userId="2c38509a-9f96-4ada-9bc0-e56368326a2e" providerId="ADAL" clId="{341EFCA9-6311-4A84-AA80-BBB53793B855}" dt="2022-09-01T04:32:01.455" v="1379" actId="208"/>
          <ac:picMkLst>
            <pc:docMk/>
            <pc:sldMk cId="3411172822" sldId="4442"/>
            <ac:picMk id="5" creationId="{5C11E339-1EF4-4F5C-B543-1CF945FF40AF}"/>
          </ac:picMkLst>
        </pc:picChg>
        <pc:picChg chg="mod">
          <ac:chgData name="lola Park" userId="2c38509a-9f96-4ada-9bc0-e56368326a2e" providerId="ADAL" clId="{341EFCA9-6311-4A84-AA80-BBB53793B855}" dt="2022-09-01T04:32:01.455" v="1379" actId="208"/>
          <ac:picMkLst>
            <pc:docMk/>
            <pc:sldMk cId="3411172822" sldId="4442"/>
            <ac:picMk id="7" creationId="{E720DBE4-98A2-4156-AE02-82CC9D402158}"/>
          </ac:picMkLst>
        </pc:picChg>
        <pc:picChg chg="mod">
          <ac:chgData name="lola Park" userId="2c38509a-9f96-4ada-9bc0-e56368326a2e" providerId="ADAL" clId="{341EFCA9-6311-4A84-AA80-BBB53793B855}" dt="2022-09-01T04:32:01.455" v="1379" actId="208"/>
          <ac:picMkLst>
            <pc:docMk/>
            <pc:sldMk cId="3411172822" sldId="4442"/>
            <ac:picMk id="11" creationId="{16831E01-5779-4254-9AC5-E6D46ED4B38E}"/>
          </ac:picMkLst>
        </pc:picChg>
      </pc:sldChg>
      <pc:sldChg chg="del replTag delTag">
        <pc:chgData name="lola Park" userId="2c38509a-9f96-4ada-9bc0-e56368326a2e" providerId="ADAL" clId="{341EFCA9-6311-4A84-AA80-BBB53793B855}" dt="2022-09-06T00:16:06.613" v="1951" actId="47"/>
        <pc:sldMkLst>
          <pc:docMk/>
          <pc:sldMk cId="1483660515" sldId="4457"/>
        </pc:sldMkLst>
      </pc:sldChg>
      <pc:sldChg chg="replTag delTag">
        <pc:chgData name="lola Park" userId="2c38509a-9f96-4ada-9bc0-e56368326a2e" providerId="ADAL" clId="{341EFCA9-6311-4A84-AA80-BBB53793B855}" dt="2022-09-06T08:39:13.216" v="1961"/>
        <pc:sldMkLst>
          <pc:docMk/>
          <pc:sldMk cId="1787109768" sldId="5278"/>
        </pc:sldMkLst>
      </pc:sldChg>
      <pc:sldChg chg="addSp delSp modSp add mod modClrScheme replTag delTag chgLayout">
        <pc:chgData name="lola Park" userId="2c38509a-9f96-4ada-9bc0-e56368326a2e" providerId="ADAL" clId="{341EFCA9-6311-4A84-AA80-BBB53793B855}" dt="2022-09-06T08:39:20.305" v="1975"/>
        <pc:sldMkLst>
          <pc:docMk/>
          <pc:sldMk cId="263069897" sldId="5279"/>
        </pc:sldMkLst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263069897" sldId="5279"/>
            <ac:spMk id="2" creationId="{00000000-0000-0000-0000-000000000000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263069897" sldId="5279"/>
            <ac:spMk id="5" creationId="{00000000-0000-0000-0000-000000000000}"/>
          </ac:spMkLst>
        </pc:spChg>
        <pc:spChg chg="mod ord">
          <ac:chgData name="lola Park" userId="2c38509a-9f96-4ada-9bc0-e56368326a2e" providerId="ADAL" clId="{341EFCA9-6311-4A84-AA80-BBB53793B855}" dt="2022-09-01T04:08:06.500" v="293" actId="700"/>
          <ac:spMkLst>
            <pc:docMk/>
            <pc:sldMk cId="263069897" sldId="5279"/>
            <ac:spMk id="7" creationId="{74D4A57A-E471-4D1C-A115-400BCC5AF81A}"/>
          </ac:spMkLst>
        </pc:spChg>
        <pc:picChg chg="del">
          <ac:chgData name="lola Park" userId="2c38509a-9f96-4ada-9bc0-e56368326a2e" providerId="ADAL" clId="{341EFCA9-6311-4A84-AA80-BBB53793B855}" dt="2022-09-01T02:44:12.992" v="195" actId="478"/>
          <ac:picMkLst>
            <pc:docMk/>
            <pc:sldMk cId="263069897" sldId="5279"/>
            <ac:picMk id="4" creationId="{41C13945-59E4-411C-95F9-064D43F571DF}"/>
          </ac:picMkLst>
        </pc:picChg>
        <pc:picChg chg="add mod">
          <ac:chgData name="lola Park" userId="2c38509a-9f96-4ada-9bc0-e56368326a2e" providerId="ADAL" clId="{341EFCA9-6311-4A84-AA80-BBB53793B855}" dt="2022-09-01T04:13:21.398" v="670" actId="1076"/>
          <ac:picMkLst>
            <pc:docMk/>
            <pc:sldMk cId="263069897" sldId="5279"/>
            <ac:picMk id="6" creationId="{8C3EBF96-C2CB-42F2-97E2-AA38A1298294}"/>
          </ac:picMkLst>
        </pc:picChg>
      </pc:sldChg>
      <pc:sldChg chg="modSp add replTag delTag">
        <pc:chgData name="lola Park" userId="2c38509a-9f96-4ada-9bc0-e56368326a2e" providerId="ADAL" clId="{341EFCA9-6311-4A84-AA80-BBB53793B855}" dt="2022-09-06T08:39:12.122" v="1957"/>
        <pc:sldMkLst>
          <pc:docMk/>
          <pc:sldMk cId="553694433" sldId="5282"/>
        </pc:sldMkLst>
        <pc:spChg chg="mod">
          <ac:chgData name="lola Park" userId="2c38509a-9f96-4ada-9bc0-e56368326a2e" providerId="ADAL" clId="{341EFCA9-6311-4A84-AA80-BBB53793B855}" dt="2022-09-06T00:16:05.630" v="1944"/>
          <ac:spMkLst>
            <pc:docMk/>
            <pc:sldMk cId="553694433" sldId="5282"/>
            <ac:spMk id="4" creationId="{E07A8CA8-7DF0-477A-9209-EE8711265BE4}"/>
          </ac:spMkLst>
        </pc:spChg>
      </pc:sldChg>
      <pc:sldMasterChg chg="setBg replTag delTag delSldLayout modSldLayout">
        <pc:chgData name="lola Park" userId="2c38509a-9f96-4ada-9bc0-e56368326a2e" providerId="ADAL" clId="{341EFCA9-6311-4A84-AA80-BBB53793B855}" dt="2022-09-01T04:28:31.376" v="1285"/>
        <pc:sldMasterMkLst>
          <pc:docMk/>
          <pc:sldMasterMk cId="1172518874" sldId="2147483648"/>
        </pc:sldMasterMkLst>
        <pc:sldLayoutChg chg="setBg replTag delTag">
          <pc:chgData name="lola Park" userId="2c38509a-9f96-4ada-9bc0-e56368326a2e" providerId="ADAL" clId="{341EFCA9-6311-4A84-AA80-BBB53793B855}" dt="2022-09-01T04:11:12.607" v="472"/>
          <pc:sldLayoutMkLst>
            <pc:docMk/>
            <pc:sldMasterMk cId="1172518874" sldId="2147483648"/>
            <pc:sldLayoutMk cId="1214770446" sldId="2147483649"/>
          </pc:sldLayoutMkLst>
        </pc:sldLayoutChg>
        <pc:sldLayoutChg chg="setBg replTag delTag">
          <pc:chgData name="lola Park" userId="2c38509a-9f96-4ada-9bc0-e56368326a2e" providerId="ADAL" clId="{341EFCA9-6311-4A84-AA80-BBB53793B855}" dt="2022-09-01T04:23:40.116" v="1205"/>
          <pc:sldLayoutMkLst>
            <pc:docMk/>
            <pc:sldMasterMk cId="1172518874" sldId="2147483648"/>
            <pc:sldLayoutMk cId="0" sldId="2147483657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1:48.606" v="554" actId="2696"/>
          <pc:sldLayoutMkLst>
            <pc:docMk/>
            <pc:sldMasterMk cId="1172518874" sldId="2147483648"/>
            <pc:sldLayoutMk cId="0" sldId="2147483659"/>
          </pc:sldLayoutMkLst>
        </pc:sldLayoutChg>
        <pc:sldLayoutChg chg="modSp mod setBg replTag delTag">
          <pc:chgData name="lola Park" userId="2c38509a-9f96-4ada-9bc0-e56368326a2e" providerId="ADAL" clId="{341EFCA9-6311-4A84-AA80-BBB53793B855}" dt="2022-09-01T04:11:49.325" v="558"/>
          <pc:sldLayoutMkLst>
            <pc:docMk/>
            <pc:sldMasterMk cId="1172518874" sldId="2147483648"/>
            <pc:sldLayoutMk cId="0" sldId="2147483669"/>
          </pc:sldLayoutMkLst>
          <pc:spChg chg="mod">
            <ac:chgData name="lola Park" userId="2c38509a-9f96-4ada-9bc0-e56368326a2e" providerId="ADAL" clId="{341EFCA9-6311-4A84-AA80-BBB53793B855}" dt="2022-09-01T04:10:22.540" v="418" actId="207"/>
            <ac:spMkLst>
              <pc:docMk/>
              <pc:sldMasterMk cId="1172518874" sldId="2147483648"/>
              <pc:sldLayoutMk cId="0" sldId="2147483669"/>
              <ac:spMk id="2" creationId="{00000000-0000-0000-0000-000000000000}"/>
            </ac:spMkLst>
          </pc:spChg>
        </pc:sldLayoutChg>
        <pc:sldLayoutChg chg="del setBg replTag delTag">
          <pc:chgData name="lola Park" userId="2c38509a-9f96-4ada-9bc0-e56368326a2e" providerId="ADAL" clId="{341EFCA9-6311-4A84-AA80-BBB53793B855}" dt="2022-09-01T04:10:09.842" v="404" actId="2696"/>
          <pc:sldLayoutMkLst>
            <pc:docMk/>
            <pc:sldMasterMk cId="1172518874" sldId="2147483648"/>
            <pc:sldLayoutMk cId="0" sldId="2147483675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1:47.454" v="551" actId="2696"/>
          <pc:sldLayoutMkLst>
            <pc:docMk/>
            <pc:sldMasterMk cId="1172518874" sldId="2147483648"/>
            <pc:sldLayoutMk cId="0" sldId="2147483676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0:12.305" v="413" actId="2696"/>
          <pc:sldLayoutMkLst>
            <pc:docMk/>
            <pc:sldMasterMk cId="1172518874" sldId="2147483648"/>
            <pc:sldLayoutMk cId="0" sldId="2147483685"/>
          </pc:sldLayoutMkLst>
        </pc:sldLayoutChg>
        <pc:sldLayoutChg chg="setBg replTag delTag">
          <pc:chgData name="lola Park" userId="2c38509a-9f96-4ada-9bc0-e56368326a2e" providerId="ADAL" clId="{341EFCA9-6311-4A84-AA80-BBB53793B855}" dt="2022-09-01T04:11:48.607" v="556"/>
          <pc:sldLayoutMkLst>
            <pc:docMk/>
            <pc:sldMasterMk cId="1172518874" sldId="2147483648"/>
            <pc:sldLayoutMk cId="0" sldId="2147483690"/>
          </pc:sldLayoutMkLst>
        </pc:sldLayoutChg>
        <pc:sldLayoutChg chg="setBg">
          <pc:chgData name="lola Park" userId="2c38509a-9f96-4ada-9bc0-e56368326a2e" providerId="ADAL" clId="{341EFCA9-6311-4A84-AA80-BBB53793B855}" dt="2022-09-01T04:09:27.197" v="367"/>
          <pc:sldLayoutMkLst>
            <pc:docMk/>
            <pc:sldMasterMk cId="1172518874" sldId="2147483648"/>
            <pc:sldLayoutMk cId="0" sldId="2147483692"/>
          </pc:sldLayoutMkLst>
        </pc:sldLayoutChg>
        <pc:sldLayoutChg chg="setBg replTag delTag">
          <pc:chgData name="lola Park" userId="2c38509a-9f96-4ada-9bc0-e56368326a2e" providerId="ADAL" clId="{341EFCA9-6311-4A84-AA80-BBB53793B855}" dt="2022-09-01T04:11:09.417" v="468"/>
          <pc:sldLayoutMkLst>
            <pc:docMk/>
            <pc:sldMasterMk cId="1172518874" sldId="2147483648"/>
            <pc:sldLayoutMk cId="2261653348" sldId="2147483696"/>
          </pc:sldLayoutMkLst>
        </pc:sldLayoutChg>
        <pc:sldLayoutChg chg="setBg replTag delTag">
          <pc:chgData name="lola Park" userId="2c38509a-9f96-4ada-9bc0-e56368326a2e" providerId="ADAL" clId="{341EFCA9-6311-4A84-AA80-BBB53793B855}" dt="2022-09-01T04:23:39.501" v="1203"/>
          <pc:sldLayoutMkLst>
            <pc:docMk/>
            <pc:sldMasterMk cId="1172518874" sldId="2147483648"/>
            <pc:sldLayoutMk cId="3146116003" sldId="2147483699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0:10.644" v="407" actId="2696"/>
          <pc:sldLayoutMkLst>
            <pc:docMk/>
            <pc:sldMasterMk cId="1172518874" sldId="2147483648"/>
            <pc:sldLayoutMk cId="1777436545" sldId="2147483700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0:11.486" v="410" actId="2696"/>
          <pc:sldLayoutMkLst>
            <pc:docMk/>
            <pc:sldMasterMk cId="1172518874" sldId="2147483648"/>
            <pc:sldLayoutMk cId="94219409" sldId="2147483701"/>
          </pc:sldLayoutMkLst>
        </pc:sldLayoutChg>
        <pc:sldLayoutChg chg="addSp delSp modSp mod setBg replTag delTag">
          <pc:chgData name="lola Park" userId="2c38509a-9f96-4ada-9bc0-e56368326a2e" providerId="ADAL" clId="{341EFCA9-6311-4A84-AA80-BBB53793B855}" dt="2022-09-01T04:19:12.224" v="1019"/>
          <pc:sldLayoutMkLst>
            <pc:docMk/>
            <pc:sldMasterMk cId="1172518874" sldId="2147483648"/>
            <pc:sldLayoutMk cId="2506348029" sldId="2147483702"/>
          </pc:sldLayoutMkLst>
          <pc:spChg chg="mod">
            <ac:chgData name="lola Park" userId="2c38509a-9f96-4ada-9bc0-e56368326a2e" providerId="ADAL" clId="{341EFCA9-6311-4A84-AA80-BBB53793B855}" dt="2022-09-01T04:06:52.895" v="262" actId="207"/>
            <ac:spMkLst>
              <pc:docMk/>
              <pc:sldMasterMk cId="1172518874" sldId="2147483648"/>
              <pc:sldLayoutMk cId="2506348029" sldId="2147483702"/>
              <ac:spMk id="2" creationId="{00000000-0000-0000-0000-000000000000}"/>
            </ac:spMkLst>
          </pc:spChg>
          <pc:picChg chg="del">
            <ac:chgData name="lola Park" userId="2c38509a-9f96-4ada-9bc0-e56368326a2e" providerId="ADAL" clId="{341EFCA9-6311-4A84-AA80-BBB53793B855}" dt="2022-09-01T04:06:26.785" v="257" actId="478"/>
            <ac:picMkLst>
              <pc:docMk/>
              <pc:sldMasterMk cId="1172518874" sldId="2147483648"/>
              <pc:sldLayoutMk cId="2506348029" sldId="2147483702"/>
              <ac:picMk id="4" creationId="{00000000-0000-0000-0000-000000000000}"/>
            </ac:picMkLst>
          </pc:picChg>
          <pc:picChg chg="add mod">
            <ac:chgData name="lola Park" userId="2c38509a-9f96-4ada-9bc0-e56368326a2e" providerId="ADAL" clId="{341EFCA9-6311-4A84-AA80-BBB53793B855}" dt="2022-09-01T04:19:11.691" v="1015"/>
            <ac:picMkLst>
              <pc:docMk/>
              <pc:sldMasterMk cId="1172518874" sldId="2147483648"/>
              <pc:sldLayoutMk cId="2506348029" sldId="2147483702"/>
              <ac:picMk id="8" creationId="{33CCC287-5CA6-4636-9CB5-B306972F931F}"/>
            </ac:picMkLst>
          </pc:picChg>
          <pc:picChg chg="del">
            <ac:chgData name="lola Park" userId="2c38509a-9f96-4ada-9bc0-e56368326a2e" providerId="ADAL" clId="{341EFCA9-6311-4A84-AA80-BBB53793B855}" dt="2022-09-01T04:06:24.320" v="256" actId="478"/>
            <ac:picMkLst>
              <pc:docMk/>
              <pc:sldMasterMk cId="1172518874" sldId="2147483648"/>
              <pc:sldLayoutMk cId="2506348029" sldId="2147483702"/>
              <ac:picMk id="9" creationId="{00000000-0000-0000-0000-000000000000}"/>
            </ac:picMkLst>
          </pc:picChg>
        </pc:sldLayoutChg>
        <pc:sldLayoutChg chg="del setBg replTag delTag">
          <pc:chgData name="lola Park" userId="2c38509a-9f96-4ada-9bc0-e56368326a2e" providerId="ADAL" clId="{341EFCA9-6311-4A84-AA80-BBB53793B855}" dt="2022-09-01T04:10:08.947" v="401" actId="2696"/>
          <pc:sldLayoutMkLst>
            <pc:docMk/>
            <pc:sldMasterMk cId="1172518874" sldId="2147483648"/>
            <pc:sldLayoutMk cId="1615921313" sldId="2147483703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42.735" v="542" actId="2696"/>
          <pc:sldLayoutMkLst>
            <pc:docMk/>
            <pc:sldMasterMk cId="1172518874" sldId="2147483648"/>
            <pc:sldLayoutMk cId="1376157494" sldId="2147483704"/>
          </pc:sldLayoutMkLst>
        </pc:sldLayoutChg>
        <pc:sldLayoutChg chg="del">
          <pc:chgData name="lola Park" userId="2c38509a-9f96-4ada-9bc0-e56368326a2e" providerId="ADAL" clId="{341EFCA9-6311-4A84-AA80-BBB53793B855}" dt="2022-09-01T02:49:06.926" v="239" actId="47"/>
          <pc:sldLayoutMkLst>
            <pc:docMk/>
            <pc:sldMasterMk cId="1172518874" sldId="2147483648"/>
            <pc:sldLayoutMk cId="304835627" sldId="2147483705"/>
          </pc:sldLayoutMkLst>
        </pc:sldLayoutChg>
        <pc:sldLayoutChg chg="setBg replTag delTag">
          <pc:chgData name="lola Park" userId="2c38509a-9f96-4ada-9bc0-e56368326a2e" providerId="ADAL" clId="{341EFCA9-6311-4A84-AA80-BBB53793B855}" dt="2022-09-01T04:11:42.735" v="544"/>
          <pc:sldLayoutMkLst>
            <pc:docMk/>
            <pc:sldMasterMk cId="1172518874" sldId="2147483648"/>
            <pc:sldLayoutMk cId="2639772976" sldId="2147483706"/>
          </pc:sldLayoutMkLst>
        </pc:sldLayoutChg>
        <pc:sldLayoutChg chg="delSp del mod setBg replTag delTag">
          <pc:chgData name="lola Park" userId="2c38509a-9f96-4ada-9bc0-e56368326a2e" providerId="ADAL" clId="{341EFCA9-6311-4A84-AA80-BBB53793B855}" dt="2022-09-01T04:11:41.085" v="537" actId="2696"/>
          <pc:sldLayoutMkLst>
            <pc:docMk/>
            <pc:sldMasterMk cId="1172518874" sldId="2147483648"/>
            <pc:sldLayoutMk cId="4157786902" sldId="2147483707"/>
          </pc:sldLayoutMkLst>
          <pc:picChg chg="del">
            <ac:chgData name="lola Park" userId="2c38509a-9f96-4ada-9bc0-e56368326a2e" providerId="ADAL" clId="{341EFCA9-6311-4A84-AA80-BBB53793B855}" dt="2022-09-01T04:06:09.169" v="249" actId="478"/>
            <ac:picMkLst>
              <pc:docMk/>
              <pc:sldMasterMk cId="1172518874" sldId="2147483648"/>
              <pc:sldLayoutMk cId="4157786902" sldId="2147483707"/>
              <ac:picMk id="4" creationId="{00000000-0000-0000-0000-000000000000}"/>
            </ac:picMkLst>
          </pc:picChg>
        </pc:sldLayoutChg>
        <pc:sldLayoutChg chg="del">
          <pc:chgData name="lola Park" userId="2c38509a-9f96-4ada-9bc0-e56368326a2e" providerId="ADAL" clId="{341EFCA9-6311-4A84-AA80-BBB53793B855}" dt="2022-09-01T02:42:13.056" v="110" actId="47"/>
          <pc:sldLayoutMkLst>
            <pc:docMk/>
            <pc:sldMasterMk cId="1172518874" sldId="2147483648"/>
            <pc:sldLayoutMk cId="1236846615" sldId="2147483709"/>
          </pc:sldLayoutMkLst>
        </pc:sldLayoutChg>
        <pc:sldLayoutChg chg="del replTag">
          <pc:chgData name="lola Park" userId="2c38509a-9f96-4ada-9bc0-e56368326a2e" providerId="ADAL" clId="{341EFCA9-6311-4A84-AA80-BBB53793B855}" dt="2022-09-01T04:11:37.738" v="528" actId="2696"/>
          <pc:sldLayoutMkLst>
            <pc:docMk/>
            <pc:sldMasterMk cId="1172518874" sldId="2147483648"/>
            <pc:sldLayoutMk cId="1070259739" sldId="2147483711"/>
          </pc:sldLayoutMkLst>
        </pc:sldLayoutChg>
        <pc:sldLayoutChg chg="del replTag">
          <pc:chgData name="lola Park" userId="2c38509a-9f96-4ada-9bc0-e56368326a2e" providerId="ADAL" clId="{341EFCA9-6311-4A84-AA80-BBB53793B855}" dt="2022-09-01T04:11:38.722" v="530" actId="2696"/>
          <pc:sldLayoutMkLst>
            <pc:docMk/>
            <pc:sldMasterMk cId="1172518874" sldId="2147483648"/>
            <pc:sldLayoutMk cId="288270769" sldId="2147483712"/>
          </pc:sldLayoutMkLst>
        </pc:sldLayoutChg>
        <pc:sldLayoutChg chg="del replTag">
          <pc:chgData name="lola Park" userId="2c38509a-9f96-4ada-9bc0-e56368326a2e" providerId="ADAL" clId="{341EFCA9-6311-4A84-AA80-BBB53793B855}" dt="2022-09-01T04:11:39.834" v="532" actId="2696"/>
          <pc:sldLayoutMkLst>
            <pc:docMk/>
            <pc:sldMasterMk cId="1172518874" sldId="2147483648"/>
            <pc:sldLayoutMk cId="1276290586" sldId="2147483713"/>
          </pc:sldLayoutMkLst>
        </pc:sldLayoutChg>
        <pc:sldLayoutChg chg="replTag delTag">
          <pc:chgData name="lola Park" userId="2c38509a-9f96-4ada-9bc0-e56368326a2e" providerId="ADAL" clId="{341EFCA9-6311-4A84-AA80-BBB53793B855}" dt="2022-09-01T04:11:44.168" v="546"/>
          <pc:sldLayoutMkLst>
            <pc:docMk/>
            <pc:sldMasterMk cId="1172518874" sldId="2147483648"/>
            <pc:sldLayoutMk cId="1016945274" sldId="2147483714"/>
          </pc:sldLayoutMkLst>
        </pc:sldLayoutChg>
        <pc:sldLayoutChg chg="delSp modSp mod setBg replTag delTag">
          <pc:chgData name="lola Park" userId="2c38509a-9f96-4ada-9bc0-e56368326a2e" providerId="ADAL" clId="{341EFCA9-6311-4A84-AA80-BBB53793B855}" dt="2022-09-01T04:28:31.376" v="1285"/>
          <pc:sldLayoutMkLst>
            <pc:docMk/>
            <pc:sldMasterMk cId="1172518874" sldId="2147483648"/>
            <pc:sldLayoutMk cId="3811127098" sldId="2147483736"/>
          </pc:sldLayoutMkLst>
          <pc:spChg chg="del mod">
            <ac:chgData name="lola Park" userId="2c38509a-9f96-4ada-9bc0-e56368326a2e" providerId="ADAL" clId="{341EFCA9-6311-4A84-AA80-BBB53793B855}" dt="2022-09-01T04:11:56.134" v="564" actId="478"/>
            <ac:spMkLst>
              <pc:docMk/>
              <pc:sldMasterMk cId="1172518874" sldId="2147483648"/>
              <pc:sldLayoutMk cId="3811127098" sldId="2147483736"/>
              <ac:spMk id="2" creationId="{87F674AE-9032-DF47-834F-7190BF3273E4}"/>
            </ac:spMkLst>
          </pc:spChg>
          <pc:picChg chg="mod">
            <ac:chgData name="lola Park" userId="2c38509a-9f96-4ada-9bc0-e56368326a2e" providerId="ADAL" clId="{341EFCA9-6311-4A84-AA80-BBB53793B855}" dt="2022-09-01T04:24:04.056" v="1210"/>
            <ac:picMkLst>
              <pc:docMk/>
              <pc:sldMasterMk cId="1172518874" sldId="2147483648"/>
              <pc:sldLayoutMk cId="3811127098" sldId="2147483736"/>
              <ac:picMk id="9" creationId="{F92E4C2D-0100-4C40-8835-3CB160DE6EFA}"/>
            </ac:picMkLst>
          </pc:picChg>
        </pc:sldLayoutChg>
        <pc:sldLayoutChg chg="modSp mod setBg replTag delTag">
          <pc:chgData name="lola Park" userId="2c38509a-9f96-4ada-9bc0-e56368326a2e" providerId="ADAL" clId="{341EFCA9-6311-4A84-AA80-BBB53793B855}" dt="2022-09-01T04:27:08.570" v="1277"/>
          <pc:sldLayoutMkLst>
            <pc:docMk/>
            <pc:sldMasterMk cId="1172518874" sldId="2147483648"/>
            <pc:sldLayoutMk cId="1831276659" sldId="2147483737"/>
          </pc:sldLayoutMkLst>
          <pc:spChg chg="mod">
            <ac:chgData name="lola Park" userId="2c38509a-9f96-4ada-9bc0-e56368326a2e" providerId="ADAL" clId="{341EFCA9-6311-4A84-AA80-BBB53793B855}" dt="2022-09-01T04:10:30.054" v="425" actId="207"/>
            <ac:spMkLst>
              <pc:docMk/>
              <pc:sldMasterMk cId="1172518874" sldId="2147483648"/>
              <pc:sldLayoutMk cId="1831276659" sldId="2147483737"/>
              <ac:spMk id="2" creationId="{00000000-0000-0000-0000-000000000000}"/>
            </ac:spMkLst>
          </pc:spChg>
          <pc:picChg chg="mod">
            <ac:chgData name="lola Park" userId="2c38509a-9f96-4ada-9bc0-e56368326a2e" providerId="ADAL" clId="{341EFCA9-6311-4A84-AA80-BBB53793B855}" dt="2022-09-01T04:18:55.104" v="1000" actId="1076"/>
            <ac:picMkLst>
              <pc:docMk/>
              <pc:sldMasterMk cId="1172518874" sldId="2147483648"/>
              <pc:sldLayoutMk cId="1831276659" sldId="2147483737"/>
              <ac:picMk id="15" creationId="{702C61D5-5F18-4D54-BE90-D00A56E73D37}"/>
            </ac:picMkLst>
          </pc:picChg>
        </pc:sldLayoutChg>
        <pc:sldLayoutChg chg="setBg replTag delTag">
          <pc:chgData name="lola Park" userId="2c38509a-9f96-4ada-9bc0-e56368326a2e" providerId="ADAL" clId="{341EFCA9-6311-4A84-AA80-BBB53793B855}" dt="2022-09-01T04:27:20.417" v="1281"/>
          <pc:sldLayoutMkLst>
            <pc:docMk/>
            <pc:sldMasterMk cId="1172518874" sldId="2147483648"/>
            <pc:sldLayoutMk cId="1130750997" sldId="2147483738"/>
          </pc:sldLayoutMkLst>
        </pc:sldLayoutChg>
      </pc:sldMasterChg>
      <pc:sldMasterChg chg="setBg replTag delSldLayout modSldLayout">
        <pc:chgData name="lola Park" userId="2c38509a-9f96-4ada-9bc0-e56368326a2e" providerId="ADAL" clId="{341EFCA9-6311-4A84-AA80-BBB53793B855}" dt="2022-09-01T04:11:36.436" v="523"/>
        <pc:sldMasterMkLst>
          <pc:docMk/>
          <pc:sldMasterMk cId="3025012363" sldId="2147483710"/>
        </pc:sldMasterMkLst>
        <pc:sldLayoutChg chg="setBg">
          <pc:chgData name="lola Park" userId="2c38509a-9f96-4ada-9bc0-e56368326a2e" providerId="ADAL" clId="{341EFCA9-6311-4A84-AA80-BBB53793B855}" dt="2022-09-01T04:09:27.197" v="367"/>
          <pc:sldLayoutMkLst>
            <pc:docMk/>
            <pc:sldMasterMk cId="1172518874" sldId="2147483648"/>
            <pc:sldLayoutMk cId="1070259739" sldId="2147483711"/>
          </pc:sldLayoutMkLst>
        </pc:sldLayoutChg>
        <pc:sldLayoutChg chg="setBg">
          <pc:chgData name="lola Park" userId="2c38509a-9f96-4ada-9bc0-e56368326a2e" providerId="ADAL" clId="{341EFCA9-6311-4A84-AA80-BBB53793B855}" dt="2022-09-01T04:09:27.197" v="367"/>
          <pc:sldLayoutMkLst>
            <pc:docMk/>
            <pc:sldMasterMk cId="1172518874" sldId="2147483648"/>
            <pc:sldLayoutMk cId="288270769" sldId="2147483712"/>
          </pc:sldLayoutMkLst>
        </pc:sldLayoutChg>
        <pc:sldLayoutChg chg="setBg">
          <pc:chgData name="lola Park" userId="2c38509a-9f96-4ada-9bc0-e56368326a2e" providerId="ADAL" clId="{341EFCA9-6311-4A84-AA80-BBB53793B855}" dt="2022-09-01T04:09:27.197" v="367"/>
          <pc:sldLayoutMkLst>
            <pc:docMk/>
            <pc:sldMasterMk cId="1172518874" sldId="2147483648"/>
            <pc:sldLayoutMk cId="1276290586" sldId="2147483713"/>
          </pc:sldLayoutMkLst>
        </pc:sldLayoutChg>
        <pc:sldLayoutChg chg="setBg">
          <pc:chgData name="lola Park" userId="2c38509a-9f96-4ada-9bc0-e56368326a2e" providerId="ADAL" clId="{341EFCA9-6311-4A84-AA80-BBB53793B855}" dt="2022-09-01T04:09:27.197" v="367"/>
          <pc:sldLayoutMkLst>
            <pc:docMk/>
            <pc:sldMasterMk cId="1172518874" sldId="2147483648"/>
            <pc:sldLayoutMk cId="1016945274" sldId="2147483714"/>
          </pc:sldLayoutMkLst>
        </pc:sldLayoutChg>
        <pc:sldLayoutChg chg="setBg replTag">
          <pc:chgData name="lola Park" userId="2c38509a-9f96-4ada-9bc0-e56368326a2e" providerId="ADAL" clId="{341EFCA9-6311-4A84-AA80-BBB53793B855}" dt="2022-09-01T04:11:31.245" v="522"/>
          <pc:sldLayoutMkLst>
            <pc:docMk/>
            <pc:sldMasterMk cId="3025012363" sldId="2147483710"/>
            <pc:sldLayoutMk cId="305430100" sldId="2147483715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31.235" v="521" actId="2696"/>
          <pc:sldLayoutMkLst>
            <pc:docMk/>
            <pc:sldMasterMk cId="3025012363" sldId="2147483710"/>
            <pc:sldLayoutMk cId="3545907311" sldId="2147483716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30.547" v="519" actId="2696"/>
          <pc:sldLayoutMkLst>
            <pc:docMk/>
            <pc:sldMasterMk cId="3025012363" sldId="2147483710"/>
            <pc:sldLayoutMk cId="1033237093" sldId="2147483717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9.859" v="517" actId="2696"/>
          <pc:sldLayoutMkLst>
            <pc:docMk/>
            <pc:sldMasterMk cId="3025012363" sldId="2147483710"/>
            <pc:sldLayoutMk cId="943989304" sldId="2147483718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9.189" v="515" actId="2696"/>
          <pc:sldLayoutMkLst>
            <pc:docMk/>
            <pc:sldMasterMk cId="3025012363" sldId="2147483710"/>
            <pc:sldLayoutMk cId="3271452507" sldId="2147483719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8.449" v="513" actId="2696"/>
          <pc:sldLayoutMkLst>
            <pc:docMk/>
            <pc:sldMasterMk cId="3025012363" sldId="2147483710"/>
            <pc:sldLayoutMk cId="3312157334" sldId="2147483720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7.776" v="511" actId="2696"/>
          <pc:sldLayoutMkLst>
            <pc:docMk/>
            <pc:sldMasterMk cId="3025012363" sldId="2147483710"/>
            <pc:sldLayoutMk cId="1817542610" sldId="2147483721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7.013" v="509" actId="2696"/>
          <pc:sldLayoutMkLst>
            <pc:docMk/>
            <pc:sldMasterMk cId="3025012363" sldId="2147483710"/>
            <pc:sldLayoutMk cId="1364515299" sldId="2147483722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6.255" v="507" actId="2696"/>
          <pc:sldLayoutMkLst>
            <pc:docMk/>
            <pc:sldMasterMk cId="3025012363" sldId="2147483710"/>
            <pc:sldLayoutMk cId="3413898547" sldId="2147483723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5.505" v="505" actId="2696"/>
          <pc:sldLayoutMkLst>
            <pc:docMk/>
            <pc:sldMasterMk cId="3025012363" sldId="2147483710"/>
            <pc:sldLayoutMk cId="389411013" sldId="2147483724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4.847" v="503" actId="2696"/>
          <pc:sldLayoutMkLst>
            <pc:docMk/>
            <pc:sldMasterMk cId="3025012363" sldId="2147483710"/>
            <pc:sldLayoutMk cId="1552745052" sldId="2147483725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3.921" v="501" actId="2696"/>
          <pc:sldLayoutMkLst>
            <pc:docMk/>
            <pc:sldMasterMk cId="3025012363" sldId="2147483710"/>
            <pc:sldLayoutMk cId="1555700185" sldId="2147483726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2.737" v="499" actId="2696"/>
          <pc:sldLayoutMkLst>
            <pc:docMk/>
            <pc:sldMasterMk cId="3025012363" sldId="2147483710"/>
            <pc:sldLayoutMk cId="3314072311" sldId="2147483727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1.952" v="497" actId="2696"/>
          <pc:sldLayoutMkLst>
            <pc:docMk/>
            <pc:sldMasterMk cId="3025012363" sldId="2147483710"/>
            <pc:sldLayoutMk cId="1421874453" sldId="2147483728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1.281" v="495" actId="2696"/>
          <pc:sldLayoutMkLst>
            <pc:docMk/>
            <pc:sldMasterMk cId="3025012363" sldId="2147483710"/>
            <pc:sldLayoutMk cId="1334074579" sldId="2147483729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20.653" v="493" actId="2696"/>
          <pc:sldLayoutMkLst>
            <pc:docMk/>
            <pc:sldMasterMk cId="3025012363" sldId="2147483710"/>
            <pc:sldLayoutMk cId="1452858751" sldId="2147483730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19.947" v="491" actId="2696"/>
          <pc:sldLayoutMkLst>
            <pc:docMk/>
            <pc:sldMasterMk cId="3025012363" sldId="2147483710"/>
            <pc:sldLayoutMk cId="3232271502" sldId="2147483731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19.136" v="489" actId="2696"/>
          <pc:sldLayoutMkLst>
            <pc:docMk/>
            <pc:sldMasterMk cId="3025012363" sldId="2147483710"/>
            <pc:sldLayoutMk cId="3739295425" sldId="2147483732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1:17.710" v="484" actId="2696"/>
          <pc:sldLayoutMkLst>
            <pc:docMk/>
            <pc:sldMasterMk cId="3025012363" sldId="2147483710"/>
            <pc:sldLayoutMk cId="4127758679" sldId="2147483733"/>
          </pc:sldLayoutMkLst>
        </pc:sldLayoutChg>
        <pc:sldLayoutChg chg="del setBg replTag">
          <pc:chgData name="lola Park" userId="2c38509a-9f96-4ada-9bc0-e56368326a2e" providerId="ADAL" clId="{341EFCA9-6311-4A84-AA80-BBB53793B855}" dt="2022-09-01T04:11:16.817" v="479" actId="2696"/>
          <pc:sldLayoutMkLst>
            <pc:docMk/>
            <pc:sldMasterMk cId="3025012363" sldId="2147483710"/>
            <pc:sldLayoutMk cId="2552712048" sldId="2147483734"/>
          </pc:sldLayoutMkLst>
        </pc:sldLayoutChg>
        <pc:sldLayoutChg chg="del setBg replTag delTag">
          <pc:chgData name="lola Park" userId="2c38509a-9f96-4ada-9bc0-e56368326a2e" providerId="ADAL" clId="{341EFCA9-6311-4A84-AA80-BBB53793B855}" dt="2022-09-01T04:11:18.447" v="487" actId="2696"/>
          <pc:sldLayoutMkLst>
            <pc:docMk/>
            <pc:sldMasterMk cId="3025012363" sldId="2147483710"/>
            <pc:sldLayoutMk cId="3765369196" sldId="2147483735"/>
          </pc:sldLayoutMkLst>
        </pc:sldLayoutChg>
      </pc:sldMasterChg>
    </pc:docChg>
  </pc:docChgLst>
  <pc:docChgLst>
    <pc:chgData name="Lola Park" userId="2c38509a-9f96-4ada-9bc0-e56368326a2e" providerId="ADAL" clId="{18729078-32D2-4E0F-B43C-DFF0BC57D0C3}"/>
    <pc:docChg chg="undo custSel modSld replTag delTag">
      <pc:chgData name="Lola Park" userId="2c38509a-9f96-4ada-9bc0-e56368326a2e" providerId="ADAL" clId="{18729078-32D2-4E0F-B43C-DFF0BC57D0C3}" dt="2022-11-16T04:34:48.501" v="24"/>
      <pc:docMkLst>
        <pc:docMk/>
      </pc:docMkLst>
      <pc:sldChg chg="replTag delTag">
        <pc:chgData name="Lola Park" userId="2c38509a-9f96-4ada-9bc0-e56368326a2e" providerId="ADAL" clId="{18729078-32D2-4E0F-B43C-DFF0BC57D0C3}" dt="2022-11-16T04:34:40.873" v="7"/>
        <pc:sldMkLst>
          <pc:docMk/>
          <pc:sldMk cId="347802907" sldId="575"/>
        </pc:sldMkLst>
      </pc:sldChg>
      <pc:sldChg chg="replTag delTag">
        <pc:chgData name="Lola Park" userId="2c38509a-9f96-4ada-9bc0-e56368326a2e" providerId="ADAL" clId="{18729078-32D2-4E0F-B43C-DFF0BC57D0C3}" dt="2022-11-16T04:34:41.081" v="9"/>
        <pc:sldMkLst>
          <pc:docMk/>
          <pc:sldMk cId="3665311944" sldId="577"/>
        </pc:sldMkLst>
      </pc:sldChg>
      <pc:sldChg chg="replTag delTag">
        <pc:chgData name="Lola Park" userId="2c38509a-9f96-4ada-9bc0-e56368326a2e" providerId="ADAL" clId="{18729078-32D2-4E0F-B43C-DFF0BC57D0C3}" dt="2022-11-16T04:34:41.389" v="11"/>
        <pc:sldMkLst>
          <pc:docMk/>
          <pc:sldMk cId="2890349644" sldId="1147"/>
        </pc:sldMkLst>
      </pc:sldChg>
      <pc:sldChg chg="modSp mod replTag delTag">
        <pc:chgData name="Lola Park" userId="2c38509a-9f96-4ada-9bc0-e56368326a2e" providerId="ADAL" clId="{18729078-32D2-4E0F-B43C-DFF0BC57D0C3}" dt="2022-11-16T04:34:48.501" v="24"/>
        <pc:sldMkLst>
          <pc:docMk/>
          <pc:sldMk cId="2128970028" sldId="4422"/>
        </pc:sldMkLst>
        <pc:spChg chg="mod">
          <ac:chgData name="Lola Park" userId="2c38509a-9f96-4ada-9bc0-e56368326a2e" providerId="ADAL" clId="{18729078-32D2-4E0F-B43C-DFF0BC57D0C3}" dt="2022-11-16T04:34:48.501" v="24"/>
          <ac:spMkLst>
            <pc:docMk/>
            <pc:sldMk cId="2128970028" sldId="4422"/>
            <ac:spMk id="3" creationId="{49D2D557-5702-4F30-A09E-131DBB2C6A92}"/>
          </ac:spMkLst>
        </pc:spChg>
      </pc:sldChg>
      <pc:sldChg chg="replTag delTag">
        <pc:chgData name="Lola Park" userId="2c38509a-9f96-4ada-9bc0-e56368326a2e" providerId="ADAL" clId="{18729078-32D2-4E0F-B43C-DFF0BC57D0C3}" dt="2022-11-16T04:34:41.812" v="15"/>
        <pc:sldMkLst>
          <pc:docMk/>
          <pc:sldMk cId="1145274640" sldId="4424"/>
        </pc:sldMkLst>
      </pc:sldChg>
      <pc:sldChg chg="replTag delTag">
        <pc:chgData name="Lola Park" userId="2c38509a-9f96-4ada-9bc0-e56368326a2e" providerId="ADAL" clId="{18729078-32D2-4E0F-B43C-DFF0BC57D0C3}" dt="2022-11-16T04:34:42.373" v="19"/>
        <pc:sldMkLst>
          <pc:docMk/>
          <pc:sldMk cId="3184708073" sldId="4425"/>
        </pc:sldMkLst>
      </pc:sldChg>
      <pc:sldChg chg="replTag delTag">
        <pc:chgData name="Lola Park" userId="2c38509a-9f96-4ada-9bc0-e56368326a2e" providerId="ADAL" clId="{18729078-32D2-4E0F-B43C-DFF0BC57D0C3}" dt="2022-11-16T04:34:41.436" v="13"/>
        <pc:sldMkLst>
          <pc:docMk/>
          <pc:sldMk cId="2639945614" sldId="4435"/>
        </pc:sldMkLst>
      </pc:sldChg>
      <pc:sldChg chg="replTag delTag">
        <pc:chgData name="Lola Park" userId="2c38509a-9f96-4ada-9bc0-e56368326a2e" providerId="ADAL" clId="{18729078-32D2-4E0F-B43C-DFF0BC57D0C3}" dt="2022-11-16T04:34:42.099" v="17"/>
        <pc:sldMkLst>
          <pc:docMk/>
          <pc:sldMk cId="679579405" sldId="4437"/>
        </pc:sldMkLst>
      </pc:sldChg>
      <pc:sldChg chg="replTag delTag">
        <pc:chgData name="Lola Park" userId="2c38509a-9f96-4ada-9bc0-e56368326a2e" providerId="ADAL" clId="{18729078-32D2-4E0F-B43C-DFF0BC57D0C3}" dt="2022-11-16T04:34:40.567" v="5"/>
        <pc:sldMkLst>
          <pc:docMk/>
          <pc:sldMk cId="1787109768" sldId="5278"/>
        </pc:sldMkLst>
      </pc:sldChg>
      <pc:sldChg chg="replTag delTag">
        <pc:chgData name="Lola Park" userId="2c38509a-9f96-4ada-9bc0-e56368326a2e" providerId="ADAL" clId="{18729078-32D2-4E0F-B43C-DFF0BC57D0C3}" dt="2022-11-16T04:34:39.246" v="1"/>
        <pc:sldMkLst>
          <pc:docMk/>
          <pc:sldMk cId="553694433" sldId="5282"/>
        </pc:sldMkLst>
      </pc:sldChg>
    </pc:docChg>
  </pc:docChgLst>
  <pc:docChgLst>
    <pc:chgData name="lola park" userId="2c38509a-9f96-4ada-9bc0-e56368326a2e" providerId="ADAL" clId="{4DB9F94E-B301-48C0-8DC7-E6B3AE1E53CE}"/>
    <pc:docChg chg="addSld delSld modSld">
      <pc:chgData name="lola park" userId="2c38509a-9f96-4ada-9bc0-e56368326a2e" providerId="ADAL" clId="{4DB9F94E-B301-48C0-8DC7-E6B3AE1E53CE}" dt="2022-05-17T02:48:01.856" v="4" actId="47"/>
      <pc:docMkLst>
        <pc:docMk/>
      </pc:docMkLst>
      <pc:sldChg chg="del">
        <pc:chgData name="lola park" userId="2c38509a-9f96-4ada-9bc0-e56368326a2e" providerId="ADAL" clId="{4DB9F94E-B301-48C0-8DC7-E6B3AE1E53CE}" dt="2022-04-21T07:15:46.874" v="2" actId="47"/>
        <pc:sldMkLst>
          <pc:docMk/>
          <pc:sldMk cId="2065740736" sldId="4443"/>
        </pc:sldMkLst>
      </pc:sldChg>
      <pc:sldChg chg="del">
        <pc:chgData name="lola park" userId="2c38509a-9f96-4ada-9bc0-e56368326a2e" providerId="ADAL" clId="{4DB9F94E-B301-48C0-8DC7-E6B3AE1E53CE}" dt="2022-04-21T07:15:46.009" v="1" actId="47"/>
        <pc:sldMkLst>
          <pc:docMk/>
          <pc:sldMk cId="3797682567" sldId="4444"/>
        </pc:sldMkLst>
      </pc:sldChg>
      <pc:sldChg chg="add del">
        <pc:chgData name="lola park" userId="2c38509a-9f96-4ada-9bc0-e56368326a2e" providerId="ADAL" clId="{4DB9F94E-B301-48C0-8DC7-E6B3AE1E53CE}" dt="2022-05-17T02:48:01.856" v="4" actId="47"/>
        <pc:sldMkLst>
          <pc:docMk/>
          <pc:sldMk cId="1784500030" sldId="4455"/>
        </pc:sldMkLst>
      </pc:sldChg>
      <pc:sldChg chg="add">
        <pc:chgData name="lola park" userId="2c38509a-9f96-4ada-9bc0-e56368326a2e" providerId="ADAL" clId="{4DB9F94E-B301-48C0-8DC7-E6B3AE1E53CE}" dt="2022-04-21T07:15:44.523" v="0"/>
        <pc:sldMkLst>
          <pc:docMk/>
          <pc:sldMk cId="1885282231" sldId="4456"/>
        </pc:sldMkLst>
      </pc:sldChg>
      <pc:sldChg chg="add">
        <pc:chgData name="lola park" userId="2c38509a-9f96-4ada-9bc0-e56368326a2e" providerId="ADAL" clId="{4DB9F94E-B301-48C0-8DC7-E6B3AE1E53CE}" dt="2022-05-17T02:48:00.972" v="3"/>
        <pc:sldMkLst>
          <pc:docMk/>
          <pc:sldMk cId="1483660515" sldId="4457"/>
        </pc:sldMkLst>
      </pc:sldChg>
    </pc:docChg>
  </pc:docChgLst>
  <pc:docChgLst>
    <pc:chgData name="Suyeon Park" userId="2c38509a-9f96-4ada-9bc0-e56368326a2e" providerId="ADAL" clId="{DF0A3542-26BA-49B2-B7C1-A32F526BBDFA}"/>
    <pc:docChg chg="undo redo custSel addSld delSld modSld sldOrd replTag delTag">
      <pc:chgData name="Suyeon Park" userId="2c38509a-9f96-4ada-9bc0-e56368326a2e" providerId="ADAL" clId="{DF0A3542-26BA-49B2-B7C1-A32F526BBDFA}" dt="2023-02-03T02:27:06.819" v="3358"/>
      <pc:docMkLst>
        <pc:docMk/>
      </pc:docMkLst>
      <pc:sldChg chg="modSp mod replTag delTag">
        <pc:chgData name="Suyeon Park" userId="2c38509a-9f96-4ada-9bc0-e56368326a2e" providerId="ADAL" clId="{DF0A3542-26BA-49B2-B7C1-A32F526BBDFA}" dt="2023-02-03T02:24:43.362" v="3312"/>
        <pc:sldMkLst>
          <pc:docMk/>
          <pc:sldMk cId="3665311944" sldId="577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3665311944" sldId="577"/>
            <ac:spMk id="6" creationId="{51E3AAEC-CC59-3741-A13E-4CA6F9227609}"/>
          </ac:spMkLst>
        </pc:spChg>
      </pc:sldChg>
      <pc:sldChg chg="replTag delTag">
        <pc:chgData name="Suyeon Park" userId="2c38509a-9f96-4ada-9bc0-e56368326a2e" providerId="ADAL" clId="{DF0A3542-26BA-49B2-B7C1-A32F526BBDFA}" dt="2023-02-03T02:22:10.546" v="3247"/>
        <pc:sldMkLst>
          <pc:docMk/>
          <pc:sldMk cId="2584561941" sldId="583"/>
        </pc:sldMkLst>
      </pc:sldChg>
      <pc:sldChg chg="modSp mod replTag delTag">
        <pc:chgData name="Suyeon Park" userId="2c38509a-9f96-4ada-9bc0-e56368326a2e" providerId="ADAL" clId="{DF0A3542-26BA-49B2-B7C1-A32F526BBDFA}" dt="2023-02-03T02:27:06.818" v="3356"/>
        <pc:sldMkLst>
          <pc:docMk/>
          <pc:sldMk cId="417561848" sldId="680"/>
        </pc:sldMkLst>
        <pc:spChg chg="mod">
          <ac:chgData name="Suyeon Park" userId="2c38509a-9f96-4ada-9bc0-e56368326a2e" providerId="ADAL" clId="{DF0A3542-26BA-49B2-B7C1-A32F526BBDFA}" dt="2023-02-03T01:50:03.840" v="738" actId="404"/>
          <ac:spMkLst>
            <pc:docMk/>
            <pc:sldMk cId="417561848" sldId="680"/>
            <ac:spMk id="2" creationId="{0210E479-0D7D-4B8A-B48B-A949A7235A66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21:44.408" v="3229"/>
        <pc:sldMkLst>
          <pc:docMk/>
          <pc:sldMk cId="2303966723" sldId="803"/>
        </pc:sldMkLst>
        <pc:spChg chg="mod">
          <ac:chgData name="Suyeon Park" userId="2c38509a-9f96-4ada-9bc0-e56368326a2e" providerId="ADAL" clId="{DF0A3542-26BA-49B2-B7C1-A32F526BBDFA}" dt="2023-02-03T02:06:14.994" v="2228"/>
          <ac:spMkLst>
            <pc:docMk/>
            <pc:sldMk cId="2303966723" sldId="803"/>
            <ac:spMk id="2" creationId="{9E955A95-7728-BD4E-B26E-ED5BD3C249E3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05:54.768" v="2201"/>
        <pc:sldMkLst>
          <pc:docMk/>
          <pc:sldMk cId="3165840780" sldId="817"/>
        </pc:sldMkLst>
        <pc:spChg chg="mod">
          <ac:chgData name="Suyeon Park" userId="2c38509a-9f96-4ada-9bc0-e56368326a2e" providerId="ADAL" clId="{DF0A3542-26BA-49B2-B7C1-A32F526BBDFA}" dt="2023-02-03T02:05:50.972" v="2199" actId="20577"/>
          <ac:spMkLst>
            <pc:docMk/>
            <pc:sldMk cId="3165840780" sldId="817"/>
            <ac:spMk id="2" creationId="{9E955A95-7728-BD4E-B26E-ED5BD3C249E3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23:55.234" v="3302"/>
        <pc:sldMkLst>
          <pc:docMk/>
          <pc:sldMk cId="2851778627" sldId="818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2851778627" sldId="818"/>
            <ac:spMk id="6" creationId="{51E3AAEC-CC59-3741-A13E-4CA6F9227609}"/>
          </ac:spMkLst>
        </pc:spChg>
      </pc:sldChg>
      <pc:sldChg chg="addSp delSp modSp mod replTag delTag">
        <pc:chgData name="Suyeon Park" userId="2c38509a-9f96-4ada-9bc0-e56368326a2e" providerId="ADAL" clId="{DF0A3542-26BA-49B2-B7C1-A32F526BBDFA}" dt="2023-02-03T02:05:04.975" v="2106"/>
        <pc:sldMkLst>
          <pc:docMk/>
          <pc:sldMk cId="414064767" sldId="819"/>
        </pc:sldMkLst>
        <pc:spChg chg="add mod">
          <ac:chgData name="Suyeon Park" userId="2c38509a-9f96-4ada-9bc0-e56368326a2e" providerId="ADAL" clId="{DF0A3542-26BA-49B2-B7C1-A32F526BBDFA}" dt="2023-02-03T01:51:01.318" v="806" actId="13926"/>
          <ac:spMkLst>
            <pc:docMk/>
            <pc:sldMk cId="414064767" sldId="819"/>
            <ac:spMk id="3" creationId="{7391A13B-79EB-9467-8A09-903798A2D5D6}"/>
          </ac:spMkLst>
        </pc:spChg>
        <pc:spChg chg="add mod">
          <ac:chgData name="Suyeon Park" userId="2c38509a-9f96-4ada-9bc0-e56368326a2e" providerId="ADAL" clId="{DF0A3542-26BA-49B2-B7C1-A32F526BBDFA}" dt="2023-02-03T01:51:37.502" v="849" actId="20577"/>
          <ac:spMkLst>
            <pc:docMk/>
            <pc:sldMk cId="414064767" sldId="819"/>
            <ac:spMk id="5" creationId="{019F0E02-3EE3-3DCE-7FC1-F9E3BAF21568}"/>
          </ac:spMkLst>
        </pc:spChg>
        <pc:spChg chg="add del mod">
          <ac:chgData name="Suyeon Park" userId="2c38509a-9f96-4ada-9bc0-e56368326a2e" providerId="ADAL" clId="{DF0A3542-26BA-49B2-B7C1-A32F526BBDFA}" dt="2023-02-03T01:52:30.034" v="941"/>
          <ac:spMkLst>
            <pc:docMk/>
            <pc:sldMk cId="414064767" sldId="819"/>
            <ac:spMk id="6" creationId="{17606DEB-E915-DA40-AB2C-45B5BE2F1915}"/>
          </ac:spMkLst>
        </pc:spChg>
        <pc:spChg chg="mod">
          <ac:chgData name="Suyeon Park" userId="2c38509a-9f96-4ada-9bc0-e56368326a2e" providerId="ADAL" clId="{DF0A3542-26BA-49B2-B7C1-A32F526BBDFA}" dt="2023-02-03T01:51:11.798" v="808" actId="208"/>
          <ac:spMkLst>
            <pc:docMk/>
            <pc:sldMk cId="414064767" sldId="819"/>
            <ac:spMk id="16" creationId="{EAA1CB56-6465-416A-A8DB-58DB618DFDCB}"/>
          </ac:spMkLst>
        </pc:spChg>
        <pc:spChg chg="mod">
          <ac:chgData name="Suyeon Park" userId="2c38509a-9f96-4ada-9bc0-e56368326a2e" providerId="ADAL" clId="{DF0A3542-26BA-49B2-B7C1-A32F526BBDFA}" dt="2023-02-03T01:51:11.798" v="808" actId="208"/>
          <ac:spMkLst>
            <pc:docMk/>
            <pc:sldMk cId="414064767" sldId="819"/>
            <ac:spMk id="19" creationId="{16C17447-3146-4549-9359-FEC868AE1205}"/>
          </ac:spMkLst>
        </pc:spChg>
        <pc:spChg chg="mod">
          <ac:chgData name="Suyeon Park" userId="2c38509a-9f96-4ada-9bc0-e56368326a2e" providerId="ADAL" clId="{DF0A3542-26BA-49B2-B7C1-A32F526BBDFA}" dt="2023-02-03T01:51:11.798" v="808" actId="208"/>
          <ac:spMkLst>
            <pc:docMk/>
            <pc:sldMk cId="414064767" sldId="819"/>
            <ac:spMk id="20" creationId="{C9BB4B1A-3454-4000-A322-196BB0672DDF}"/>
          </ac:spMkLst>
        </pc:spChg>
        <pc:picChg chg="mod">
          <ac:chgData name="Suyeon Park" userId="2c38509a-9f96-4ada-9bc0-e56368326a2e" providerId="ADAL" clId="{DF0A3542-26BA-49B2-B7C1-A32F526BBDFA}" dt="2023-02-03T01:51:02.978" v="807" actId="208"/>
          <ac:picMkLst>
            <pc:docMk/>
            <pc:sldMk cId="414064767" sldId="819"/>
            <ac:picMk id="4" creationId="{CC099D1A-3983-4980-93A2-A6DE06B24D1D}"/>
          </ac:picMkLst>
        </pc:picChg>
      </pc:sldChg>
      <pc:sldChg chg="addSp delSp modSp mod ord replTag delTag">
        <pc:chgData name="Suyeon Park" userId="2c38509a-9f96-4ada-9bc0-e56368326a2e" providerId="ADAL" clId="{DF0A3542-26BA-49B2-B7C1-A32F526BBDFA}" dt="2023-02-03T02:21:26.560" v="3227"/>
        <pc:sldMkLst>
          <pc:docMk/>
          <pc:sldMk cId="712570050" sldId="1141"/>
        </pc:sldMkLst>
        <pc:spChg chg="mod">
          <ac:chgData name="Suyeon Park" userId="2c38509a-9f96-4ada-9bc0-e56368326a2e" providerId="ADAL" clId="{DF0A3542-26BA-49B2-B7C1-A32F526BBDFA}" dt="2023-02-03T01:52:42.082" v="946" actId="20577"/>
          <ac:spMkLst>
            <pc:docMk/>
            <pc:sldMk cId="712570050" sldId="1141"/>
            <ac:spMk id="2" creationId="{3A782C8E-2A86-4CAC-996D-68337F987A28}"/>
          </ac:spMkLst>
        </pc:spChg>
        <pc:spChg chg="add mo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6" creationId="{186F81CA-8116-DF29-9F23-EE5C0E523261}"/>
          </ac:spMkLst>
        </pc:spChg>
        <pc:spChg chg="add mo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7" creationId="{B1580B54-F28E-469C-3C05-BF7F1BD8BC5E}"/>
          </ac:spMkLst>
        </pc:spChg>
        <pc:spChg chg="add mo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9" creationId="{6BAF3026-5D14-DDD9-6200-2386AEEE648F}"/>
          </ac:spMkLst>
        </pc:spChg>
        <pc:spChg chg="add mo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10" creationId="{A3C06C00-D727-F5EF-D712-246144817340}"/>
          </ac:spMkLst>
        </pc:spChg>
        <pc:spChg chg="mod or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11" creationId="{01DEF685-89A8-40A2-93CB-80DE6A8845FC}"/>
          </ac:spMkLst>
        </pc:spChg>
        <pc:spChg chg="add mod">
          <ac:chgData name="Suyeon Park" userId="2c38509a-9f96-4ada-9bc0-e56368326a2e" providerId="ADAL" clId="{DF0A3542-26BA-49B2-B7C1-A32F526BBDFA}" dt="2023-02-03T01:57:04.511" v="1248" actId="1036"/>
          <ac:spMkLst>
            <pc:docMk/>
            <pc:sldMk cId="712570050" sldId="1141"/>
            <ac:spMk id="12" creationId="{7536D0B3-668C-591B-4752-DD0348E79532}"/>
          </ac:spMkLst>
        </pc:spChg>
        <pc:picChg chg="add mod">
          <ac:chgData name="Suyeon Park" userId="2c38509a-9f96-4ada-9bc0-e56368326a2e" providerId="ADAL" clId="{DF0A3542-26BA-49B2-B7C1-A32F526BBDFA}" dt="2023-02-03T01:57:04.511" v="1248" actId="1036"/>
          <ac:picMkLst>
            <pc:docMk/>
            <pc:sldMk cId="712570050" sldId="1141"/>
            <ac:picMk id="4" creationId="{92AD7320-C725-01A2-B21C-458BE95E6658}"/>
          </ac:picMkLst>
        </pc:picChg>
        <pc:picChg chg="del mod">
          <ac:chgData name="Suyeon Park" userId="2c38509a-9f96-4ada-9bc0-e56368326a2e" providerId="ADAL" clId="{DF0A3542-26BA-49B2-B7C1-A32F526BBDFA}" dt="2023-02-03T01:53:56.397" v="997" actId="478"/>
          <ac:picMkLst>
            <pc:docMk/>
            <pc:sldMk cId="712570050" sldId="1141"/>
            <ac:picMk id="8" creationId="{02FC49C4-C79F-4A5F-A183-D0F0A4420E1B}"/>
          </ac:picMkLst>
        </pc:picChg>
      </pc:sldChg>
      <pc:sldChg chg="modSp mod ord replTag delTag">
        <pc:chgData name="Suyeon Park" userId="2c38509a-9f96-4ada-9bc0-e56368326a2e" providerId="ADAL" clId="{DF0A3542-26BA-49B2-B7C1-A32F526BBDFA}" dt="2023-02-03T01:58:15.897" v="1484"/>
        <pc:sldMkLst>
          <pc:docMk/>
          <pc:sldMk cId="861714721" sldId="1142"/>
        </pc:sldMkLst>
        <pc:spChg chg="mod">
          <ac:chgData name="Suyeon Park" userId="2c38509a-9f96-4ada-9bc0-e56368326a2e" providerId="ADAL" clId="{DF0A3542-26BA-49B2-B7C1-A32F526BBDFA}" dt="2023-02-03T01:58:14.782" v="1482" actId="20577"/>
          <ac:spMkLst>
            <pc:docMk/>
            <pc:sldMk cId="861714721" sldId="1142"/>
            <ac:spMk id="2" creationId="{9E955A95-7728-BD4E-B26E-ED5BD3C249E3}"/>
          </ac:spMkLst>
        </pc:spChg>
      </pc:sldChg>
      <pc:sldChg chg="del replTag delTag">
        <pc:chgData name="Suyeon Park" userId="2c38509a-9f96-4ada-9bc0-e56368326a2e" providerId="ADAL" clId="{DF0A3542-26BA-49B2-B7C1-A32F526BBDFA}" dt="2023-02-03T01:52:47.518" v="949" actId="47"/>
        <pc:sldMkLst>
          <pc:docMk/>
          <pc:sldMk cId="53301330" sldId="1143"/>
        </pc:sldMkLst>
      </pc:sldChg>
      <pc:sldChg chg="del replTag delTag">
        <pc:chgData name="Suyeon Park" userId="2c38509a-9f96-4ada-9bc0-e56368326a2e" providerId="ADAL" clId="{DF0A3542-26BA-49B2-B7C1-A32F526BBDFA}" dt="2023-02-03T01:52:49.164" v="954" actId="47"/>
        <pc:sldMkLst>
          <pc:docMk/>
          <pc:sldMk cId="3871298745" sldId="1144"/>
        </pc:sldMkLst>
      </pc:sldChg>
      <pc:sldChg chg="modSp">
        <pc:chgData name="Suyeon Park" userId="2c38509a-9f96-4ada-9bc0-e56368326a2e" providerId="ADAL" clId="{DF0A3542-26BA-49B2-B7C1-A32F526BBDFA}" dt="2023-02-03T02:23:55.234" v="3302"/>
        <pc:sldMkLst>
          <pc:docMk/>
          <pc:sldMk cId="2890349644" sldId="1147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2890349644" sldId="1147"/>
            <ac:spMk id="4" creationId="{C17B92AE-6028-4A0E-8C40-D9DE917AFA35}"/>
          </ac:spMkLst>
        </pc:spChg>
      </pc:sldChg>
      <pc:sldChg chg="replTag delTag">
        <pc:chgData name="Suyeon Park" userId="2c38509a-9f96-4ada-9bc0-e56368326a2e" providerId="ADAL" clId="{DF0A3542-26BA-49B2-B7C1-A32F526BBDFA}" dt="2023-02-03T01:43:44.233" v="313"/>
        <pc:sldMkLst>
          <pc:docMk/>
          <pc:sldMk cId="35808224" sldId="1148"/>
        </pc:sldMkLst>
      </pc:sldChg>
      <pc:sldChg chg="modSp mod replTag delTag">
        <pc:chgData name="Suyeon Park" userId="2c38509a-9f96-4ada-9bc0-e56368326a2e" providerId="ADAL" clId="{DF0A3542-26BA-49B2-B7C1-A32F526BBDFA}" dt="2023-02-03T02:27:06.816" v="3352"/>
        <pc:sldMkLst>
          <pc:docMk/>
          <pc:sldMk cId="227919721" sldId="3827"/>
        </pc:sldMkLst>
        <pc:spChg chg="mod">
          <ac:chgData name="Suyeon Park" userId="2c38509a-9f96-4ada-9bc0-e56368326a2e" providerId="ADAL" clId="{DF0A3542-26BA-49B2-B7C1-A32F526BBDFA}" dt="2023-02-03T01:50:09.836" v="746" actId="404"/>
          <ac:spMkLst>
            <pc:docMk/>
            <pc:sldMk cId="227919721" sldId="3827"/>
            <ac:spMk id="2" creationId="{13F26A33-1542-444A-8C86-620D0703EAB1}"/>
          </ac:spMkLst>
        </pc:spChg>
      </pc:sldChg>
      <pc:sldChg chg="replTag delTag">
        <pc:chgData name="Suyeon Park" userId="2c38509a-9f96-4ada-9bc0-e56368326a2e" providerId="ADAL" clId="{DF0A3542-26BA-49B2-B7C1-A32F526BBDFA}" dt="2023-02-03T02:21:15.011" v="3223"/>
        <pc:sldMkLst>
          <pc:docMk/>
          <pc:sldMk cId="1421349420" sldId="4228"/>
        </pc:sldMkLst>
      </pc:sldChg>
      <pc:sldChg chg="del replTag delTag">
        <pc:chgData name="Suyeon Park" userId="2c38509a-9f96-4ada-9bc0-e56368326a2e" providerId="ADAL" clId="{DF0A3542-26BA-49B2-B7C1-A32F526BBDFA}" dt="2023-02-03T01:34:35.877" v="48" actId="47"/>
        <pc:sldMkLst>
          <pc:docMk/>
          <pc:sldMk cId="963511074" sldId="4249"/>
        </pc:sldMkLst>
      </pc:sldChg>
      <pc:sldChg chg="modSp replTag delTag">
        <pc:chgData name="Suyeon Park" userId="2c38509a-9f96-4ada-9bc0-e56368326a2e" providerId="ADAL" clId="{DF0A3542-26BA-49B2-B7C1-A32F526BBDFA}" dt="2023-02-03T02:23:55.234" v="3302"/>
        <pc:sldMkLst>
          <pc:docMk/>
          <pc:sldMk cId="4047558696" sldId="4418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4047558696" sldId="4418"/>
            <ac:spMk id="2" creationId="{C2110A14-5EF4-4D6D-88A1-EA3757045EDA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1:50:21.844" v="758"/>
        <pc:sldMkLst>
          <pc:docMk/>
          <pc:sldMk cId="3947507261" sldId="4419"/>
        </pc:sldMkLst>
        <pc:spChg chg="mod">
          <ac:chgData name="Suyeon Park" userId="2c38509a-9f96-4ada-9bc0-e56368326a2e" providerId="ADAL" clId="{DF0A3542-26BA-49B2-B7C1-A32F526BBDFA}" dt="2023-02-03T01:50:20.592" v="756" actId="20577"/>
          <ac:spMkLst>
            <pc:docMk/>
            <pc:sldMk cId="3947507261" sldId="4419"/>
            <ac:spMk id="2" creationId="{E05EA406-133F-427C-8079-5C6704FC5BBC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04:08.345" v="2098"/>
        <pc:sldMkLst>
          <pc:docMk/>
          <pc:sldMk cId="4250775652" sldId="4420"/>
        </pc:sldMkLst>
        <pc:spChg chg="mod">
          <ac:chgData name="Suyeon Park" userId="2c38509a-9f96-4ada-9bc0-e56368326a2e" providerId="ADAL" clId="{DF0A3542-26BA-49B2-B7C1-A32F526BBDFA}" dt="2023-02-03T02:04:07.469" v="2096" actId="20577"/>
          <ac:spMkLst>
            <pc:docMk/>
            <pc:sldMk cId="4250775652" sldId="4420"/>
            <ac:spMk id="4" creationId="{C17B92AE-6028-4A0E-8C40-D9DE917AFA35}"/>
          </ac:spMkLst>
        </pc:spChg>
      </pc:sldChg>
      <pc:sldChg chg="del replTag delTag">
        <pc:chgData name="Suyeon Park" userId="2c38509a-9f96-4ada-9bc0-e56368326a2e" providerId="ADAL" clId="{DF0A3542-26BA-49B2-B7C1-A32F526BBDFA}" dt="2023-02-03T01:38:40.413" v="294" actId="47"/>
        <pc:sldMkLst>
          <pc:docMk/>
          <pc:sldMk cId="328332709" sldId="4421"/>
        </pc:sldMkLst>
      </pc:sldChg>
      <pc:sldChg chg="modSp mod replTag delTag">
        <pc:chgData name="Suyeon Park" userId="2c38509a-9f96-4ada-9bc0-e56368326a2e" providerId="ADAL" clId="{DF0A3542-26BA-49B2-B7C1-A32F526BBDFA}" dt="2023-02-03T01:38:47.235" v="300"/>
        <pc:sldMkLst>
          <pc:docMk/>
          <pc:sldMk cId="2128970028" sldId="4422"/>
        </pc:sldMkLst>
        <pc:spChg chg="mod">
          <ac:chgData name="Suyeon Park" userId="2c38509a-9f96-4ada-9bc0-e56368326a2e" providerId="ADAL" clId="{DF0A3542-26BA-49B2-B7C1-A32F526BBDFA}" dt="2023-02-03T01:37:40.772" v="251"/>
          <ac:spMkLst>
            <pc:docMk/>
            <pc:sldMk cId="2128970028" sldId="4422"/>
            <ac:spMk id="2" creationId="{1DE5A8E4-17EE-44E1-A535-604EF0A9408A}"/>
          </ac:spMkLst>
        </pc:spChg>
        <pc:spChg chg="mod">
          <ac:chgData name="Suyeon Park" userId="2c38509a-9f96-4ada-9bc0-e56368326a2e" providerId="ADAL" clId="{DF0A3542-26BA-49B2-B7C1-A32F526BBDFA}" dt="2023-02-03T01:32:18.364" v="41"/>
          <ac:spMkLst>
            <pc:docMk/>
            <pc:sldMk cId="2128970028" sldId="4422"/>
            <ac:spMk id="3" creationId="{49D2D557-5702-4F30-A09E-131DBB2C6A92}"/>
          </ac:spMkLst>
        </pc:spChg>
      </pc:sldChg>
      <pc:sldChg chg="modSp mod ord replTag delTag">
        <pc:chgData name="Suyeon Park" userId="2c38509a-9f96-4ada-9bc0-e56368326a2e" providerId="ADAL" clId="{DF0A3542-26BA-49B2-B7C1-A32F526BBDFA}" dt="2023-02-03T02:04:45.254" v="2104"/>
        <pc:sldMkLst>
          <pc:docMk/>
          <pc:sldMk cId="1874771810" sldId="4423"/>
        </pc:sldMkLst>
        <pc:spChg chg="mod">
          <ac:chgData name="Suyeon Park" userId="2c38509a-9f96-4ada-9bc0-e56368326a2e" providerId="ADAL" clId="{DF0A3542-26BA-49B2-B7C1-A32F526BBDFA}" dt="2023-02-03T01:44:16.070" v="318" actId="2085"/>
          <ac:spMkLst>
            <pc:docMk/>
            <pc:sldMk cId="1874771810" sldId="4423"/>
            <ac:spMk id="10" creationId="{48387B28-9917-4006-A33F-77712233BC9B}"/>
          </ac:spMkLst>
        </pc:spChg>
      </pc:sldChg>
      <pc:sldChg chg="del replTag delTag">
        <pc:chgData name="Suyeon Park" userId="2c38509a-9f96-4ada-9bc0-e56368326a2e" providerId="ADAL" clId="{DF0A3542-26BA-49B2-B7C1-A32F526BBDFA}" dt="2023-02-03T01:35:21.759" v="63" actId="47"/>
        <pc:sldMkLst>
          <pc:docMk/>
          <pc:sldMk cId="1145274640" sldId="4424"/>
        </pc:sldMkLst>
      </pc:sldChg>
      <pc:sldChg chg="modSp mod replTag delTag">
        <pc:chgData name="Suyeon Park" userId="2c38509a-9f96-4ada-9bc0-e56368326a2e" providerId="ADAL" clId="{DF0A3542-26BA-49B2-B7C1-A32F526BBDFA}" dt="2023-02-03T02:27:06.819" v="3358"/>
        <pc:sldMkLst>
          <pc:docMk/>
          <pc:sldMk cId="3184708073" sldId="4425"/>
        </pc:sldMkLst>
        <pc:spChg chg="mod">
          <ac:chgData name="Suyeon Park" userId="2c38509a-9f96-4ada-9bc0-e56368326a2e" providerId="ADAL" clId="{DF0A3542-26BA-49B2-B7C1-A32F526BBDFA}" dt="2023-02-03T01:49:43.594" v="702"/>
          <ac:spMkLst>
            <pc:docMk/>
            <pc:sldMk cId="3184708073" sldId="4425"/>
            <ac:spMk id="3" creationId="{AC8B37CC-F174-41C9-8082-9592302DB052}"/>
          </ac:spMkLst>
        </pc:spChg>
        <pc:spChg chg="mod">
          <ac:chgData name="Suyeon Park" userId="2c38509a-9f96-4ada-9bc0-e56368326a2e" providerId="ADAL" clId="{DF0A3542-26BA-49B2-B7C1-A32F526BBDFA}" dt="2023-02-03T02:27:02.478" v="3338" actId="20577"/>
          <ac:spMkLst>
            <pc:docMk/>
            <pc:sldMk cId="3184708073" sldId="4425"/>
            <ac:spMk id="4" creationId="{ED8AF949-2D54-4BD0-98AE-D243A936CDC4}"/>
          </ac:spMkLst>
        </pc:spChg>
      </pc:sldChg>
      <pc:sldChg chg="del replTag delTag">
        <pc:chgData name="Suyeon Park" userId="2c38509a-9f96-4ada-9bc0-e56368326a2e" providerId="ADAL" clId="{DF0A3542-26BA-49B2-B7C1-A32F526BBDFA}" dt="2023-02-03T02:09:44.009" v="2710" actId="47"/>
        <pc:sldMkLst>
          <pc:docMk/>
          <pc:sldMk cId="2185612954" sldId="4427"/>
        </pc:sldMkLst>
      </pc:sldChg>
      <pc:sldChg chg="modSp mod replTag delTag">
        <pc:chgData name="Suyeon Park" userId="2c38509a-9f96-4ada-9bc0-e56368326a2e" providerId="ADAL" clId="{DF0A3542-26BA-49B2-B7C1-A32F526BBDFA}" dt="2023-02-03T02:27:06.817" v="3354"/>
        <pc:sldMkLst>
          <pc:docMk/>
          <pc:sldMk cId="1690707142" sldId="4429"/>
        </pc:sldMkLst>
        <pc:spChg chg="mod">
          <ac:chgData name="Suyeon Park" userId="2c38509a-9f96-4ada-9bc0-e56368326a2e" providerId="ADAL" clId="{DF0A3542-26BA-49B2-B7C1-A32F526BBDFA}" dt="2023-02-03T01:49:59.621" v="732"/>
          <ac:spMkLst>
            <pc:docMk/>
            <pc:sldMk cId="1690707142" sldId="4429"/>
            <ac:spMk id="2" creationId="{FE5127F9-8241-49B3-AA5C-50357EC3DF2B}"/>
          </ac:spMkLst>
        </pc:spChg>
        <pc:spChg chg="mod">
          <ac:chgData name="Suyeon Park" userId="2c38509a-9f96-4ada-9bc0-e56368326a2e" providerId="ADAL" clId="{DF0A3542-26BA-49B2-B7C1-A32F526BBDFA}" dt="2023-02-03T01:37:57.472" v="281" actId="20577"/>
          <ac:spMkLst>
            <pc:docMk/>
            <pc:sldMk cId="1690707142" sldId="4429"/>
            <ac:spMk id="3" creationId="{59EA9F2B-D9FD-4C9D-869A-ACEF3CCDB59F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26:12.754" v="3322"/>
        <pc:sldMkLst>
          <pc:docMk/>
          <pc:sldMk cId="3446712937" sldId="4430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3446712937" sldId="4430"/>
            <ac:spMk id="3" creationId="{5F4B910D-82C8-4F7A-BF96-61238E1D5879}"/>
          </ac:spMkLst>
        </pc:spChg>
      </pc:sldChg>
      <pc:sldChg chg="modSp">
        <pc:chgData name="Suyeon Park" userId="2c38509a-9f96-4ada-9bc0-e56368326a2e" providerId="ADAL" clId="{DF0A3542-26BA-49B2-B7C1-A32F526BBDFA}" dt="2023-02-03T02:23:55.234" v="3302"/>
        <pc:sldMkLst>
          <pc:docMk/>
          <pc:sldMk cId="2639945614" sldId="4435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2639945614" sldId="4435"/>
            <ac:spMk id="5" creationId="{14C4BD8B-2782-4A7A-A699-3BDF20A6F235}"/>
          </ac:spMkLst>
        </pc:spChg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2639945614" sldId="4435"/>
            <ac:spMk id="18" creationId="{9C332549-42A9-4387-BFFA-46E3E0E73228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26:52.695" v="3331"/>
        <pc:sldMkLst>
          <pc:docMk/>
          <pc:sldMk cId="679579405" sldId="4437"/>
        </pc:sldMkLst>
        <pc:spChg chg="mod">
          <ac:chgData name="Suyeon Park" userId="2c38509a-9f96-4ada-9bc0-e56368326a2e" providerId="ADAL" clId="{DF0A3542-26BA-49B2-B7C1-A32F526BBDFA}" dt="2023-02-03T02:26:22.190" v="3327" actId="20577"/>
          <ac:spMkLst>
            <pc:docMk/>
            <pc:sldMk cId="679579405" sldId="4437"/>
            <ac:spMk id="2" creationId="{88DA6EAD-1848-47CD-9C06-D90C5F516189}"/>
          </ac:spMkLst>
        </pc:spChg>
      </pc:sldChg>
      <pc:sldChg chg="ord replTag delTag">
        <pc:chgData name="Suyeon Park" userId="2c38509a-9f96-4ada-9bc0-e56368326a2e" providerId="ADAL" clId="{DF0A3542-26BA-49B2-B7C1-A32F526BBDFA}" dt="2023-02-03T01:49:22.244" v="682"/>
        <pc:sldMkLst>
          <pc:docMk/>
          <pc:sldMk cId="3133952733" sldId="4438"/>
        </pc:sldMkLst>
      </pc:sldChg>
      <pc:sldChg chg="modSp mod replTag delTag">
        <pc:chgData name="Suyeon Park" userId="2c38509a-9f96-4ada-9bc0-e56368326a2e" providerId="ADAL" clId="{DF0A3542-26BA-49B2-B7C1-A32F526BBDFA}" dt="2023-02-03T02:06:12.752" v="2223"/>
        <pc:sldMkLst>
          <pc:docMk/>
          <pc:sldMk cId="1761682790" sldId="4439"/>
        </pc:sldMkLst>
        <pc:spChg chg="mod">
          <ac:chgData name="Suyeon Park" userId="2c38509a-9f96-4ada-9bc0-e56368326a2e" providerId="ADAL" clId="{DF0A3542-26BA-49B2-B7C1-A32F526BBDFA}" dt="2023-02-03T02:06:12.752" v="2223"/>
          <ac:spMkLst>
            <pc:docMk/>
            <pc:sldMk cId="1761682790" sldId="4439"/>
            <ac:spMk id="2" creationId="{9E955A95-7728-BD4E-B26E-ED5BD3C249E3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06:20.571" v="2234"/>
        <pc:sldMkLst>
          <pc:docMk/>
          <pc:sldMk cId="1115586573" sldId="4440"/>
        </pc:sldMkLst>
        <pc:spChg chg="mod">
          <ac:chgData name="Suyeon Park" userId="2c38509a-9f96-4ada-9bc0-e56368326a2e" providerId="ADAL" clId="{DF0A3542-26BA-49B2-B7C1-A32F526BBDFA}" dt="2023-02-03T02:06:10.286" v="2218" actId="20577"/>
          <ac:spMkLst>
            <pc:docMk/>
            <pc:sldMk cId="1115586573" sldId="4440"/>
            <ac:spMk id="2" creationId="{9E955A95-7728-BD4E-B26E-ED5BD3C249E3}"/>
          </ac:spMkLst>
        </pc:spChg>
      </pc:sldChg>
      <pc:sldChg chg="modSp mod replTag delTag">
        <pc:chgData name="Suyeon Park" userId="2c38509a-9f96-4ada-9bc0-e56368326a2e" providerId="ADAL" clId="{DF0A3542-26BA-49B2-B7C1-A32F526BBDFA}" dt="2023-02-03T02:06:29.659" v="2245"/>
        <pc:sldMkLst>
          <pc:docMk/>
          <pc:sldMk cId="2075675737" sldId="4441"/>
        </pc:sldMkLst>
        <pc:spChg chg="mod">
          <ac:chgData name="Suyeon Park" userId="2c38509a-9f96-4ada-9bc0-e56368326a2e" providerId="ADAL" clId="{DF0A3542-26BA-49B2-B7C1-A32F526BBDFA}" dt="2023-02-03T02:06:27.485" v="2243" actId="20577"/>
          <ac:spMkLst>
            <pc:docMk/>
            <pc:sldMk cId="2075675737" sldId="4441"/>
            <ac:spMk id="2" creationId="{9E955A95-7728-BD4E-B26E-ED5BD3C249E3}"/>
          </ac:spMkLst>
        </pc:spChg>
      </pc:sldChg>
      <pc:sldChg chg="replTag delTag">
        <pc:chgData name="Suyeon Park" userId="2c38509a-9f96-4ada-9bc0-e56368326a2e" providerId="ADAL" clId="{DF0A3542-26BA-49B2-B7C1-A32F526BBDFA}" dt="2023-02-03T02:18:21.740" v="2957"/>
        <pc:sldMkLst>
          <pc:docMk/>
          <pc:sldMk cId="3411172822" sldId="4442"/>
        </pc:sldMkLst>
      </pc:sldChg>
      <pc:sldChg chg="delSp modSp del mod replTag delTag">
        <pc:chgData name="Suyeon Park" userId="2c38509a-9f96-4ada-9bc0-e56368326a2e" providerId="ADAL" clId="{DF0A3542-26BA-49B2-B7C1-A32F526BBDFA}" dt="2023-02-03T02:21:15.009" v="3221" actId="47"/>
        <pc:sldMkLst>
          <pc:docMk/>
          <pc:sldMk cId="263069897" sldId="5279"/>
        </pc:sldMkLst>
        <pc:spChg chg="del mod">
          <ac:chgData name="Suyeon Park" userId="2c38509a-9f96-4ada-9bc0-e56368326a2e" providerId="ADAL" clId="{DF0A3542-26BA-49B2-B7C1-A32F526BBDFA}" dt="2023-02-03T01:35:06.551" v="57" actId="478"/>
          <ac:spMkLst>
            <pc:docMk/>
            <pc:sldMk cId="263069897" sldId="5279"/>
            <ac:spMk id="5" creationId="{00000000-0000-0000-0000-000000000000}"/>
          </ac:spMkLst>
        </pc:spChg>
        <pc:picChg chg="mod">
          <ac:chgData name="Suyeon Park" userId="2c38509a-9f96-4ada-9bc0-e56368326a2e" providerId="ADAL" clId="{DF0A3542-26BA-49B2-B7C1-A32F526BBDFA}" dt="2023-02-03T01:35:09.862" v="58" actId="1076"/>
          <ac:picMkLst>
            <pc:docMk/>
            <pc:sldMk cId="263069897" sldId="5279"/>
            <ac:picMk id="6" creationId="{8C3EBF96-C2CB-42F2-97E2-AA38A1298294}"/>
          </ac:picMkLst>
        </pc:picChg>
      </pc:sldChg>
      <pc:sldChg chg="replTag delTag">
        <pc:chgData name="Suyeon Park" userId="2c38509a-9f96-4ada-9bc0-e56368326a2e" providerId="ADAL" clId="{DF0A3542-26BA-49B2-B7C1-A32F526BBDFA}" dt="2023-02-03T01:00:20.485" v="5"/>
        <pc:sldMkLst>
          <pc:docMk/>
          <pc:sldMk cId="553694433" sldId="5282"/>
        </pc:sldMkLst>
      </pc:sldChg>
      <pc:sldChg chg="addSp modSp add mod replTag delTag">
        <pc:chgData name="Suyeon Park" userId="2c38509a-9f96-4ada-9bc0-e56368326a2e" providerId="ADAL" clId="{DF0A3542-26BA-49B2-B7C1-A32F526BBDFA}" dt="2023-02-03T01:37:28.683" v="213"/>
        <pc:sldMkLst>
          <pc:docMk/>
          <pc:sldMk cId="970962510" sldId="5283"/>
        </pc:sldMkLst>
        <pc:spChg chg="mod">
          <ac:chgData name="Suyeon Park" userId="2c38509a-9f96-4ada-9bc0-e56368326a2e" providerId="ADAL" clId="{DF0A3542-26BA-49B2-B7C1-A32F526BBDFA}" dt="2023-02-03T01:37:28.675" v="211"/>
          <ac:spMkLst>
            <pc:docMk/>
            <pc:sldMk cId="970962510" sldId="5283"/>
            <ac:spMk id="2" creationId="{1DE5A8E4-17EE-44E1-A535-604EF0A9408A}"/>
          </ac:spMkLst>
        </pc:spChg>
        <pc:spChg chg="mod">
          <ac:chgData name="Suyeon Park" userId="2c38509a-9f96-4ada-9bc0-e56368326a2e" providerId="ADAL" clId="{DF0A3542-26BA-49B2-B7C1-A32F526BBDFA}" dt="2023-02-03T01:36:53.292" v="154" actId="404"/>
          <ac:spMkLst>
            <pc:docMk/>
            <pc:sldMk cId="970962510" sldId="5283"/>
            <ac:spMk id="3" creationId="{49D2D557-5702-4F30-A09E-131DBB2C6A92}"/>
          </ac:spMkLst>
        </pc:spChg>
        <pc:spChg chg="add mod">
          <ac:chgData name="Suyeon Park" userId="2c38509a-9f96-4ada-9bc0-e56368326a2e" providerId="ADAL" clId="{DF0A3542-26BA-49B2-B7C1-A32F526BBDFA}" dt="2023-02-03T01:37:14.058" v="171" actId="14100"/>
          <ac:spMkLst>
            <pc:docMk/>
            <pc:sldMk cId="970962510" sldId="5283"/>
            <ac:spMk id="7" creationId="{65EC921B-7A86-3DA7-C786-BB503C2C733D}"/>
          </ac:spMkLst>
        </pc:spChg>
        <pc:picChg chg="add mod">
          <ac:chgData name="Suyeon Park" userId="2c38509a-9f96-4ada-9bc0-e56368326a2e" providerId="ADAL" clId="{DF0A3542-26BA-49B2-B7C1-A32F526BBDFA}" dt="2023-02-03T01:36:58.560" v="156" actId="208"/>
          <ac:picMkLst>
            <pc:docMk/>
            <pc:sldMk cId="970962510" sldId="5283"/>
            <ac:picMk id="6" creationId="{F5BB6EB4-188E-AD87-EBA5-DF6247EAD4B9}"/>
          </ac:picMkLst>
        </pc:picChg>
      </pc:sldChg>
      <pc:sldChg chg="addSp delSp modSp new mod modClrScheme modAnim replTag delTag chgLayout">
        <pc:chgData name="Suyeon Park" userId="2c38509a-9f96-4ada-9bc0-e56368326a2e" providerId="ADAL" clId="{DF0A3542-26BA-49B2-B7C1-A32F526BBDFA}" dt="2023-02-03T02:22:08.369" v="3245"/>
        <pc:sldMkLst>
          <pc:docMk/>
          <pc:sldMk cId="3357185539" sldId="5284"/>
        </pc:sldMkLst>
        <pc:spChg chg="mod ord">
          <ac:chgData name="Suyeon Park" userId="2c38509a-9f96-4ada-9bc0-e56368326a2e" providerId="ADAL" clId="{DF0A3542-26BA-49B2-B7C1-A32F526BBDFA}" dt="2023-02-03T02:22:06.555" v="3243" actId="20577"/>
          <ac:spMkLst>
            <pc:docMk/>
            <pc:sldMk cId="3357185539" sldId="5284"/>
            <ac:spMk id="2" creationId="{566E539B-EAE7-E42D-5866-51388062BF13}"/>
          </ac:spMkLst>
        </pc:spChg>
        <pc:spChg chg="mod ord">
          <ac:chgData name="Suyeon Park" userId="2c38509a-9f96-4ada-9bc0-e56368326a2e" providerId="ADAL" clId="{DF0A3542-26BA-49B2-B7C1-A32F526BBDFA}" dt="2023-02-03T02:06:57.063" v="2259" actId="700"/>
          <ac:spMkLst>
            <pc:docMk/>
            <pc:sldMk cId="3357185539" sldId="5284"/>
            <ac:spMk id="3" creationId="{D27D6EE2-F41C-FEF1-A4CE-0DF0FA2423F0}"/>
          </ac:spMkLst>
        </pc:spChg>
        <pc:spChg chg="add mod ord">
          <ac:chgData name="Suyeon Park" userId="2c38509a-9f96-4ada-9bc0-e56368326a2e" providerId="ADAL" clId="{DF0A3542-26BA-49B2-B7C1-A32F526BBDFA}" dt="2023-02-03T02:14:02.399" v="2745" actId="20577"/>
          <ac:spMkLst>
            <pc:docMk/>
            <pc:sldMk cId="3357185539" sldId="5284"/>
            <ac:spMk id="6" creationId="{12980AAB-AEA3-9AE9-DFA8-1F34CFB2F7F8}"/>
          </ac:spMkLst>
        </pc:spChg>
        <pc:spChg chg="add mod">
          <ac:chgData name="Suyeon Park" userId="2c38509a-9f96-4ada-9bc0-e56368326a2e" providerId="ADAL" clId="{DF0A3542-26BA-49B2-B7C1-A32F526BBDFA}" dt="2023-02-03T02:17:34.469" v="2926" actId="14100"/>
          <ac:spMkLst>
            <pc:docMk/>
            <pc:sldMk cId="3357185539" sldId="5284"/>
            <ac:spMk id="11" creationId="{E7BC5A44-2816-1E1C-85E9-BFAEC6C6731A}"/>
          </ac:spMkLst>
        </pc:spChg>
        <pc:spChg chg="add mod">
          <ac:chgData name="Suyeon Park" userId="2c38509a-9f96-4ada-9bc0-e56368326a2e" providerId="ADAL" clId="{DF0A3542-26BA-49B2-B7C1-A32F526BBDFA}" dt="2023-02-03T02:17:44.751" v="2939" actId="14100"/>
          <ac:spMkLst>
            <pc:docMk/>
            <pc:sldMk cId="3357185539" sldId="5284"/>
            <ac:spMk id="12" creationId="{3F31C298-2558-8DE9-5F35-6A4C4EBB38AC}"/>
          </ac:spMkLst>
        </pc:spChg>
        <pc:picChg chg="add del mod">
          <ac:chgData name="Suyeon Park" userId="2c38509a-9f96-4ada-9bc0-e56368326a2e" providerId="ADAL" clId="{DF0A3542-26BA-49B2-B7C1-A32F526BBDFA}" dt="2023-02-03T02:14:05.122" v="2746" actId="478"/>
          <ac:picMkLst>
            <pc:docMk/>
            <pc:sldMk cId="3357185539" sldId="5284"/>
            <ac:picMk id="5" creationId="{8023B43E-4DA2-2C70-9E71-ED567241EBF9}"/>
          </ac:picMkLst>
        </pc:picChg>
        <pc:picChg chg="add mod">
          <ac:chgData name="Suyeon Park" userId="2c38509a-9f96-4ada-9bc0-e56368326a2e" providerId="ADAL" clId="{DF0A3542-26BA-49B2-B7C1-A32F526BBDFA}" dt="2023-02-03T02:14:19.081" v="2752" actId="208"/>
          <ac:picMkLst>
            <pc:docMk/>
            <pc:sldMk cId="3357185539" sldId="5284"/>
            <ac:picMk id="8" creationId="{CEFAED66-CCE0-FFCF-A4DA-56C39159FA72}"/>
          </ac:picMkLst>
        </pc:picChg>
        <pc:picChg chg="add mod">
          <ac:chgData name="Suyeon Park" userId="2c38509a-9f96-4ada-9bc0-e56368326a2e" providerId="ADAL" clId="{DF0A3542-26BA-49B2-B7C1-A32F526BBDFA}" dt="2023-02-03T02:17:18.598" v="2911" actId="208"/>
          <ac:picMkLst>
            <pc:docMk/>
            <pc:sldMk cId="3357185539" sldId="5284"/>
            <ac:picMk id="10" creationId="{F8CB67D4-A4FA-3FEA-73A8-B43A376F267A}"/>
          </ac:picMkLst>
        </pc:picChg>
        <pc:cxnChg chg="add mod">
          <ac:chgData name="Suyeon Park" userId="2c38509a-9f96-4ada-9bc0-e56368326a2e" providerId="ADAL" clId="{DF0A3542-26BA-49B2-B7C1-A32F526BBDFA}" dt="2023-02-03T02:17:54.340" v="2950" actId="14100"/>
          <ac:cxnSpMkLst>
            <pc:docMk/>
            <pc:sldMk cId="3357185539" sldId="5284"/>
            <ac:cxnSpMk id="13" creationId="{1FF7C03E-6429-EE23-33F3-C9C2B1CFF6A7}"/>
          </ac:cxnSpMkLst>
        </pc:cxnChg>
        <pc:cxnChg chg="add mod">
          <ac:chgData name="Suyeon Park" userId="2c38509a-9f96-4ada-9bc0-e56368326a2e" providerId="ADAL" clId="{DF0A3542-26BA-49B2-B7C1-A32F526BBDFA}" dt="2023-02-03T02:18:02.990" v="2953" actId="14100"/>
          <ac:cxnSpMkLst>
            <pc:docMk/>
            <pc:sldMk cId="3357185539" sldId="5284"/>
            <ac:cxnSpMk id="15" creationId="{2FB5E4A5-B2ED-0DEB-F56B-5C4092A853E4}"/>
          </ac:cxnSpMkLst>
        </pc:cxnChg>
      </pc:sldChg>
      <pc:sldChg chg="addSp delSp modSp add mod ord modAnim replTag delTag">
        <pc:chgData name="Suyeon Park" userId="2c38509a-9f96-4ada-9bc0-e56368326a2e" providerId="ADAL" clId="{DF0A3542-26BA-49B2-B7C1-A32F526BBDFA}" dt="2023-02-03T02:16:02.970" v="2893"/>
        <pc:sldMkLst>
          <pc:docMk/>
          <pc:sldMk cId="668004327" sldId="5285"/>
        </pc:sldMkLst>
        <pc:spChg chg="mod">
          <ac:chgData name="Suyeon Park" userId="2c38509a-9f96-4ada-9bc0-e56368326a2e" providerId="ADAL" clId="{DF0A3542-26BA-49B2-B7C1-A32F526BBDFA}" dt="2023-02-03T01:58:08.830" v="1474" actId="20577"/>
          <ac:spMkLst>
            <pc:docMk/>
            <pc:sldMk cId="668004327" sldId="5285"/>
            <ac:spMk id="2" creationId="{9E955A95-7728-BD4E-B26E-ED5BD3C249E3}"/>
          </ac:spMkLst>
        </pc:spChg>
        <pc:spChg chg="del">
          <ac:chgData name="Suyeon Park" userId="2c38509a-9f96-4ada-9bc0-e56368326a2e" providerId="ADAL" clId="{DF0A3542-26BA-49B2-B7C1-A32F526BBDFA}" dt="2023-02-03T01:53:19.005" v="989" actId="478"/>
          <ac:spMkLst>
            <pc:docMk/>
            <pc:sldMk cId="668004327" sldId="5285"/>
            <ac:spMk id="8" creationId="{C62007D7-6C15-43DB-BE1F-0768914E4E3B}"/>
          </ac:spMkLst>
        </pc:spChg>
        <pc:spChg chg="del">
          <ac:chgData name="Suyeon Park" userId="2c38509a-9f96-4ada-9bc0-e56368326a2e" providerId="ADAL" clId="{DF0A3542-26BA-49B2-B7C1-A32F526BBDFA}" dt="2023-02-03T01:53:19.005" v="989" actId="478"/>
          <ac:spMkLst>
            <pc:docMk/>
            <pc:sldMk cId="668004327" sldId="5285"/>
            <ac:spMk id="10" creationId="{A70C20B9-E386-472C-9EF9-77BE8262A4CB}"/>
          </ac:spMkLst>
        </pc:spChg>
        <pc:spChg chg="add mod">
          <ac:chgData name="Suyeon Park" userId="2c38509a-9f96-4ada-9bc0-e56368326a2e" providerId="ADAL" clId="{DF0A3542-26BA-49B2-B7C1-A32F526BBDFA}" dt="2023-02-03T02:00:02.885" v="1586" actId="1036"/>
          <ac:spMkLst>
            <pc:docMk/>
            <pc:sldMk cId="668004327" sldId="5285"/>
            <ac:spMk id="11" creationId="{A73F1BB5-3AAD-E5C6-F0E8-1A749782F3C5}"/>
          </ac:spMkLst>
        </pc:spChg>
        <pc:spChg chg="del">
          <ac:chgData name="Suyeon Park" userId="2c38509a-9f96-4ada-9bc0-e56368326a2e" providerId="ADAL" clId="{DF0A3542-26BA-49B2-B7C1-A32F526BBDFA}" dt="2023-02-03T01:53:19.005" v="989" actId="478"/>
          <ac:spMkLst>
            <pc:docMk/>
            <pc:sldMk cId="668004327" sldId="5285"/>
            <ac:spMk id="15" creationId="{3428E1B3-F37E-48A5-ADE4-FC9404BDBFB0}"/>
          </ac:spMkLst>
        </pc:spChg>
        <pc:spChg chg="mod ord">
          <ac:chgData name="Suyeon Park" userId="2c38509a-9f96-4ada-9bc0-e56368326a2e" providerId="ADAL" clId="{DF0A3542-26BA-49B2-B7C1-A32F526BBDFA}" dt="2023-02-03T02:01:30.166" v="1929" actId="404"/>
          <ac:spMkLst>
            <pc:docMk/>
            <pc:sldMk cId="668004327" sldId="5285"/>
            <ac:spMk id="16" creationId="{C4DC263C-239C-4828-86AA-B52133EA5F22}"/>
          </ac:spMkLst>
        </pc:spChg>
        <pc:spChg chg="add mod">
          <ac:chgData name="Suyeon Park" userId="2c38509a-9f96-4ada-9bc0-e56368326a2e" providerId="ADAL" clId="{DF0A3542-26BA-49B2-B7C1-A32F526BBDFA}" dt="2023-02-03T02:02:07.777" v="2014" actId="1076"/>
          <ac:spMkLst>
            <pc:docMk/>
            <pc:sldMk cId="668004327" sldId="5285"/>
            <ac:spMk id="18" creationId="{E17A491D-8EB6-CD9D-02CC-ECC3E623F568}"/>
          </ac:spMkLst>
        </pc:spChg>
        <pc:spChg chg="del">
          <ac:chgData name="Suyeon Park" userId="2c38509a-9f96-4ada-9bc0-e56368326a2e" providerId="ADAL" clId="{DF0A3542-26BA-49B2-B7C1-A32F526BBDFA}" dt="2023-02-03T01:53:19.005" v="989" actId="478"/>
          <ac:spMkLst>
            <pc:docMk/>
            <pc:sldMk cId="668004327" sldId="5285"/>
            <ac:spMk id="19" creationId="{DE108745-9A19-4B3C-90BE-BAE0B4CBA448}"/>
          </ac:spMkLst>
        </pc:spChg>
        <pc:spChg chg="del">
          <ac:chgData name="Suyeon Park" userId="2c38509a-9f96-4ada-9bc0-e56368326a2e" providerId="ADAL" clId="{DF0A3542-26BA-49B2-B7C1-A32F526BBDFA}" dt="2023-02-03T01:53:20.495" v="991" actId="478"/>
          <ac:spMkLst>
            <pc:docMk/>
            <pc:sldMk cId="668004327" sldId="5285"/>
            <ac:spMk id="21" creationId="{1D051A2E-D3EC-4A0C-B60F-6EAB0E0406DA}"/>
          </ac:spMkLst>
        </pc:spChg>
        <pc:picChg chg="del">
          <ac:chgData name="Suyeon Park" userId="2c38509a-9f96-4ada-9bc0-e56368326a2e" providerId="ADAL" clId="{DF0A3542-26BA-49B2-B7C1-A32F526BBDFA}" dt="2023-02-03T01:53:19.005" v="989" actId="478"/>
          <ac:picMkLst>
            <pc:docMk/>
            <pc:sldMk cId="668004327" sldId="5285"/>
            <ac:picMk id="4" creationId="{FC76852E-BBB0-4C68-865B-1C81E97B48CB}"/>
          </ac:picMkLst>
        </pc:picChg>
        <pc:picChg chg="add mod">
          <ac:chgData name="Suyeon Park" userId="2c38509a-9f96-4ada-9bc0-e56368326a2e" providerId="ADAL" clId="{DF0A3542-26BA-49B2-B7C1-A32F526BBDFA}" dt="2023-02-03T02:00:02.885" v="1586" actId="1036"/>
          <ac:picMkLst>
            <pc:docMk/>
            <pc:sldMk cId="668004327" sldId="5285"/>
            <ac:picMk id="5" creationId="{1E3B9336-93F8-42FA-39E4-EFE53E7773A7}"/>
          </ac:picMkLst>
        </pc:picChg>
        <pc:picChg chg="del">
          <ac:chgData name="Suyeon Park" userId="2c38509a-9f96-4ada-9bc0-e56368326a2e" providerId="ADAL" clId="{DF0A3542-26BA-49B2-B7C1-A32F526BBDFA}" dt="2023-02-03T01:53:19.694" v="990" actId="478"/>
          <ac:picMkLst>
            <pc:docMk/>
            <pc:sldMk cId="668004327" sldId="5285"/>
            <ac:picMk id="7" creationId="{A80F6801-C757-45C0-8AAF-7B2C122777F2}"/>
          </ac:picMkLst>
        </pc:picChg>
        <pc:picChg chg="add mod">
          <ac:chgData name="Suyeon Park" userId="2c38509a-9f96-4ada-9bc0-e56368326a2e" providerId="ADAL" clId="{DF0A3542-26BA-49B2-B7C1-A32F526BBDFA}" dt="2023-02-03T02:00:10.707" v="1588" actId="1076"/>
          <ac:picMkLst>
            <pc:docMk/>
            <pc:sldMk cId="668004327" sldId="5285"/>
            <ac:picMk id="9" creationId="{63026A80-55DD-4CA0-C2FA-CC4E529AD66F}"/>
          </ac:picMkLst>
        </pc:picChg>
        <pc:cxnChg chg="del mod">
          <ac:chgData name="Suyeon Park" userId="2c38509a-9f96-4ada-9bc0-e56368326a2e" providerId="ADAL" clId="{DF0A3542-26BA-49B2-B7C1-A32F526BBDFA}" dt="2023-02-03T01:53:21.163" v="992" actId="478"/>
          <ac:cxnSpMkLst>
            <pc:docMk/>
            <pc:sldMk cId="668004327" sldId="5285"/>
            <ac:cxnSpMk id="13" creationId="{69D92D45-2357-4AF4-96B4-690445E99E62}"/>
          </ac:cxnSpMkLst>
        </pc:cxnChg>
        <pc:cxnChg chg="add mod">
          <ac:chgData name="Suyeon Park" userId="2c38509a-9f96-4ada-9bc0-e56368326a2e" providerId="ADAL" clId="{DF0A3542-26BA-49B2-B7C1-A32F526BBDFA}" dt="2023-02-03T02:00:12.942" v="1589" actId="14100"/>
          <ac:cxnSpMkLst>
            <pc:docMk/>
            <pc:sldMk cId="668004327" sldId="5285"/>
            <ac:cxnSpMk id="14" creationId="{0A9C8654-2F6B-FBDE-8AD0-4C780920C1A0}"/>
          </ac:cxnSpMkLst>
        </pc:cxnChg>
      </pc:sldChg>
      <pc:sldChg chg="addSp delSp modSp new mod modClrScheme replTag delTag chgLayout">
        <pc:chgData name="Suyeon Park" userId="2c38509a-9f96-4ada-9bc0-e56368326a2e" providerId="ADAL" clId="{DF0A3542-26BA-49B2-B7C1-A32F526BBDFA}" dt="2023-02-03T02:05:17.630" v="2150" actId="20577"/>
        <pc:sldMkLst>
          <pc:docMk/>
          <pc:sldMk cId="323664450" sldId="5286"/>
        </pc:sldMkLst>
        <pc:spChg chg="del mod ord">
          <ac:chgData name="Suyeon Park" userId="2c38509a-9f96-4ada-9bc0-e56368326a2e" providerId="ADAL" clId="{DF0A3542-26BA-49B2-B7C1-A32F526BBDFA}" dt="2023-02-03T02:05:07.909" v="2111" actId="700"/>
          <ac:spMkLst>
            <pc:docMk/>
            <pc:sldMk cId="323664450" sldId="5286"/>
            <ac:spMk id="2" creationId="{88964B04-609D-0821-DA0E-764700C59FE2}"/>
          </ac:spMkLst>
        </pc:spChg>
        <pc:spChg chg="mod ord">
          <ac:chgData name="Suyeon Park" userId="2c38509a-9f96-4ada-9bc0-e56368326a2e" providerId="ADAL" clId="{DF0A3542-26BA-49B2-B7C1-A32F526BBDFA}" dt="2023-02-03T02:05:07.909" v="2111" actId="700"/>
          <ac:spMkLst>
            <pc:docMk/>
            <pc:sldMk cId="323664450" sldId="5286"/>
            <ac:spMk id="3" creationId="{D98587AD-3E7A-0DAA-AC0A-BC2D29E5DA0B}"/>
          </ac:spMkLst>
        </pc:spChg>
        <pc:spChg chg="add mod ord">
          <ac:chgData name="Suyeon Park" userId="2c38509a-9f96-4ada-9bc0-e56368326a2e" providerId="ADAL" clId="{DF0A3542-26BA-49B2-B7C1-A32F526BBDFA}" dt="2023-02-03T02:05:17.630" v="2150" actId="20577"/>
          <ac:spMkLst>
            <pc:docMk/>
            <pc:sldMk cId="323664450" sldId="5286"/>
            <ac:spMk id="4" creationId="{ED92B5EC-C19C-AD64-F7B8-1973CE71FEB5}"/>
          </ac:spMkLst>
        </pc:spChg>
      </pc:sldChg>
      <pc:sldChg chg="addSp modSp add mod ord modAnim replTag delTag">
        <pc:chgData name="Suyeon Park" userId="2c38509a-9f96-4ada-9bc0-e56368326a2e" providerId="ADAL" clId="{DF0A3542-26BA-49B2-B7C1-A32F526BBDFA}" dt="2023-02-03T02:22:02.701" v="3236" actId="20577"/>
        <pc:sldMkLst>
          <pc:docMk/>
          <pc:sldMk cId="576456704" sldId="5287"/>
        </pc:sldMkLst>
        <pc:spChg chg="mod">
          <ac:chgData name="Suyeon Park" userId="2c38509a-9f96-4ada-9bc0-e56368326a2e" providerId="ADAL" clId="{DF0A3542-26BA-49B2-B7C1-A32F526BBDFA}" dt="2023-02-03T02:22:02.701" v="3236" actId="20577"/>
          <ac:spMkLst>
            <pc:docMk/>
            <pc:sldMk cId="576456704" sldId="5287"/>
            <ac:spMk id="2" creationId="{566E539B-EAE7-E42D-5866-51388062BF13}"/>
          </ac:spMkLst>
        </pc:spChg>
        <pc:spChg chg="mod">
          <ac:chgData name="Suyeon Park" userId="2c38509a-9f96-4ada-9bc0-e56368326a2e" providerId="ADAL" clId="{DF0A3542-26BA-49B2-B7C1-A32F526BBDFA}" dt="2023-02-03T02:13:54.318" v="2735" actId="20577"/>
          <ac:spMkLst>
            <pc:docMk/>
            <pc:sldMk cId="576456704" sldId="5287"/>
            <ac:spMk id="6" creationId="{12980AAB-AEA3-9AE9-DFA8-1F34CFB2F7F8}"/>
          </ac:spMkLst>
        </pc:spChg>
        <pc:spChg chg="add mod">
          <ac:chgData name="Suyeon Park" userId="2c38509a-9f96-4ada-9bc0-e56368326a2e" providerId="ADAL" clId="{DF0A3542-26BA-49B2-B7C1-A32F526BBDFA}" dt="2023-02-03T02:15:24.287" v="2866" actId="20577"/>
          <ac:spMkLst>
            <pc:docMk/>
            <pc:sldMk cId="576456704" sldId="5287"/>
            <ac:spMk id="8" creationId="{C5EF139D-A737-7532-33BD-A18876EDD195}"/>
          </ac:spMkLst>
        </pc:spChg>
        <pc:spChg chg="add mod">
          <ac:chgData name="Suyeon Park" userId="2c38509a-9f96-4ada-9bc0-e56368326a2e" providerId="ADAL" clId="{DF0A3542-26BA-49B2-B7C1-A32F526BBDFA}" dt="2023-02-03T02:15:42.681" v="2882" actId="14100"/>
          <ac:spMkLst>
            <pc:docMk/>
            <pc:sldMk cId="576456704" sldId="5287"/>
            <ac:spMk id="9" creationId="{E202D5DA-9806-194F-AD9E-66A20283E581}"/>
          </ac:spMkLst>
        </pc:spChg>
        <pc:spChg chg="add mod">
          <ac:chgData name="Suyeon Park" userId="2c38509a-9f96-4ada-9bc0-e56368326a2e" providerId="ADAL" clId="{DF0A3542-26BA-49B2-B7C1-A32F526BBDFA}" dt="2023-02-03T02:15:54.792" v="2885" actId="14100"/>
          <ac:spMkLst>
            <pc:docMk/>
            <pc:sldMk cId="576456704" sldId="5287"/>
            <ac:spMk id="10" creationId="{A24FD467-CD8E-01F5-EF18-07EB7ABE266F}"/>
          </ac:spMkLst>
        </pc:spChg>
        <pc:picChg chg="mod">
          <ac:chgData name="Suyeon Park" userId="2c38509a-9f96-4ada-9bc0-e56368326a2e" providerId="ADAL" clId="{DF0A3542-26BA-49B2-B7C1-A32F526BBDFA}" dt="2023-02-03T02:13:57.110" v="2736" actId="1076"/>
          <ac:picMkLst>
            <pc:docMk/>
            <pc:sldMk cId="576456704" sldId="5287"/>
            <ac:picMk id="5" creationId="{8023B43E-4DA2-2C70-9E71-ED567241EBF9}"/>
          </ac:picMkLst>
        </pc:picChg>
        <pc:picChg chg="add mod">
          <ac:chgData name="Suyeon Park" userId="2c38509a-9f96-4ada-9bc0-e56368326a2e" providerId="ADAL" clId="{DF0A3542-26BA-49B2-B7C1-A32F526BBDFA}" dt="2023-02-03T02:14:44.388" v="2760" actId="208"/>
          <ac:picMkLst>
            <pc:docMk/>
            <pc:sldMk cId="576456704" sldId="5287"/>
            <ac:picMk id="7" creationId="{1DDD925B-D9B8-956F-8779-2FD79E6D34BD}"/>
          </ac:picMkLst>
        </pc:picChg>
        <pc:cxnChg chg="add mod">
          <ac:chgData name="Suyeon Park" userId="2c38509a-9f96-4ada-9bc0-e56368326a2e" providerId="ADAL" clId="{DF0A3542-26BA-49B2-B7C1-A32F526BBDFA}" dt="2023-02-03T02:16:12.041" v="2900" actId="14100"/>
          <ac:cxnSpMkLst>
            <pc:docMk/>
            <pc:sldMk cId="576456704" sldId="5287"/>
            <ac:cxnSpMk id="11" creationId="{34513DB5-20CE-DF9C-BDCE-4414ED28DD0A}"/>
          </ac:cxnSpMkLst>
        </pc:cxnChg>
      </pc:sldChg>
      <pc:sldChg chg="addSp delSp modSp new mod replTag delTag">
        <pc:chgData name="Suyeon Park" userId="2c38509a-9f96-4ada-9bc0-e56368326a2e" providerId="ADAL" clId="{DF0A3542-26BA-49B2-B7C1-A32F526BBDFA}" dt="2023-02-03T02:24:30.770" v="3306"/>
        <pc:sldMkLst>
          <pc:docMk/>
          <pc:sldMk cId="228670648" sldId="5288"/>
        </pc:sldMkLst>
        <pc:spChg chg="mod">
          <ac:chgData name="Suyeon Park" userId="2c38509a-9f96-4ada-9bc0-e56368326a2e" providerId="ADAL" clId="{DF0A3542-26BA-49B2-B7C1-A32F526BBDFA}" dt="2023-02-03T02:23:55.234" v="3302"/>
          <ac:spMkLst>
            <pc:docMk/>
            <pc:sldMk cId="228670648" sldId="5288"/>
            <ac:spMk id="2" creationId="{3014EBA2-E01B-9BDF-2E14-D196DF804E37}"/>
          </ac:spMkLst>
        </pc:spChg>
        <pc:spChg chg="add del mod">
          <ac:chgData name="Suyeon Park" userId="2c38509a-9f96-4ada-9bc0-e56368326a2e" providerId="ADAL" clId="{DF0A3542-26BA-49B2-B7C1-A32F526BBDFA}" dt="2023-02-03T02:23:23.737" v="3261" actId="478"/>
          <ac:spMkLst>
            <pc:docMk/>
            <pc:sldMk cId="228670648" sldId="5288"/>
            <ac:spMk id="4" creationId="{2C8AD965-ADE7-9EAC-77BF-6B6A98BE9C57}"/>
          </ac:spMkLst>
        </pc:spChg>
        <pc:picChg chg="add mod">
          <ac:chgData name="Suyeon Park" userId="2c38509a-9f96-4ada-9bc0-e56368326a2e" providerId="ADAL" clId="{DF0A3542-26BA-49B2-B7C1-A32F526BBDFA}" dt="2023-02-03T02:23:36.846" v="3264" actId="1076"/>
          <ac:picMkLst>
            <pc:docMk/>
            <pc:sldMk cId="228670648" sldId="5288"/>
            <ac:picMk id="1026" creationId="{E9FA6269-2379-19BF-2883-8584DE6B123D}"/>
          </ac:picMkLst>
        </pc:picChg>
      </pc:sldChg>
    </pc:docChg>
  </pc:docChgLst>
  <pc:docChgLst>
    <pc:chgData name="Lola Park" userId="2c38509a-9f96-4ada-9bc0-e56368326a2e" providerId="ADAL" clId="{FF16C22D-6201-42A4-AB1C-9B67872AD3CC}"/>
    <pc:docChg chg="undo custSel addSld delSld modSld sldOrd replTag delTag">
      <pc:chgData name="Lola Park" userId="2c38509a-9f96-4ada-9bc0-e56368326a2e" providerId="ADAL" clId="{FF16C22D-6201-42A4-AB1C-9B67872AD3CC}" dt="2023-03-14T00:19:11.390" v="438" actId="179"/>
      <pc:docMkLst>
        <pc:docMk/>
      </pc:docMkLst>
      <pc:sldChg chg="replTag delTag">
        <pc:chgData name="Lola Park" userId="2c38509a-9f96-4ada-9bc0-e56368326a2e" providerId="ADAL" clId="{FF16C22D-6201-42A4-AB1C-9B67872AD3CC}" dt="2023-03-13T05:43:56.784" v="324"/>
        <pc:sldMkLst>
          <pc:docMk/>
          <pc:sldMk cId="347802907" sldId="575"/>
        </pc:sldMkLst>
      </pc:sldChg>
      <pc:sldChg chg="replTag delTag">
        <pc:chgData name="Lola Park" userId="2c38509a-9f96-4ada-9bc0-e56368326a2e" providerId="ADAL" clId="{FF16C22D-6201-42A4-AB1C-9B67872AD3CC}" dt="2023-03-14T00:06:49.526" v="379"/>
        <pc:sldMkLst>
          <pc:docMk/>
          <pc:sldMk cId="414064767" sldId="819"/>
        </pc:sldMkLst>
      </pc:sldChg>
      <pc:sldChg chg="replTag delTag">
        <pc:chgData name="Lola Park" userId="2c38509a-9f96-4ada-9bc0-e56368326a2e" providerId="ADAL" clId="{FF16C22D-6201-42A4-AB1C-9B67872AD3CC}" dt="2023-03-14T00:06:46.103" v="365"/>
        <pc:sldMkLst>
          <pc:docMk/>
          <pc:sldMk cId="2890349644" sldId="1147"/>
        </pc:sldMkLst>
      </pc:sldChg>
      <pc:sldChg chg="del ord replTag delTag">
        <pc:chgData name="Lola Park" userId="2c38509a-9f96-4ada-9bc0-e56368326a2e" providerId="ADAL" clId="{FF16C22D-6201-42A4-AB1C-9B67872AD3CC}" dt="2023-03-10T01:10:40.209" v="282" actId="47"/>
        <pc:sldMkLst>
          <pc:docMk/>
          <pc:sldMk cId="35808224" sldId="1148"/>
        </pc:sldMkLst>
      </pc:sldChg>
      <pc:sldChg chg="addSp delSp modSp add mod ord modClrScheme replTag delTag chgLayout">
        <pc:chgData name="Lola Park" userId="2c38509a-9f96-4ada-9bc0-e56368326a2e" providerId="ADAL" clId="{FF16C22D-6201-42A4-AB1C-9B67872AD3CC}" dt="2023-03-13T05:46:21.146" v="330"/>
        <pc:sldMkLst>
          <pc:docMk/>
          <pc:sldMk cId="2245768251" sldId="1334"/>
        </pc:sldMkLst>
        <pc:spChg chg="mod ord">
          <ac:chgData name="Lola Park" userId="2c38509a-9f96-4ada-9bc0-e56368326a2e" providerId="ADAL" clId="{FF16C22D-6201-42A4-AB1C-9B67872AD3CC}" dt="2023-03-10T01:06:18.130" v="183" actId="700"/>
          <ac:spMkLst>
            <pc:docMk/>
            <pc:sldMk cId="2245768251" sldId="1334"/>
            <ac:spMk id="3" creationId="{C565AD31-77A4-1446-927D-5F1AB2E65B03}"/>
          </ac:spMkLst>
        </pc:spChg>
        <pc:spChg chg="mod ord">
          <ac:chgData name="Lola Park" userId="2c38509a-9f96-4ada-9bc0-e56368326a2e" providerId="ADAL" clId="{FF16C22D-6201-42A4-AB1C-9B67872AD3CC}" dt="2023-03-10T01:06:18.130" v="183" actId="700"/>
          <ac:spMkLst>
            <pc:docMk/>
            <pc:sldMk cId="2245768251" sldId="1334"/>
            <ac:spMk id="4" creationId="{19C53E56-D879-DF46-8C6B-55044F0A3B40}"/>
          </ac:spMkLst>
        </pc:spChg>
        <pc:spChg chg="add del mod ord">
          <ac:chgData name="Lola Park" userId="2c38509a-9f96-4ada-9bc0-e56368326a2e" providerId="ADAL" clId="{FF16C22D-6201-42A4-AB1C-9B67872AD3CC}" dt="2023-03-10T01:06:18.130" v="183" actId="700"/>
          <ac:spMkLst>
            <pc:docMk/>
            <pc:sldMk cId="2245768251" sldId="1334"/>
            <ac:spMk id="6" creationId="{6E104137-8364-A18E-C367-7DD262CE285D}"/>
          </ac:spMkLst>
        </pc:spChg>
        <pc:spChg chg="mod">
          <ac:chgData name="Lola Park" userId="2c38509a-9f96-4ada-9bc0-e56368326a2e" providerId="ADAL" clId="{FF16C22D-6201-42A4-AB1C-9B67872AD3CC}" dt="2023-03-10T01:06:10.285" v="180" actId="207"/>
          <ac:spMkLst>
            <pc:docMk/>
            <pc:sldMk cId="2245768251" sldId="1334"/>
            <ac:spMk id="21" creationId="{EA69BC44-7624-F540-A9A2-E366FEF7D52D}"/>
          </ac:spMkLst>
        </pc:spChg>
        <pc:spChg chg="mod">
          <ac:chgData name="Lola Park" userId="2c38509a-9f96-4ada-9bc0-e56368326a2e" providerId="ADAL" clId="{FF16C22D-6201-42A4-AB1C-9B67872AD3CC}" dt="2023-03-10T01:07:51.356" v="221" actId="207"/>
          <ac:spMkLst>
            <pc:docMk/>
            <pc:sldMk cId="2245768251" sldId="1334"/>
            <ac:spMk id="24" creationId="{29E150D3-220C-2A04-A8EB-4C1C2C939291}"/>
          </ac:spMkLst>
        </pc:spChg>
        <pc:spChg chg="mod">
          <ac:chgData name="Lola Park" userId="2c38509a-9f96-4ada-9bc0-e56368326a2e" providerId="ADAL" clId="{FF16C22D-6201-42A4-AB1C-9B67872AD3CC}" dt="2023-03-10T01:07:58.502" v="222" actId="208"/>
          <ac:spMkLst>
            <pc:docMk/>
            <pc:sldMk cId="2245768251" sldId="1334"/>
            <ac:spMk id="77" creationId="{5F7F343F-080A-2F97-2E04-4CAD18350E1E}"/>
          </ac:spMkLst>
        </pc:spChg>
      </pc:sldChg>
      <pc:sldChg chg="replTag delTag">
        <pc:chgData name="Lola Park" userId="2c38509a-9f96-4ada-9bc0-e56368326a2e" providerId="ADAL" clId="{FF16C22D-6201-42A4-AB1C-9B67872AD3CC}" dt="2023-03-14T00:06:51.063" v="385"/>
        <pc:sldMkLst>
          <pc:docMk/>
          <pc:sldMk cId="227919721" sldId="3827"/>
        </pc:sldMkLst>
      </pc:sldChg>
      <pc:sldChg chg="del replTag delTag">
        <pc:chgData name="Lola Park" userId="2c38509a-9f96-4ada-9bc0-e56368326a2e" providerId="ADAL" clId="{FF16C22D-6201-42A4-AB1C-9B67872AD3CC}" dt="2023-03-10T01:06:47.827" v="198" actId="47"/>
        <pc:sldMkLst>
          <pc:docMk/>
          <pc:sldMk cId="1421349420" sldId="4228"/>
        </pc:sldMkLst>
      </pc:sldChg>
      <pc:sldChg chg="addSp delSp modSp add mod ord modClrScheme replTag delTag chgLayout">
        <pc:chgData name="Lola Park" userId="2c38509a-9f96-4ada-9bc0-e56368326a2e" providerId="ADAL" clId="{FF16C22D-6201-42A4-AB1C-9B67872AD3CC}" dt="2023-03-14T00:06:47.146" v="367"/>
        <pc:sldMkLst>
          <pc:docMk/>
          <pc:sldMk cId="963511074" sldId="4249"/>
        </pc:sldMkLst>
        <pc:spChg chg="mod ord">
          <ac:chgData name="Lola Park" userId="2c38509a-9f96-4ada-9bc0-e56368326a2e" providerId="ADAL" clId="{FF16C22D-6201-42A4-AB1C-9B67872AD3CC}" dt="2023-03-10T01:09:01.235" v="250"/>
          <ac:spMkLst>
            <pc:docMk/>
            <pc:sldMk cId="963511074" sldId="4249"/>
            <ac:spMk id="2" creationId="{00000000-0000-0000-0000-000000000000}"/>
          </ac:spMkLst>
        </pc:spChg>
        <pc:spChg chg="add del mod ord">
          <ac:chgData name="Lola Park" userId="2c38509a-9f96-4ada-9bc0-e56368326a2e" providerId="ADAL" clId="{FF16C22D-6201-42A4-AB1C-9B67872AD3CC}" dt="2023-03-10T01:01:18.116" v="115" actId="700"/>
          <ac:spMkLst>
            <pc:docMk/>
            <pc:sldMk cId="963511074" sldId="4249"/>
            <ac:spMk id="4" creationId="{DC14611B-51D3-5D34-0DAF-18B8DA2A6A6E}"/>
          </ac:spMkLst>
        </pc:spChg>
        <pc:spChg chg="mod ord">
          <ac:chgData name="Lola Park" userId="2c38509a-9f96-4ada-9bc0-e56368326a2e" providerId="ADAL" clId="{FF16C22D-6201-42A4-AB1C-9B67872AD3CC}" dt="2023-03-10T01:01:18.116" v="115" actId="700"/>
          <ac:spMkLst>
            <pc:docMk/>
            <pc:sldMk cId="963511074" sldId="4249"/>
            <ac:spMk id="7" creationId="{5104E718-4F5A-469B-B35F-85C38DC0099D}"/>
          </ac:spMkLst>
        </pc:spChg>
      </pc:sldChg>
      <pc:sldChg chg="replTag delTag">
        <pc:chgData name="Lola Park" userId="2c38509a-9f96-4ada-9bc0-e56368326a2e" providerId="ADAL" clId="{FF16C22D-6201-42A4-AB1C-9B67872AD3CC}" dt="2023-03-13T05:49:30.566" v="338"/>
        <pc:sldMkLst>
          <pc:docMk/>
          <pc:sldMk cId="4047558696" sldId="4418"/>
        </pc:sldMkLst>
      </pc:sldChg>
      <pc:sldChg chg="replTag delTag">
        <pc:chgData name="Lola Park" userId="2c38509a-9f96-4ada-9bc0-e56368326a2e" providerId="ADAL" clId="{FF16C22D-6201-42A4-AB1C-9B67872AD3CC}" dt="2023-03-13T05:50:28.098" v="340"/>
        <pc:sldMkLst>
          <pc:docMk/>
          <pc:sldMk cId="4250775652" sldId="4420"/>
        </pc:sldMkLst>
      </pc:sldChg>
      <pc:sldChg chg="modSp mod replTag delTag">
        <pc:chgData name="Lola Park" userId="2c38509a-9f96-4ada-9bc0-e56368326a2e" providerId="ADAL" clId="{FF16C22D-6201-42A4-AB1C-9B67872AD3CC}" dt="2023-03-14T00:19:11.390" v="438" actId="179"/>
        <pc:sldMkLst>
          <pc:docMk/>
          <pc:sldMk cId="2128970028" sldId="4422"/>
        </pc:sldMkLst>
        <pc:spChg chg="mod">
          <ac:chgData name="Lola Park" userId="2c38509a-9f96-4ada-9bc0-e56368326a2e" providerId="ADAL" clId="{FF16C22D-6201-42A4-AB1C-9B67872AD3CC}" dt="2023-03-14T00:19:11.390" v="438" actId="179"/>
          <ac:spMkLst>
            <pc:docMk/>
            <pc:sldMk cId="2128970028" sldId="4422"/>
            <ac:spMk id="3" creationId="{49D2D557-5702-4F30-A09E-131DBB2C6A92}"/>
          </ac:spMkLst>
        </pc:spChg>
      </pc:sldChg>
      <pc:sldChg chg="replTag delTag">
        <pc:chgData name="Lola Park" userId="2c38509a-9f96-4ada-9bc0-e56368326a2e" providerId="ADAL" clId="{FF16C22D-6201-42A4-AB1C-9B67872AD3CC}" dt="2023-03-14T00:06:50.196" v="381"/>
        <pc:sldMkLst>
          <pc:docMk/>
          <pc:sldMk cId="1874771810" sldId="4423"/>
        </pc:sldMkLst>
      </pc:sldChg>
      <pc:sldChg chg="replTag delTag">
        <pc:chgData name="Lola Park" userId="2c38509a-9f96-4ada-9bc0-e56368326a2e" providerId="ADAL" clId="{FF16C22D-6201-42A4-AB1C-9B67872AD3CC}" dt="2023-03-14T00:06:48.001" v="373"/>
        <pc:sldMkLst>
          <pc:docMk/>
          <pc:sldMk cId="3184708073" sldId="4425"/>
        </pc:sldMkLst>
      </pc:sldChg>
      <pc:sldChg chg="replTag delTag">
        <pc:chgData name="Lola Park" userId="2c38509a-9f96-4ada-9bc0-e56368326a2e" providerId="ADAL" clId="{FF16C22D-6201-42A4-AB1C-9B67872AD3CC}" dt="2023-03-14T00:06:48.890" v="375"/>
        <pc:sldMkLst>
          <pc:docMk/>
          <pc:sldMk cId="1690707142" sldId="4429"/>
        </pc:sldMkLst>
      </pc:sldChg>
      <pc:sldChg chg="replTag delTag">
        <pc:chgData name="Lola Park" userId="2c38509a-9f96-4ada-9bc0-e56368326a2e" providerId="ADAL" clId="{FF16C22D-6201-42A4-AB1C-9B67872AD3CC}" dt="2023-03-13T05:45:47.312" v="326"/>
        <pc:sldMkLst>
          <pc:docMk/>
          <pc:sldMk cId="3446712937" sldId="4430"/>
        </pc:sldMkLst>
      </pc:sldChg>
      <pc:sldChg chg="replTag delTag">
        <pc:chgData name="Lola Park" userId="2c38509a-9f96-4ada-9bc0-e56368326a2e" providerId="ADAL" clId="{FF16C22D-6201-42A4-AB1C-9B67872AD3CC}" dt="2023-03-14T00:06:47.654" v="371"/>
        <pc:sldMkLst>
          <pc:docMk/>
          <pc:sldMk cId="966906188" sldId="4431"/>
        </pc:sldMkLst>
      </pc:sldChg>
      <pc:sldChg chg="replTag delTag">
        <pc:chgData name="Lola Park" userId="2c38509a-9f96-4ada-9bc0-e56368326a2e" providerId="ADAL" clId="{FF16C22D-6201-42A4-AB1C-9B67872AD3CC}" dt="2023-03-13T05:45:53.421" v="328"/>
        <pc:sldMkLst>
          <pc:docMk/>
          <pc:sldMk cId="2639945614" sldId="4435"/>
        </pc:sldMkLst>
      </pc:sldChg>
      <pc:sldChg chg="replTag delTag">
        <pc:chgData name="Lola Park" userId="2c38509a-9f96-4ada-9bc0-e56368326a2e" providerId="ADAL" clId="{FF16C22D-6201-42A4-AB1C-9B67872AD3CC}" dt="2023-03-13T05:52:25.983" v="344"/>
        <pc:sldMkLst>
          <pc:docMk/>
          <pc:sldMk cId="679579405" sldId="4437"/>
        </pc:sldMkLst>
      </pc:sldChg>
      <pc:sldChg chg="replTag delTag">
        <pc:chgData name="Lola Park" userId="2c38509a-9f96-4ada-9bc0-e56368326a2e" providerId="ADAL" clId="{FF16C22D-6201-42A4-AB1C-9B67872AD3CC}" dt="2023-03-13T05:53:13.700" v="346"/>
        <pc:sldMkLst>
          <pc:docMk/>
          <pc:sldMk cId="3133952733" sldId="4438"/>
        </pc:sldMkLst>
      </pc:sldChg>
      <pc:sldChg chg="replTag delTag">
        <pc:chgData name="Lola Park" userId="2c38509a-9f96-4ada-9bc0-e56368326a2e" providerId="ADAL" clId="{FF16C22D-6201-42A4-AB1C-9B67872AD3CC}" dt="2023-03-10T00:53:34.639" v="5"/>
        <pc:sldMkLst>
          <pc:docMk/>
          <pc:sldMk cId="1787109768" sldId="5278"/>
        </pc:sldMkLst>
      </pc:sldChg>
      <pc:sldChg chg="replTag delTag">
        <pc:chgData name="Lola Park" userId="2c38509a-9f96-4ada-9bc0-e56368326a2e" providerId="ADAL" clId="{FF16C22D-6201-42A4-AB1C-9B67872AD3CC}" dt="2023-03-14T00:18:40.638" v="420"/>
        <pc:sldMkLst>
          <pc:docMk/>
          <pc:sldMk cId="553694433" sldId="5282"/>
        </pc:sldMkLst>
      </pc:sldChg>
      <pc:sldChg chg="replTag delTag">
        <pc:chgData name="Lola Park" userId="2c38509a-9f96-4ada-9bc0-e56368326a2e" providerId="ADAL" clId="{FF16C22D-6201-42A4-AB1C-9B67872AD3CC}" dt="2023-03-13T05:56:21.174" v="352"/>
        <pc:sldMkLst>
          <pc:docMk/>
          <pc:sldMk cId="970962510" sldId="5283"/>
        </pc:sldMkLst>
      </pc:sldChg>
      <pc:sldChg chg="addSp delSp modSp add mod ord modTransition modClrScheme replTag delTag chgLayout">
        <pc:chgData name="Lola Park" userId="2c38509a-9f96-4ada-9bc0-e56368326a2e" providerId="ADAL" clId="{FF16C22D-6201-42A4-AB1C-9B67872AD3CC}" dt="2023-03-14T00:06:47.379" v="369"/>
        <pc:sldMkLst>
          <pc:docMk/>
          <pc:sldMk cId="3253795404" sldId="9754"/>
        </pc:sldMkLst>
        <pc:spChg chg="mod ord">
          <ac:chgData name="Lola Park" userId="2c38509a-9f96-4ada-9bc0-e56368326a2e" providerId="ADAL" clId="{FF16C22D-6201-42A4-AB1C-9B67872AD3CC}" dt="2023-03-10T01:07:37.274" v="215" actId="700"/>
          <ac:spMkLst>
            <pc:docMk/>
            <pc:sldMk cId="3253795404" sldId="9754"/>
            <ac:spMk id="2" creationId="{A2843582-3573-3001-63ED-3FADD27F3871}"/>
          </ac:spMkLst>
        </pc:spChg>
        <pc:spChg chg="mod ord">
          <ac:chgData name="Lola Park" userId="2c38509a-9f96-4ada-9bc0-e56368326a2e" providerId="ADAL" clId="{FF16C22D-6201-42A4-AB1C-9B67872AD3CC}" dt="2023-03-10T01:07:37.274" v="215" actId="700"/>
          <ac:spMkLst>
            <pc:docMk/>
            <pc:sldMk cId="3253795404" sldId="9754"/>
            <ac:spMk id="3" creationId="{CB1C7DF9-5F40-414A-B7D4-C96C95718033}"/>
          </ac:spMkLst>
        </pc:spChg>
        <pc:spChg chg="add del mod ord">
          <ac:chgData name="Lola Park" userId="2c38509a-9f96-4ada-9bc0-e56368326a2e" providerId="ADAL" clId="{FF16C22D-6201-42A4-AB1C-9B67872AD3CC}" dt="2023-03-10T01:07:37.274" v="215" actId="700"/>
          <ac:spMkLst>
            <pc:docMk/>
            <pc:sldMk cId="3253795404" sldId="9754"/>
            <ac:spMk id="4" creationId="{53BFF37B-D1C5-0DE1-04B9-79472F4ACDB7}"/>
          </ac:spMkLst>
        </pc:spChg>
        <pc:spChg chg="mod">
          <ac:chgData name="Lola Park" userId="2c38509a-9f96-4ada-9bc0-e56368326a2e" providerId="ADAL" clId="{FF16C22D-6201-42A4-AB1C-9B67872AD3CC}" dt="2023-03-10T01:09:30.257" v="260" actId="207"/>
          <ac:spMkLst>
            <pc:docMk/>
            <pc:sldMk cId="3253795404" sldId="9754"/>
            <ac:spMk id="7" creationId="{73F40E00-223C-44A2-8234-F960EFAF6EAC}"/>
          </ac:spMkLst>
        </pc:spChg>
        <pc:spChg chg="mod">
          <ac:chgData name="Lola Park" userId="2c38509a-9f96-4ada-9bc0-e56368326a2e" providerId="ADAL" clId="{FF16C22D-6201-42A4-AB1C-9B67872AD3CC}" dt="2023-03-10T01:09:23.029" v="258" actId="207"/>
          <ac:spMkLst>
            <pc:docMk/>
            <pc:sldMk cId="3253795404" sldId="9754"/>
            <ac:spMk id="9" creationId="{C4B27897-53E7-B9CC-29F1-98FE127AF60C}"/>
          </ac:spMkLst>
        </pc:spChg>
        <pc:spChg chg="mod">
          <ac:chgData name="Lola Park" userId="2c38509a-9f96-4ada-9bc0-e56368326a2e" providerId="ADAL" clId="{FF16C22D-6201-42A4-AB1C-9B67872AD3CC}" dt="2023-03-10T01:08:08.695" v="227" actId="207"/>
          <ac:spMkLst>
            <pc:docMk/>
            <pc:sldMk cId="3253795404" sldId="9754"/>
            <ac:spMk id="10" creationId="{160E82D1-D3E1-FAC2-A313-80AD20665FE1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30" creationId="{870B7CEC-ECF0-48AD-AE32-FB86CC42A3B6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31" creationId="{DAAB7A4F-74B0-5289-3AC7-7056D4CF86DF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32" creationId="{77BD0E93-CC78-434F-7C23-F0318D386555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33" creationId="{9FC770D1-6C18-85E9-8351-B8622CC6C3F2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34" creationId="{CF75159A-896F-86D8-5C21-F1148A47E04A}"/>
          </ac:spMkLst>
        </pc:spChg>
        <pc:spChg chg="mod">
          <ac:chgData name="Lola Park" userId="2c38509a-9f96-4ada-9bc0-e56368326a2e" providerId="ADAL" clId="{FF16C22D-6201-42A4-AB1C-9B67872AD3CC}" dt="2023-03-10T01:09:12.432" v="255" actId="207"/>
          <ac:spMkLst>
            <pc:docMk/>
            <pc:sldMk cId="3253795404" sldId="9754"/>
            <ac:spMk id="36" creationId="{175EF26D-BE01-018D-2381-5C104C9E658F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44" creationId="{7734BF58-E37F-2E11-55A5-14D8291EFF4D}"/>
          </ac:spMkLst>
        </pc:spChg>
        <pc:spChg chg="mod">
          <ac:chgData name="Lola Park" userId="2c38509a-9f96-4ada-9bc0-e56368326a2e" providerId="ADAL" clId="{FF16C22D-6201-42A4-AB1C-9B67872AD3CC}" dt="2023-03-10T01:07:19.580" v="212" actId="2085"/>
          <ac:spMkLst>
            <pc:docMk/>
            <pc:sldMk cId="3253795404" sldId="9754"/>
            <ac:spMk id="47" creationId="{1979DAFB-5E37-BC59-DDA8-C239ACC31D1C}"/>
          </ac:spMkLst>
        </pc:spChg>
        <pc:spChg chg="mod">
          <ac:chgData name="Lola Park" userId="2c38509a-9f96-4ada-9bc0-e56368326a2e" providerId="ADAL" clId="{FF16C22D-6201-42A4-AB1C-9B67872AD3CC}" dt="2023-03-10T01:09:26.186" v="259" actId="207"/>
          <ac:spMkLst>
            <pc:docMk/>
            <pc:sldMk cId="3253795404" sldId="9754"/>
            <ac:spMk id="53" creationId="{624BB50C-1943-04B1-C592-9BF0B76D5C2E}"/>
          </ac:spMkLst>
        </pc:spChg>
      </pc:sldChg>
      <pc:sldChg chg="addSp delSp modSp add mod ord modClrScheme replTag delTag chgLayout">
        <pc:chgData name="Lola Park" userId="2c38509a-9f96-4ada-9bc0-e56368326a2e" providerId="ADAL" clId="{FF16C22D-6201-42A4-AB1C-9B67872AD3CC}" dt="2023-03-13T05:48:08.051" v="334"/>
        <pc:sldMkLst>
          <pc:docMk/>
          <pc:sldMk cId="28694503" sldId="9755"/>
        </pc:sldMkLst>
        <pc:spChg chg="mod ord">
          <ac:chgData name="Lola Park" userId="2c38509a-9f96-4ada-9bc0-e56368326a2e" providerId="ADAL" clId="{FF16C22D-6201-42A4-AB1C-9B67872AD3CC}" dt="2023-03-10T01:01:09.821" v="110"/>
          <ac:spMkLst>
            <pc:docMk/>
            <pc:sldMk cId="28694503" sldId="9755"/>
            <ac:spMk id="2" creationId="{5DCFFC83-CDF5-4154-AA88-65132FDCA60F}"/>
          </ac:spMkLst>
        </pc:spChg>
        <pc:spChg chg="mod">
          <ac:chgData name="Lola Park" userId="2c38509a-9f96-4ada-9bc0-e56368326a2e" providerId="ADAL" clId="{FF16C22D-6201-42A4-AB1C-9B67872AD3CC}" dt="2023-03-10T01:03:01.916" v="126" actId="207"/>
          <ac:spMkLst>
            <pc:docMk/>
            <pc:sldMk cId="28694503" sldId="9755"/>
            <ac:spMk id="3" creationId="{3162BF38-6829-5CD5-EA26-CD580990867A}"/>
          </ac:spMkLst>
        </pc:spChg>
        <pc:spChg chg="mod">
          <ac:chgData name="Lola Park" userId="2c38509a-9f96-4ada-9bc0-e56368326a2e" providerId="ADAL" clId="{FF16C22D-6201-42A4-AB1C-9B67872AD3CC}" dt="2023-03-10T01:05:22.792" v="172" actId="207"/>
          <ac:spMkLst>
            <pc:docMk/>
            <pc:sldMk cId="28694503" sldId="9755"/>
            <ac:spMk id="4" creationId="{88B84CA2-ADD8-465C-ADEF-9C4AFE9A9E81}"/>
          </ac:spMkLst>
        </pc:spChg>
        <pc:spChg chg="mod">
          <ac:chgData name="Lola Park" userId="2c38509a-9f96-4ada-9bc0-e56368326a2e" providerId="ADAL" clId="{FF16C22D-6201-42A4-AB1C-9B67872AD3CC}" dt="2023-03-10T01:05:13.171" v="171" actId="5793"/>
          <ac:spMkLst>
            <pc:docMk/>
            <pc:sldMk cId="28694503" sldId="9755"/>
            <ac:spMk id="5" creationId="{9985A0E2-E80D-8C2E-2978-87880EDD6C62}"/>
          </ac:spMkLst>
        </pc:spChg>
        <pc:spChg chg="mod">
          <ac:chgData name="Lola Park" userId="2c38509a-9f96-4ada-9bc0-e56368326a2e" providerId="ADAL" clId="{FF16C22D-6201-42A4-AB1C-9B67872AD3CC}" dt="2023-03-10T01:04:43.961" v="149" actId="20577"/>
          <ac:spMkLst>
            <pc:docMk/>
            <pc:sldMk cId="28694503" sldId="9755"/>
            <ac:spMk id="7" creationId="{FF365389-CDA0-90F1-5CE9-F67F6F81FD68}"/>
          </ac:spMkLst>
        </pc:spChg>
        <pc:spChg chg="add del mod ord">
          <ac:chgData name="Lola Park" userId="2c38509a-9f96-4ada-9bc0-e56368326a2e" providerId="ADAL" clId="{FF16C22D-6201-42A4-AB1C-9B67872AD3CC}" dt="2023-03-10T01:00:56.075" v="72" actId="700"/>
          <ac:spMkLst>
            <pc:docMk/>
            <pc:sldMk cId="28694503" sldId="9755"/>
            <ac:spMk id="8" creationId="{C96D646E-1DD0-86FD-E45A-7AC7877CC675}"/>
          </ac:spMkLst>
        </pc:spChg>
        <pc:spChg chg="mod">
          <ac:chgData name="Lola Park" userId="2c38509a-9f96-4ada-9bc0-e56368326a2e" providerId="ADAL" clId="{FF16C22D-6201-42A4-AB1C-9B67872AD3CC}" dt="2023-03-10T01:04:59.183" v="161" actId="5793"/>
          <ac:spMkLst>
            <pc:docMk/>
            <pc:sldMk cId="28694503" sldId="9755"/>
            <ac:spMk id="9" creationId="{0E6024A1-2E64-2593-9A7E-2E251818B3E9}"/>
          </ac:spMkLst>
        </pc:spChg>
        <pc:spChg chg="mod ord">
          <ac:chgData name="Lola Park" userId="2c38509a-9f96-4ada-9bc0-e56368326a2e" providerId="ADAL" clId="{FF16C22D-6201-42A4-AB1C-9B67872AD3CC}" dt="2023-03-10T01:00:56.075" v="72" actId="700"/>
          <ac:spMkLst>
            <pc:docMk/>
            <pc:sldMk cId="28694503" sldId="9755"/>
            <ac:spMk id="10" creationId="{AEAC3E58-A162-46E5-52A5-929321279A3A}"/>
          </ac:spMkLst>
        </pc:spChg>
        <pc:spChg chg="mod">
          <ac:chgData name="Lola Park" userId="2c38509a-9f96-4ada-9bc0-e56368326a2e" providerId="ADAL" clId="{FF16C22D-6201-42A4-AB1C-9B67872AD3CC}" dt="2023-03-10T01:03:45.922" v="129" actId="207"/>
          <ac:spMkLst>
            <pc:docMk/>
            <pc:sldMk cId="28694503" sldId="9755"/>
            <ac:spMk id="16" creationId="{C3055A48-58AD-C3F4-CF77-68EE98A20C54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35" creationId="{7CBD7623-9686-CB4F-68ED-D7B0B6E5265A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36" creationId="{17F8CAAD-95E4-9E25-A4B8-82F1C68E2774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37" creationId="{444A980F-38BF-B5BA-BC44-B827EC2C65DE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38" creationId="{42902D3B-9997-E4BE-61DD-97A8BE766491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39" creationId="{9DD12B57-F189-A1E3-0A8E-D79DC51C142B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40" creationId="{3FA9BE40-BDDA-0907-135B-4F1542A73BFC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41" creationId="{39E4501B-E060-67EC-7C0C-8B6568C40C4A}"/>
          </ac:spMkLst>
        </pc:spChg>
        <pc:spChg chg="mod">
          <ac:chgData name="Lola Park" userId="2c38509a-9f96-4ada-9bc0-e56368326a2e" providerId="ADAL" clId="{FF16C22D-6201-42A4-AB1C-9B67872AD3CC}" dt="2023-03-10T01:02:23.407" v="123" actId="207"/>
          <ac:spMkLst>
            <pc:docMk/>
            <pc:sldMk cId="28694503" sldId="9755"/>
            <ac:spMk id="42" creationId="{E6D7A101-6B8F-872D-7187-FEF58A3D2398}"/>
          </ac:spMkLst>
        </pc:spChg>
        <pc:spChg chg="mod">
          <ac:chgData name="Lola Park" userId="2c38509a-9f96-4ada-9bc0-e56368326a2e" providerId="ADAL" clId="{FF16C22D-6201-42A4-AB1C-9B67872AD3CC}" dt="2023-03-10T01:09:56.081" v="271" actId="208"/>
          <ac:spMkLst>
            <pc:docMk/>
            <pc:sldMk cId="28694503" sldId="9755"/>
            <ac:spMk id="52" creationId="{5FC1FEA7-F3B0-E88D-75CF-770347C1E94D}"/>
          </ac:spMkLst>
        </pc:spChg>
        <pc:spChg chg="mod">
          <ac:chgData name="Lola Park" userId="2c38509a-9f96-4ada-9bc0-e56368326a2e" providerId="ADAL" clId="{FF16C22D-6201-42A4-AB1C-9B67872AD3CC}" dt="2023-03-10T01:03:12.635" v="128" actId="207"/>
          <ac:spMkLst>
            <pc:docMk/>
            <pc:sldMk cId="28694503" sldId="9755"/>
            <ac:spMk id="53" creationId="{CCA44DB5-527F-08EA-1233-2E3A2C40A20B}"/>
          </ac:spMkLst>
        </pc:sp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11" creationId="{F65954CA-1B7D-E986-125B-C09E52CC47E6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15" creationId="{0985D0C6-23D7-56C9-3A95-30B39DC73BF6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21" creationId="{7747EAAA-4837-A0BF-C142-9FD143086956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23" creationId="{96EB92CC-B744-9BB8-7F9E-2858373E4A79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27" creationId="{81B5F5A3-2CE9-571C-7279-F146CF5AA171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29" creationId="{CECE6BEB-D12D-234F-46C4-4F591B9C341D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31" creationId="{FCABC4DF-B35E-00F3-B8FB-4235B5600D76}"/>
          </ac:picMkLst>
        </pc:picChg>
        <pc:picChg chg="mod">
          <ac:chgData name="Lola Park" userId="2c38509a-9f96-4ada-9bc0-e56368326a2e" providerId="ADAL" clId="{FF16C22D-6201-42A4-AB1C-9B67872AD3CC}" dt="2023-03-10T01:01:48.737" v="120"/>
          <ac:picMkLst>
            <pc:docMk/>
            <pc:sldMk cId="28694503" sldId="9755"/>
            <ac:picMk id="33" creationId="{DC38B22E-881D-0A70-CC81-C4C2F227DCC1}"/>
          </ac:picMkLst>
        </pc:picChg>
      </pc:sldChg>
    </pc:docChg>
  </pc:docChgLst>
  <pc:docChgLst>
    <pc:chgData name="Lola Park" userId="2c38509a-9f96-4ada-9bc0-e56368326a2e" providerId="ADAL" clId="{448CB34A-4F77-42AE-B57E-A333A4EA8498}"/>
    <pc:docChg chg="custSel modSld replTag delTag">
      <pc:chgData name="Lola Park" userId="2c38509a-9f96-4ada-9bc0-e56368326a2e" providerId="ADAL" clId="{448CB34A-4F77-42AE-B57E-A333A4EA8498}" dt="2023-01-03T06:19:11.154" v="17" actId="478"/>
      <pc:docMkLst>
        <pc:docMk/>
      </pc:docMkLst>
      <pc:sldChg chg="replTag delTag">
        <pc:chgData name="Lola Park" userId="2c38509a-9f96-4ada-9bc0-e56368326a2e" providerId="ADAL" clId="{448CB34A-4F77-42AE-B57E-A333A4EA8498}" dt="2023-01-03T00:32:23.324" v="9"/>
        <pc:sldMkLst>
          <pc:docMk/>
          <pc:sldMk cId="347802907" sldId="575"/>
        </pc:sldMkLst>
      </pc:sldChg>
      <pc:sldChg chg="addSp delSp modSp mod replTag delTag">
        <pc:chgData name="Lola Park" userId="2c38509a-9f96-4ada-9bc0-e56368326a2e" providerId="ADAL" clId="{448CB34A-4F77-42AE-B57E-A333A4EA8498}" dt="2023-01-03T06:19:11.154" v="17" actId="478"/>
        <pc:sldMkLst>
          <pc:docMk/>
          <pc:sldMk cId="2075675737" sldId="4441"/>
        </pc:sldMkLst>
        <pc:spChg chg="add del mod">
          <ac:chgData name="Lola Park" userId="2c38509a-9f96-4ada-9bc0-e56368326a2e" providerId="ADAL" clId="{448CB34A-4F77-42AE-B57E-A333A4EA8498}" dt="2023-01-03T00:32:48.551" v="15"/>
          <ac:spMkLst>
            <pc:docMk/>
            <pc:sldMk cId="2075675737" sldId="4441"/>
            <ac:spMk id="10" creationId="{7854C0A5-5AF2-A3D3-0273-73D522C45DD1}"/>
          </ac:spMkLst>
        </pc:spChg>
        <pc:spChg chg="add del mod">
          <ac:chgData name="Lola Park" userId="2c38509a-9f96-4ada-9bc0-e56368326a2e" providerId="ADAL" clId="{448CB34A-4F77-42AE-B57E-A333A4EA8498}" dt="2023-01-03T00:32:48.551" v="15"/>
          <ac:spMkLst>
            <pc:docMk/>
            <pc:sldMk cId="2075675737" sldId="4441"/>
            <ac:spMk id="11" creationId="{80A3CF4A-393F-69EB-EEA9-0B010173A799}"/>
          </ac:spMkLst>
        </pc:spChg>
        <pc:spChg chg="add del mod">
          <ac:chgData name="Lola Park" userId="2c38509a-9f96-4ada-9bc0-e56368326a2e" providerId="ADAL" clId="{448CB34A-4F77-42AE-B57E-A333A4EA8498}" dt="2023-01-03T00:32:48.551" v="15"/>
          <ac:spMkLst>
            <pc:docMk/>
            <pc:sldMk cId="2075675737" sldId="4441"/>
            <ac:spMk id="12" creationId="{4661B721-F164-E959-6C4A-39AA15FBCC95}"/>
          </ac:spMkLst>
        </pc:spChg>
        <pc:picChg chg="add del mod">
          <ac:chgData name="Lola Park" userId="2c38509a-9f96-4ada-9bc0-e56368326a2e" providerId="ADAL" clId="{448CB34A-4F77-42AE-B57E-A333A4EA8498}" dt="2023-01-03T00:32:48.551" v="15"/>
          <ac:picMkLst>
            <pc:docMk/>
            <pc:sldMk cId="2075675737" sldId="4441"/>
            <ac:picMk id="8" creationId="{ACC989ED-5932-72BB-93C8-A5A068E34BD7}"/>
          </ac:picMkLst>
        </pc:picChg>
        <pc:picChg chg="add del">
          <ac:chgData name="Lola Park" userId="2c38509a-9f96-4ada-9bc0-e56368326a2e" providerId="ADAL" clId="{448CB34A-4F77-42AE-B57E-A333A4EA8498}" dt="2023-01-03T06:19:11.154" v="17" actId="478"/>
          <ac:picMkLst>
            <pc:docMk/>
            <pc:sldMk cId="2075675737" sldId="4441"/>
            <ac:picMk id="13" creationId="{BD83E71E-D738-112E-1E3C-6D45BAC3EECA}"/>
          </ac:picMkLst>
        </pc:picChg>
      </pc:sldChg>
      <pc:sldChg chg="replTag delTag">
        <pc:chgData name="Lola Park" userId="2c38509a-9f96-4ada-9bc0-e56368326a2e" providerId="ADAL" clId="{448CB34A-4F77-42AE-B57E-A333A4EA8498}" dt="2023-01-03T00:32:22.763" v="5"/>
        <pc:sldMkLst>
          <pc:docMk/>
          <pc:sldMk cId="1787109768" sldId="5278"/>
        </pc:sldMkLst>
      </pc:sldChg>
      <pc:sldChg chg="replTag delTag">
        <pc:chgData name="Lola Park" userId="2c38509a-9f96-4ada-9bc0-e56368326a2e" providerId="ADAL" clId="{448CB34A-4F77-42AE-B57E-A333A4EA8498}" dt="2023-01-03T00:32:19.188" v="1"/>
        <pc:sldMkLst>
          <pc:docMk/>
          <pc:sldMk cId="553694433" sldId="5282"/>
        </pc:sldMkLst>
      </pc:sldChg>
    </pc:docChg>
  </pc:docChgLst>
  <pc:docChgLst>
    <pc:chgData name="Lola Park" userId="f2eeedf9-1fb2-4c83-b8da-15fb8ffd90d6" providerId="ADAL" clId="{C41A69EB-8E12-4847-9FAD-ACF339A02356}"/>
    <pc:docChg chg="modSld">
      <pc:chgData name="Lola Park" userId="f2eeedf9-1fb2-4c83-b8da-15fb8ffd90d6" providerId="ADAL" clId="{C41A69EB-8E12-4847-9FAD-ACF339A02356}" dt="2022-03-15T00:38:08.630" v="7" actId="20577"/>
      <pc:docMkLst>
        <pc:docMk/>
      </pc:docMkLst>
      <pc:sldChg chg="modSp mod">
        <pc:chgData name="Lola Park" userId="f2eeedf9-1fb2-4c83-b8da-15fb8ffd90d6" providerId="ADAL" clId="{C41A69EB-8E12-4847-9FAD-ACF339A02356}" dt="2022-03-15T00:38:08.630" v="7" actId="20577"/>
        <pc:sldMkLst>
          <pc:docMk/>
          <pc:sldMk cId="2245768251" sldId="1334"/>
        </pc:sldMkLst>
        <pc:spChg chg="mod">
          <ac:chgData name="Lola Park" userId="f2eeedf9-1fb2-4c83-b8da-15fb8ffd90d6" providerId="ADAL" clId="{C41A69EB-8E12-4847-9FAD-ACF339A02356}" dt="2022-03-15T00:38:08.630" v="7" actId="20577"/>
          <ac:spMkLst>
            <pc:docMk/>
            <pc:sldMk cId="2245768251" sldId="1334"/>
            <ac:spMk id="6" creationId="{0A0D2A83-9198-0D4D-89E9-0AD8B9B6CF1F}"/>
          </ac:spMkLst>
        </pc:spChg>
      </pc:sldChg>
    </pc:docChg>
  </pc:docChgLst>
  <pc:docChgLst>
    <pc:chgData name="Lola Park" userId="2c38509a-9f96-4ada-9bc0-e56368326a2e" providerId="ADAL" clId="{DF0A3542-26BA-49B2-B7C1-A32F526BBDFA}"/>
    <pc:docChg chg="undo custSel modSld modMainMaster replTag delTag">
      <pc:chgData name="Lola Park" userId="2c38509a-9f96-4ada-9bc0-e56368326a2e" providerId="ADAL" clId="{DF0A3542-26BA-49B2-B7C1-A32F526BBDFA}" dt="2023-02-02T00:59:52.038" v="384" actId="113"/>
      <pc:docMkLst>
        <pc:docMk/>
      </pc:docMkLst>
      <pc:sldChg chg="mod modClrScheme replTag delTag chgLayout">
        <pc:chgData name="Lola Park" userId="2c38509a-9f96-4ada-9bc0-e56368326a2e" providerId="ADAL" clId="{DF0A3542-26BA-49B2-B7C1-A32F526BBDFA}" dt="2023-01-30T05:54:13.227" v="308"/>
        <pc:sldMkLst>
          <pc:docMk/>
          <pc:sldMk cId="964630114" sldId="574"/>
        </pc:sldMkLst>
      </pc:sldChg>
      <pc:sldChg chg="modSp mod modClrScheme replTag delTag chgLayout">
        <pc:chgData name="Lola Park" userId="2c38509a-9f96-4ada-9bc0-e56368326a2e" providerId="ADAL" clId="{DF0A3542-26BA-49B2-B7C1-A32F526BBDFA}" dt="2023-02-02T00:59:52.038" v="384" actId="113"/>
        <pc:sldMkLst>
          <pc:docMk/>
          <pc:sldMk cId="347802907" sldId="575"/>
        </pc:sldMkLst>
        <pc:spChg chg="mod ord">
          <ac:chgData name="Lola Park" userId="2c38509a-9f96-4ada-9bc0-e56368326a2e" providerId="ADAL" clId="{DF0A3542-26BA-49B2-B7C1-A32F526BBDFA}" dt="2023-02-02T00:59:52.038" v="384" actId="113"/>
          <ac:spMkLst>
            <pc:docMk/>
            <pc:sldMk cId="347802907" sldId="575"/>
            <ac:spMk id="2" creationId="{0045BB5F-B5C3-3D4F-825C-7F95E278F6EC}"/>
          </ac:spMkLst>
        </pc:spChg>
        <pc:spChg chg="mod ord">
          <ac:chgData name="Lola Park" userId="2c38509a-9f96-4ada-9bc0-e56368326a2e" providerId="ADAL" clId="{DF0A3542-26BA-49B2-B7C1-A32F526BBDFA}" dt="2023-01-30T05:45:43.809" v="75" actId="207"/>
          <ac:spMkLst>
            <pc:docMk/>
            <pc:sldMk cId="347802907" sldId="575"/>
            <ac:spMk id="4" creationId="{C2ECEB96-E00C-B94B-A53D-510B3A596A2C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25.039" v="336"/>
        <pc:sldMkLst>
          <pc:docMk/>
          <pc:sldMk cId="3665311944" sldId="577"/>
        </pc:sldMkLst>
        <pc:spChg chg="mod ord">
          <ac:chgData name="Lola Park" userId="2c38509a-9f96-4ada-9bc0-e56368326a2e" providerId="ADAL" clId="{DF0A3542-26BA-49B2-B7C1-A32F526BBDFA}" dt="2023-01-30T05:51:20.888" v="150" actId="207"/>
          <ac:spMkLst>
            <pc:docMk/>
            <pc:sldMk cId="3665311944" sldId="577"/>
            <ac:spMk id="2" creationId="{9E955A95-7728-BD4E-B26E-ED5BD3C249E3}"/>
          </ac:spMkLst>
        </pc:spChg>
        <pc:spChg chg="mod ord">
          <ac:chgData name="Lola Park" userId="2c38509a-9f96-4ada-9bc0-e56368326a2e" providerId="ADAL" clId="{DF0A3542-26BA-49B2-B7C1-A32F526BBDFA}" dt="2023-01-30T05:46:26.642" v="96" actId="700"/>
          <ac:spMkLst>
            <pc:docMk/>
            <pc:sldMk cId="3665311944" sldId="577"/>
            <ac:spMk id="6" creationId="{51E3AAEC-CC59-3741-A13E-4CA6F9227609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3.955" v="310"/>
        <pc:sldMkLst>
          <pc:docMk/>
          <pc:sldMk cId="2584561941" sldId="583"/>
        </pc:sldMkLst>
        <pc:spChg chg="mod ord">
          <ac:chgData name="Lola Park" userId="2c38509a-9f96-4ada-9bc0-e56368326a2e" providerId="ADAL" clId="{DF0A3542-26BA-49B2-B7C1-A32F526BBDFA}" dt="2023-01-30T05:52:48.194" v="260" actId="700"/>
          <ac:spMkLst>
            <pc:docMk/>
            <pc:sldMk cId="2584561941" sldId="583"/>
            <ac:spMk id="7" creationId="{CCF17E7B-4F7F-7645-8E38-96392CCCDFF8}"/>
          </ac:spMkLst>
        </pc:spChg>
        <pc:spChg chg="mod ord">
          <ac:chgData name="Lola Park" userId="2c38509a-9f96-4ada-9bc0-e56368326a2e" providerId="ADAL" clId="{DF0A3542-26BA-49B2-B7C1-A32F526BBDFA}" dt="2023-01-30T05:52:48.194" v="260" actId="700"/>
          <ac:spMkLst>
            <pc:docMk/>
            <pc:sldMk cId="2584561941" sldId="583"/>
            <ac:spMk id="8" creationId="{5DBF4C4B-0D39-ED41-8191-3998FAD8D819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5.386" v="320"/>
        <pc:sldMkLst>
          <pc:docMk/>
          <pc:sldMk cId="417561848" sldId="680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417561848" sldId="680"/>
            <ac:spMk id="2" creationId="{0210E479-0D7D-4B8A-B48B-A949A7235A66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417561848" sldId="680"/>
            <ac:spMk id="3" creationId="{12D99F3C-3094-474F-A110-8E01E1B88FB2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417561848" sldId="680"/>
            <ac:spMk id="5" creationId="{908BA632-BF2A-40FD-AE0C-1D4494B83D07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2303966723" sldId="803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2303966723" sldId="803"/>
            <ac:spMk id="2" creationId="{9E955A95-7728-BD4E-B26E-ED5BD3C249E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3165840780" sldId="817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3165840780" sldId="817"/>
            <ac:spMk id="2" creationId="{9E955A95-7728-BD4E-B26E-ED5BD3C249E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40.608" v="254" actId="700"/>
        <pc:sldMkLst>
          <pc:docMk/>
          <pc:sldMk cId="2851778627" sldId="818"/>
        </pc:sldMkLst>
        <pc:spChg chg="mod ord">
          <ac:chgData name="Lola Park" userId="2c38509a-9f96-4ada-9bc0-e56368326a2e" providerId="ADAL" clId="{DF0A3542-26BA-49B2-B7C1-A32F526BBDFA}" dt="2023-01-30T05:52:40.608" v="254" actId="700"/>
          <ac:spMkLst>
            <pc:docMk/>
            <pc:sldMk cId="2851778627" sldId="818"/>
            <ac:spMk id="2" creationId="{9E955A95-7728-BD4E-B26E-ED5BD3C249E3}"/>
          </ac:spMkLst>
        </pc:spChg>
        <pc:spChg chg="mod ord">
          <ac:chgData name="Lola Park" userId="2c38509a-9f96-4ada-9bc0-e56368326a2e" providerId="ADAL" clId="{DF0A3542-26BA-49B2-B7C1-A32F526BBDFA}" dt="2023-01-30T05:52:40.608" v="254" actId="700"/>
          <ac:spMkLst>
            <pc:docMk/>
            <pc:sldMk cId="2851778627" sldId="818"/>
            <ac:spMk id="6" creationId="{51E3AAEC-CC59-3741-A13E-4CA6F9227609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4.817" v="316"/>
        <pc:sldMkLst>
          <pc:docMk/>
          <pc:sldMk cId="414064767" sldId="819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414064767" sldId="819"/>
            <ac:spMk id="2" creationId="{9E955A95-7728-BD4E-B26E-ED5BD3C249E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712570050" sldId="1141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712570050" sldId="1141"/>
            <ac:spMk id="2" creationId="{3A782C8E-2A86-4CAC-996D-68337F987A28}"/>
          </ac:spMkLst>
        </pc:spChg>
        <pc:picChg chg="mod ord">
          <ac:chgData name="Lola Park" userId="2c38509a-9f96-4ada-9bc0-e56368326a2e" providerId="ADAL" clId="{DF0A3542-26BA-49B2-B7C1-A32F526BBDFA}" dt="2023-01-30T05:52:38.323" v="251" actId="700"/>
          <ac:picMkLst>
            <pc:docMk/>
            <pc:sldMk cId="712570050" sldId="1141"/>
            <ac:picMk id="8" creationId="{02FC49C4-C79F-4A5F-A183-D0F0A4420E1B}"/>
          </ac:picMkLst>
        </pc:pic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861714721" sldId="1142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861714721" sldId="1142"/>
            <ac:spMk id="2" creationId="{9E955A95-7728-BD4E-B26E-ED5BD3C249E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53301330" sldId="1143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53301330" sldId="1143"/>
            <ac:spMk id="2" creationId="{05CF450E-6524-4E71-869A-46268CF96F6C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4.487" v="314"/>
        <pc:sldMkLst>
          <pc:docMk/>
          <pc:sldMk cId="3871298745" sldId="1144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3871298745" sldId="1144"/>
            <ac:spMk id="2" creationId="{0DB30960-45B6-4A06-A860-052A363E79B3}"/>
          </ac:spMkLst>
        </pc:spChg>
        <pc:picChg chg="mod ord">
          <ac:chgData name="Lola Park" userId="2c38509a-9f96-4ada-9bc0-e56368326a2e" providerId="ADAL" clId="{DF0A3542-26BA-49B2-B7C1-A32F526BBDFA}" dt="2023-01-30T05:52:38.323" v="251" actId="700"/>
          <ac:picMkLst>
            <pc:docMk/>
            <pc:sldMk cId="3871298745" sldId="1144"/>
            <ac:picMk id="4" creationId="{3047D549-968C-4392-ADA4-5AED54358A73}"/>
          </ac:picMkLst>
        </pc:picChg>
      </pc:sldChg>
      <pc:sldChg chg="modSp mod modClrScheme replTag delTag chgLayout">
        <pc:chgData name="Lola Park" userId="2c38509a-9f96-4ada-9bc0-e56368326a2e" providerId="ADAL" clId="{DF0A3542-26BA-49B2-B7C1-A32F526BBDFA}" dt="2023-01-30T05:46:33.113" v="99" actId="700"/>
        <pc:sldMkLst>
          <pc:docMk/>
          <pc:sldMk cId="2890349644" sldId="1147"/>
        </pc:sldMkLst>
        <pc:spChg chg="mod ord">
          <ac:chgData name="Lola Park" userId="2c38509a-9f96-4ada-9bc0-e56368326a2e" providerId="ADAL" clId="{DF0A3542-26BA-49B2-B7C1-A32F526BBDFA}" dt="2023-01-30T05:46:33.113" v="99" actId="700"/>
          <ac:spMkLst>
            <pc:docMk/>
            <pc:sldMk cId="2890349644" sldId="1147"/>
            <ac:spMk id="4" creationId="{C17B92AE-6028-4A0E-8C40-D9DE917AFA35}"/>
          </ac:spMkLst>
        </pc:spChg>
      </pc:sldChg>
      <pc:sldChg chg="addSp delSp modSp mod modClrScheme replTag delTag chgLayout">
        <pc:chgData name="Lola Park" userId="2c38509a-9f96-4ada-9bc0-e56368326a2e" providerId="ADAL" clId="{DF0A3542-26BA-49B2-B7C1-A32F526BBDFA}" dt="2023-01-30T06:12:04.977" v="352"/>
        <pc:sldMkLst>
          <pc:docMk/>
          <pc:sldMk cId="35808224" sldId="1148"/>
        </pc:sldMkLst>
        <pc:spChg chg="add del mod ord">
          <ac:chgData name="Lola Park" userId="2c38509a-9f96-4ada-9bc0-e56368326a2e" providerId="ADAL" clId="{DF0A3542-26BA-49B2-B7C1-A32F526BBDFA}" dt="2023-01-30T05:46:49.585" v="116" actId="478"/>
          <ac:spMkLst>
            <pc:docMk/>
            <pc:sldMk cId="35808224" sldId="1148"/>
            <ac:spMk id="2" creationId="{D26054CC-EEE6-8031-6BE6-CFAFF38968C8}"/>
          </ac:spMkLst>
        </pc:spChg>
        <pc:spChg chg="mod ord">
          <ac:chgData name="Lola Park" userId="2c38509a-9f96-4ada-9bc0-e56368326a2e" providerId="ADAL" clId="{DF0A3542-26BA-49B2-B7C1-A32F526BBDFA}" dt="2023-01-30T06:11:55.393" v="345" actId="403"/>
          <ac:spMkLst>
            <pc:docMk/>
            <pc:sldMk cId="35808224" sldId="1148"/>
            <ac:spMk id="3" creationId="{BFAC7F9E-49C9-4999-8AA8-79DC09B83C2D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20.336" v="217" actId="27636"/>
        <pc:sldMkLst>
          <pc:docMk/>
          <pc:sldMk cId="227919721" sldId="3827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227919721" sldId="3827"/>
            <ac:spMk id="2" creationId="{13F26A33-1542-444A-8C86-620D0703EAB1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227919721" sldId="3827"/>
            <ac:spMk id="3" creationId="{B15705D7-ED61-43A4-B280-96F73D6CE1F3}"/>
          </ac:spMkLst>
        </pc:spChg>
        <pc:spChg chg="mod ord">
          <ac:chgData name="Lola Park" userId="2c38509a-9f96-4ada-9bc0-e56368326a2e" providerId="ADAL" clId="{DF0A3542-26BA-49B2-B7C1-A32F526BBDFA}" dt="2023-01-30T05:52:20.336" v="217" actId="27636"/>
          <ac:spMkLst>
            <pc:docMk/>
            <pc:sldMk cId="227919721" sldId="3827"/>
            <ac:spMk id="7" creationId="{2190F6C4-D12F-439B-B3B4-ACCF367D56D5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10.303" v="358"/>
        <pc:sldMkLst>
          <pc:docMk/>
          <pc:sldMk cId="1421349420" sldId="4228"/>
        </pc:sldMkLst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1421349420" sldId="4228"/>
            <ac:spMk id="2" creationId="{5DCFFC83-CDF5-4154-AA88-65132FDCA60F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1421349420" sldId="4228"/>
            <ac:spMk id="3" creationId="{4AFA38A7-0727-4464-9B96-C20AF4F64316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1421349420" sldId="4228"/>
            <ac:spMk id="7" creationId="{22298D5A-6E80-4A92-A5EE-4E8C37CC2FE2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05.512" v="354"/>
        <pc:sldMkLst>
          <pc:docMk/>
          <pc:sldMk cId="963511074" sldId="4249"/>
        </pc:sldMkLst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963511074" sldId="4249"/>
            <ac:spMk id="2" creationId="{00000000-0000-0000-0000-000000000000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963511074" sldId="4249"/>
            <ac:spMk id="5" creationId="{00000000-0000-0000-0000-000000000000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963511074" sldId="4249"/>
            <ac:spMk id="6" creationId="{2E3A57FB-F2D6-4979-80CB-4DAA42AFDCF6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17.477" v="369" actId="14100"/>
        <pc:sldMkLst>
          <pc:docMk/>
          <pc:sldMk cId="4047558696" sldId="4418"/>
        </pc:sldMkLst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4047558696" sldId="4418"/>
            <ac:spMk id="2" creationId="{C2110A14-5EF4-4D6D-88A1-EA3757045EDA}"/>
          </ac:spMkLst>
        </pc:spChg>
        <pc:spChg chg="mod ord">
          <ac:chgData name="Lola Park" userId="2c38509a-9f96-4ada-9bc0-e56368326a2e" providerId="ADAL" clId="{DF0A3542-26BA-49B2-B7C1-A32F526BBDFA}" dt="2023-01-30T05:51:01.859" v="136" actId="27636"/>
          <ac:spMkLst>
            <pc:docMk/>
            <pc:sldMk cId="4047558696" sldId="4418"/>
            <ac:spMk id="3" creationId="{1D69EFBF-F744-46E3-9AE1-A8A06071C669}"/>
          </ac:spMkLst>
        </pc:spChg>
        <pc:picChg chg="mod">
          <ac:chgData name="Lola Park" userId="2c38509a-9f96-4ada-9bc0-e56368326a2e" providerId="ADAL" clId="{DF0A3542-26BA-49B2-B7C1-A32F526BBDFA}" dt="2023-01-30T06:12:17.477" v="369" actId="14100"/>
          <ac:picMkLst>
            <pc:docMk/>
            <pc:sldMk cId="4047558696" sldId="4418"/>
            <ac:picMk id="6" creationId="{C0F2CDDC-40A5-4F52-A5DB-31890ABB8D6F}"/>
          </ac:picMkLst>
        </pc:pic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3947507261" sldId="4419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3947507261" sldId="4419"/>
            <ac:spMk id="2" creationId="{E05EA406-133F-427C-8079-5C6704FC5BBC}"/>
          </ac:spMkLst>
        </pc:spChg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3947507261" sldId="4419"/>
            <ac:spMk id="4" creationId="{09F790F9-0425-4721-90C6-7AAFFF145B54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12.506" v="364"/>
        <pc:sldMkLst>
          <pc:docMk/>
          <pc:sldMk cId="4250775652" sldId="4420"/>
        </pc:sldMkLst>
        <pc:spChg chg="mod ord">
          <ac:chgData name="Lola Park" userId="2c38509a-9f96-4ada-9bc0-e56368326a2e" providerId="ADAL" clId="{DF0A3542-26BA-49B2-B7C1-A32F526BBDFA}" dt="2023-01-30T05:51:27.119" v="155" actId="700"/>
          <ac:spMkLst>
            <pc:docMk/>
            <pc:sldMk cId="4250775652" sldId="4420"/>
            <ac:spMk id="4" creationId="{C17B92AE-6028-4A0E-8C40-D9DE917AFA35}"/>
          </ac:spMkLst>
        </pc:spChg>
      </pc:sldChg>
      <pc:sldChg chg="addSp delSp modSp mod modClrScheme replTag delTag chgLayout">
        <pc:chgData name="Lola Park" userId="2c38509a-9f96-4ada-9bc0-e56368326a2e" providerId="ADAL" clId="{DF0A3542-26BA-49B2-B7C1-A32F526BBDFA}" dt="2023-01-30T05:52:11.774" v="209" actId="478"/>
        <pc:sldMkLst>
          <pc:docMk/>
          <pc:sldMk cId="328332709" sldId="4421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328332709" sldId="4421"/>
            <ac:spMk id="2" creationId="{EADDBAE2-9012-492A-9566-16280A4BD2FA}"/>
          </ac:spMkLst>
        </pc:spChg>
        <pc:spChg chg="add del mod ord">
          <ac:chgData name="Lola Park" userId="2c38509a-9f96-4ada-9bc0-e56368326a2e" providerId="ADAL" clId="{DF0A3542-26BA-49B2-B7C1-A32F526BBDFA}" dt="2023-01-30T05:52:11.774" v="209" actId="478"/>
          <ac:spMkLst>
            <pc:docMk/>
            <pc:sldMk cId="328332709" sldId="4421"/>
            <ac:spMk id="3" creationId="{69EB16A0-2C49-6269-CF4F-B9C6705C6144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328332709" sldId="4421"/>
            <ac:spMk id="4" creationId="{305CC3F4-9178-4CC9-BFA4-889FCEDE7218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5.114" v="318"/>
        <pc:sldMkLst>
          <pc:docMk/>
          <pc:sldMk cId="2128970028" sldId="4422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2128970028" sldId="4422"/>
            <ac:spMk id="2" creationId="{1DE5A8E4-17EE-44E1-A535-604EF0A9408A}"/>
          </ac:spMkLst>
        </pc:spChg>
        <pc:spChg chg="mod ord">
          <ac:chgData name="Lola Park" userId="2c38509a-9f96-4ada-9bc0-e56368326a2e" providerId="ADAL" clId="{DF0A3542-26BA-49B2-B7C1-A32F526BBDFA}" dt="2023-01-30T05:52:25.728" v="222" actId="207"/>
          <ac:spMkLst>
            <pc:docMk/>
            <pc:sldMk cId="2128970028" sldId="4422"/>
            <ac:spMk id="3" creationId="{49D2D557-5702-4F30-A09E-131DBB2C6A92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2128970028" sldId="4422"/>
            <ac:spMk id="4" creationId="{C9C9C3C4-0073-485C-8563-F328E5138C2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1874771810" sldId="4423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1874771810" sldId="4423"/>
            <ac:spMk id="2" creationId="{67BF5A57-2323-41C6-8473-64037389B85F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10.577" v="360"/>
        <pc:sldMkLst>
          <pc:docMk/>
          <pc:sldMk cId="1145274640" sldId="4424"/>
        </pc:sldMkLst>
        <pc:spChg chg="mod ord">
          <ac:chgData name="Lola Park" userId="2c38509a-9f96-4ada-9bc0-e56368326a2e" providerId="ADAL" clId="{DF0A3542-26BA-49B2-B7C1-A32F526BBDFA}" dt="2023-01-30T05:51:07.949" v="139" actId="700"/>
          <ac:spMkLst>
            <pc:docMk/>
            <pc:sldMk cId="1145274640" sldId="4424"/>
            <ac:spMk id="2" creationId="{A8682358-D783-4F8D-A20D-953B0D73EF06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1:43.224" v="179" actId="700"/>
        <pc:sldMkLst>
          <pc:docMk/>
          <pc:sldMk cId="3184708073" sldId="4425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3184708073" sldId="4425"/>
            <ac:spMk id="3" creationId="{AC8B37CC-F174-41C9-8082-9592302DB052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3184708073" sldId="4425"/>
            <ac:spMk id="4" creationId="{ED8AF949-2D54-4BD0-98AE-D243A936CDC4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44.939" v="257" actId="700"/>
        <pc:sldMkLst>
          <pc:docMk/>
          <pc:sldMk cId="2185612954" sldId="4427"/>
        </pc:sldMkLst>
        <pc:spChg chg="mod ord">
          <ac:chgData name="Lola Park" userId="2c38509a-9f96-4ada-9bc0-e56368326a2e" providerId="ADAL" clId="{DF0A3542-26BA-49B2-B7C1-A32F526BBDFA}" dt="2023-01-30T05:52:44.939" v="257" actId="700"/>
          <ac:spMkLst>
            <pc:docMk/>
            <pc:sldMk cId="2185612954" sldId="4427"/>
            <ac:spMk id="2" creationId="{EEF23FE5-1312-466E-8AD2-9B29ADDDA0CF}"/>
          </ac:spMkLst>
        </pc:spChg>
        <pc:spChg chg="mod ord">
          <ac:chgData name="Lola Park" userId="2c38509a-9f96-4ada-9bc0-e56368326a2e" providerId="ADAL" clId="{DF0A3542-26BA-49B2-B7C1-A32F526BBDFA}" dt="2023-01-30T05:52:44.939" v="257" actId="700"/>
          <ac:spMkLst>
            <pc:docMk/>
            <pc:sldMk cId="2185612954" sldId="4427"/>
            <ac:spMk id="4" creationId="{451DCA8D-6057-49A6-8E97-5CEDE496410C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07.744" v="204"/>
        <pc:sldMkLst>
          <pc:docMk/>
          <pc:sldMk cId="1690707142" sldId="4429"/>
        </pc:sldMkLst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1690707142" sldId="4429"/>
            <ac:spMk id="2" creationId="{FE5127F9-8241-49B3-AA5C-50357EC3DF2B}"/>
          </ac:spMkLst>
        </pc:spChg>
        <pc:spChg chg="mod ord">
          <ac:chgData name="Lola Park" userId="2c38509a-9f96-4ada-9bc0-e56368326a2e" providerId="ADAL" clId="{DF0A3542-26BA-49B2-B7C1-A32F526BBDFA}" dt="2023-01-30T05:52:05.599" v="202" actId="20577"/>
          <ac:spMkLst>
            <pc:docMk/>
            <pc:sldMk cId="1690707142" sldId="4429"/>
            <ac:spMk id="3" creationId="{59EA9F2B-D9FD-4C9D-869A-ACEF3CCDB59F}"/>
          </ac:spMkLst>
        </pc:spChg>
        <pc:spChg chg="mod ord">
          <ac:chgData name="Lola Park" userId="2c38509a-9f96-4ada-9bc0-e56368326a2e" providerId="ADAL" clId="{DF0A3542-26BA-49B2-B7C1-A32F526BBDFA}" dt="2023-01-30T05:51:43.224" v="179" actId="700"/>
          <ac:spMkLst>
            <pc:docMk/>
            <pc:sldMk cId="1690707142" sldId="4429"/>
            <ac:spMk id="4" creationId="{46DDFCFF-F6FE-42DE-AFF4-D999DB8F3D9A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6.577" v="328"/>
        <pc:sldMkLst>
          <pc:docMk/>
          <pc:sldMk cId="3446712937" sldId="4430"/>
        </pc:sldMkLst>
        <pc:spChg chg="mod ord">
          <ac:chgData name="Lola Park" userId="2c38509a-9f96-4ada-9bc0-e56368326a2e" providerId="ADAL" clId="{DF0A3542-26BA-49B2-B7C1-A32F526BBDFA}" dt="2023-01-30T05:51:17.961" v="145" actId="207"/>
          <ac:spMkLst>
            <pc:docMk/>
            <pc:sldMk cId="3446712937" sldId="4430"/>
            <ac:spMk id="2" creationId="{76D9AABD-3293-4D1E-B929-5D5DB0507D81}"/>
          </ac:spMkLst>
        </pc:spChg>
        <pc:spChg chg="mod ord">
          <ac:chgData name="Lola Park" userId="2c38509a-9f96-4ada-9bc0-e56368326a2e" providerId="ADAL" clId="{DF0A3542-26BA-49B2-B7C1-A32F526BBDFA}" dt="2023-01-30T05:51:15.480" v="142" actId="700"/>
          <ac:spMkLst>
            <pc:docMk/>
            <pc:sldMk cId="3446712937" sldId="4430"/>
            <ac:spMk id="3" creationId="{5F4B910D-82C8-4F7A-BF96-61238E1D5879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5.668" v="322"/>
        <pc:sldMkLst>
          <pc:docMk/>
          <pc:sldMk cId="966906188" sldId="4431"/>
        </pc:sldMkLst>
        <pc:spChg chg="mod ord">
          <ac:chgData name="Lola Park" userId="2c38509a-9f96-4ada-9bc0-e56368326a2e" providerId="ADAL" clId="{DF0A3542-26BA-49B2-B7C1-A32F526BBDFA}" dt="2023-01-30T05:51:34.066" v="164" actId="700"/>
          <ac:spMkLst>
            <pc:docMk/>
            <pc:sldMk cId="966906188" sldId="4431"/>
            <ac:spMk id="2" creationId="{88DA6EAD-1848-47CD-9C06-D90C5F516189}"/>
          </ac:spMkLst>
        </pc:spChg>
      </pc:sldChg>
      <pc:sldChg chg="addSp delSp modSp mod modClrScheme replTag delTag chgLayout">
        <pc:chgData name="Lola Park" userId="2c38509a-9f96-4ada-9bc0-e56368326a2e" providerId="ADAL" clId="{DF0A3542-26BA-49B2-B7C1-A32F526BBDFA}" dt="2023-01-30T06:12:04.210" v="350" actId="207"/>
        <pc:sldMkLst>
          <pc:docMk/>
          <pc:sldMk cId="2639945614" sldId="4435"/>
        </pc:sldMkLst>
        <pc:spChg chg="mod ord">
          <ac:chgData name="Lola Park" userId="2c38509a-9f96-4ada-9bc0-e56368326a2e" providerId="ADAL" clId="{DF0A3542-26BA-49B2-B7C1-A32F526BBDFA}" dt="2023-01-30T05:46:43.808" v="106" actId="700"/>
          <ac:spMkLst>
            <pc:docMk/>
            <pc:sldMk cId="2639945614" sldId="4435"/>
            <ac:spMk id="2" creationId="{3FC731E9-AA21-4196-91D9-6844F4CCE52A}"/>
          </ac:spMkLst>
        </pc:spChg>
        <pc:spChg chg="add del mod ord">
          <ac:chgData name="Lola Park" userId="2c38509a-9f96-4ada-9bc0-e56368326a2e" providerId="ADAL" clId="{DF0A3542-26BA-49B2-B7C1-A32F526BBDFA}" dt="2023-01-30T05:46:45.985" v="109" actId="478"/>
          <ac:spMkLst>
            <pc:docMk/>
            <pc:sldMk cId="2639945614" sldId="4435"/>
            <ac:spMk id="3" creationId="{97A05DF7-CECD-C743-9EC6-AFCB572A96A5}"/>
          </ac:spMkLst>
        </pc:spChg>
        <pc:spChg chg="mod ord">
          <ac:chgData name="Lola Park" userId="2c38509a-9f96-4ada-9bc0-e56368326a2e" providerId="ADAL" clId="{DF0A3542-26BA-49B2-B7C1-A32F526BBDFA}" dt="2023-01-30T05:46:43.808" v="106" actId="700"/>
          <ac:spMkLst>
            <pc:docMk/>
            <pc:sldMk cId="2639945614" sldId="4435"/>
            <ac:spMk id="5" creationId="{14C4BD8B-2782-4A7A-A699-3BDF20A6F235}"/>
          </ac:spMkLst>
        </pc:spChg>
        <pc:spChg chg="mod">
          <ac:chgData name="Lola Park" userId="2c38509a-9f96-4ada-9bc0-e56368326a2e" providerId="ADAL" clId="{DF0A3542-26BA-49B2-B7C1-A32F526BBDFA}" dt="2023-01-30T06:12:04.210" v="350" actId="207"/>
          <ac:spMkLst>
            <pc:docMk/>
            <pc:sldMk cId="2639945614" sldId="4435"/>
            <ac:spMk id="13" creationId="{9E1E44BD-550B-4ACA-82BB-95D2E6BEBBC3}"/>
          </ac:spMkLst>
        </pc:spChg>
        <pc:spChg chg="mod">
          <ac:chgData name="Lola Park" userId="2c38509a-9f96-4ada-9bc0-e56368326a2e" providerId="ADAL" clId="{DF0A3542-26BA-49B2-B7C1-A32F526BBDFA}" dt="2023-01-30T06:12:04.210" v="350" actId="207"/>
          <ac:spMkLst>
            <pc:docMk/>
            <pc:sldMk cId="2639945614" sldId="4435"/>
            <ac:spMk id="17" creationId="{F6578249-8AF7-460B-958C-412D65E795B7}"/>
          </ac:spMkLst>
        </pc:spChg>
        <pc:spChg chg="mod">
          <ac:chgData name="Lola Park" userId="2c38509a-9f96-4ada-9bc0-e56368326a2e" providerId="ADAL" clId="{DF0A3542-26BA-49B2-B7C1-A32F526BBDFA}" dt="2023-01-30T06:12:04.210" v="350" actId="207"/>
          <ac:spMkLst>
            <pc:docMk/>
            <pc:sldMk cId="2639945614" sldId="4435"/>
            <ac:spMk id="18" creationId="{9C332549-42A9-4387-BFFA-46E3E0E73228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1:34.066" v="164" actId="700"/>
        <pc:sldMkLst>
          <pc:docMk/>
          <pc:sldMk cId="679579405" sldId="4437"/>
        </pc:sldMkLst>
        <pc:spChg chg="mod ord">
          <ac:chgData name="Lola Park" userId="2c38509a-9f96-4ada-9bc0-e56368326a2e" providerId="ADAL" clId="{DF0A3542-26BA-49B2-B7C1-A32F526BBDFA}" dt="2023-01-30T05:51:34.066" v="164" actId="700"/>
          <ac:spMkLst>
            <pc:docMk/>
            <pc:sldMk cId="679579405" sldId="4437"/>
            <ac:spMk id="2" creationId="{88DA6EAD-1848-47CD-9C06-D90C5F516189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1:34.066" v="164" actId="700"/>
        <pc:sldMkLst>
          <pc:docMk/>
          <pc:sldMk cId="3133952733" sldId="4438"/>
        </pc:sldMkLst>
        <pc:spChg chg="mod ord">
          <ac:chgData name="Lola Park" userId="2c38509a-9f96-4ada-9bc0-e56368326a2e" providerId="ADAL" clId="{DF0A3542-26BA-49B2-B7C1-A32F526BBDFA}" dt="2023-01-30T05:51:34.066" v="164" actId="700"/>
          <ac:spMkLst>
            <pc:docMk/>
            <pc:sldMk cId="3133952733" sldId="4438"/>
            <ac:spMk id="2" creationId="{684ABD2E-C9BF-45C0-8C1A-CCD85AB111C6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1761682790" sldId="4439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1761682790" sldId="4439"/>
            <ac:spMk id="2" creationId="{9E955A95-7728-BD4E-B26E-ED5BD3C249E3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4:14.213" v="312"/>
        <pc:sldMkLst>
          <pc:docMk/>
          <pc:sldMk cId="1115586573" sldId="4440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1115586573" sldId="4440"/>
            <ac:spMk id="2" creationId="{9E955A95-7728-BD4E-B26E-ED5BD3C249E3}"/>
          </ac:spMkLst>
        </pc:spChg>
      </pc:sldChg>
      <pc:sldChg chg="delSp 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2075675737" sldId="4441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2075675737" sldId="4441"/>
            <ac:spMk id="2" creationId="{9E955A95-7728-BD4E-B26E-ED5BD3C249E3}"/>
          </ac:spMkLst>
        </pc:spChg>
        <pc:spChg chg="del">
          <ac:chgData name="Lola Park" userId="2c38509a-9f96-4ada-9bc0-e56368326a2e" providerId="ADAL" clId="{DF0A3542-26BA-49B2-B7C1-A32F526BBDFA}" dt="2023-01-30T05:52:38.323" v="251" actId="700"/>
          <ac:spMkLst>
            <pc:docMk/>
            <pc:sldMk cId="2075675737" sldId="4441"/>
            <ac:spMk id="4" creationId="{0A23DD95-DAFF-4C36-9E48-BB94B002E66E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5:52:38.323" v="251" actId="700"/>
        <pc:sldMkLst>
          <pc:docMk/>
          <pc:sldMk cId="3411172822" sldId="4442"/>
        </pc:sldMkLst>
        <pc:spChg chg="mod ord">
          <ac:chgData name="Lola Park" userId="2c38509a-9f96-4ada-9bc0-e56368326a2e" providerId="ADAL" clId="{DF0A3542-26BA-49B2-B7C1-A32F526BBDFA}" dt="2023-01-30T05:52:38.323" v="251" actId="700"/>
          <ac:spMkLst>
            <pc:docMk/>
            <pc:sldMk cId="3411172822" sldId="4442"/>
            <ac:spMk id="2" creationId="{05DCB368-DDEC-486A-A189-240548B470FE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2-02T00:59:21.197" v="375"/>
        <pc:sldMkLst>
          <pc:docMk/>
          <pc:sldMk cId="1787109768" sldId="5278"/>
        </pc:sldMkLst>
        <pc:spChg chg="mod ord">
          <ac:chgData name="Lola Park" userId="2c38509a-9f96-4ada-9bc0-e56368326a2e" providerId="ADAL" clId="{DF0A3542-26BA-49B2-B7C1-A32F526BBDFA}" dt="2023-01-30T05:45:19.608" v="53" actId="700"/>
          <ac:spMkLst>
            <pc:docMk/>
            <pc:sldMk cId="1787109768" sldId="5278"/>
            <ac:spMk id="2" creationId="{1D1143C4-B634-4575-AC5D-FF4A514A1A4C}"/>
          </ac:spMkLst>
        </pc:spChg>
        <pc:spChg chg="mod ord">
          <ac:chgData name="Lola Park" userId="2c38509a-9f96-4ada-9bc0-e56368326a2e" providerId="ADAL" clId="{DF0A3542-26BA-49B2-B7C1-A32F526BBDFA}" dt="2023-01-30T05:45:24.458" v="59" actId="27636"/>
          <ac:spMkLst>
            <pc:docMk/>
            <pc:sldMk cId="1787109768" sldId="5278"/>
            <ac:spMk id="3" creationId="{0E477DC2-F052-40D5-8F7E-17AD9193D2FA}"/>
          </ac:spMkLst>
        </pc:spChg>
        <pc:spChg chg="mod ord">
          <ac:chgData name="Lola Park" userId="2c38509a-9f96-4ada-9bc0-e56368326a2e" providerId="ADAL" clId="{DF0A3542-26BA-49B2-B7C1-A32F526BBDFA}" dt="2023-01-30T05:45:19.608" v="53" actId="700"/>
          <ac:spMkLst>
            <pc:docMk/>
            <pc:sldMk cId="1787109768" sldId="5278"/>
            <ac:spMk id="4" creationId="{E07A8CA8-7DF0-477A-9209-EE8711265BE4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1-30T06:12:08.043" v="356"/>
        <pc:sldMkLst>
          <pc:docMk/>
          <pc:sldMk cId="263069897" sldId="5279"/>
        </pc:sldMkLst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263069897" sldId="5279"/>
            <ac:spMk id="2" creationId="{00000000-0000-0000-0000-000000000000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263069897" sldId="5279"/>
            <ac:spMk id="5" creationId="{00000000-0000-0000-0000-000000000000}"/>
          </ac:spMkLst>
        </pc:spChg>
        <pc:spChg chg="mod ord">
          <ac:chgData name="Lola Park" userId="2c38509a-9f96-4ada-9bc0-e56368326a2e" providerId="ADAL" clId="{DF0A3542-26BA-49B2-B7C1-A32F526BBDFA}" dt="2023-01-30T05:51:01.800" v="135" actId="700"/>
          <ac:spMkLst>
            <pc:docMk/>
            <pc:sldMk cId="263069897" sldId="5279"/>
            <ac:spMk id="7" creationId="{74D4A57A-E471-4D1C-A115-400BCC5AF81A}"/>
          </ac:spMkLst>
        </pc:spChg>
      </pc:sldChg>
      <pc:sldChg chg="modSp mod modClrScheme replTag delTag chgLayout">
        <pc:chgData name="Lola Park" userId="2c38509a-9f96-4ada-9bc0-e56368326a2e" providerId="ADAL" clId="{DF0A3542-26BA-49B2-B7C1-A32F526BBDFA}" dt="2023-02-02T00:59:19.130" v="371"/>
        <pc:sldMkLst>
          <pc:docMk/>
          <pc:sldMk cId="553694433" sldId="5282"/>
        </pc:sldMkLst>
        <pc:spChg chg="mod ord">
          <ac:chgData name="Lola Park" userId="2c38509a-9f96-4ada-9bc0-e56368326a2e" providerId="ADAL" clId="{DF0A3542-26BA-49B2-B7C1-A32F526BBDFA}" dt="2023-01-30T05:45:31.270" v="66" actId="404"/>
          <ac:spMkLst>
            <pc:docMk/>
            <pc:sldMk cId="553694433" sldId="5282"/>
            <ac:spMk id="2" creationId="{1D1143C4-B634-4575-AC5D-FF4A514A1A4C}"/>
          </ac:spMkLst>
        </pc:spChg>
        <pc:spChg chg="mod ord">
          <ac:chgData name="Lola Park" userId="2c38509a-9f96-4ada-9bc0-e56368326a2e" providerId="ADAL" clId="{DF0A3542-26BA-49B2-B7C1-A32F526BBDFA}" dt="2023-01-30T05:45:34.258" v="67" actId="14100"/>
          <ac:spMkLst>
            <pc:docMk/>
            <pc:sldMk cId="553694433" sldId="5282"/>
            <ac:spMk id="3" creationId="{0E477DC2-F052-40D5-8F7E-17AD9193D2FA}"/>
          </ac:spMkLst>
        </pc:spChg>
        <pc:spChg chg="mod ord">
          <ac:chgData name="Lola Park" userId="2c38509a-9f96-4ada-9bc0-e56368326a2e" providerId="ADAL" clId="{DF0A3542-26BA-49B2-B7C1-A32F526BBDFA}" dt="2023-01-30T05:45:19.608" v="53" actId="700"/>
          <ac:spMkLst>
            <pc:docMk/>
            <pc:sldMk cId="553694433" sldId="5282"/>
            <ac:spMk id="4" creationId="{E07A8CA8-7DF0-477A-9209-EE8711265BE4}"/>
          </ac:spMkLst>
        </pc:spChg>
      </pc:sldChg>
      <pc:sldMasterChg chg="delSldLayout modSldLayout">
        <pc:chgData name="Lola Park" userId="2c38509a-9f96-4ada-9bc0-e56368326a2e" providerId="ADAL" clId="{DF0A3542-26BA-49B2-B7C1-A32F526BBDFA}" dt="2023-01-30T05:54:10.542" v="306"/>
        <pc:sldMasterMkLst>
          <pc:docMk/>
          <pc:sldMasterMk cId="1172518874" sldId="2147483648"/>
        </pc:sldMasterMkLst>
        <pc:sldLayoutChg chg="del replTag delTag">
          <pc:chgData name="Lola Park" userId="2c38509a-9f96-4ada-9bc0-e56368326a2e" providerId="ADAL" clId="{DF0A3542-26BA-49B2-B7C1-A32F526BBDFA}" dt="2023-01-30T05:53:59.221" v="268" actId="2696"/>
          <pc:sldLayoutMkLst>
            <pc:docMk/>
            <pc:sldMasterMk cId="1172518874" sldId="2147483648"/>
            <pc:sldLayoutMk cId="1214770446" sldId="2147483649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2.199" v="277" actId="2696"/>
          <pc:sldLayoutMkLst>
            <pc:docMk/>
            <pc:sldMasterMk cId="1172518874" sldId="2147483648"/>
            <pc:sldLayoutMk cId="0" sldId="2147483657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7.341" v="292" actId="2696"/>
          <pc:sldLayoutMkLst>
            <pc:docMk/>
            <pc:sldMasterMk cId="1172518874" sldId="2147483648"/>
            <pc:sldLayoutMk cId="0" sldId="2147483669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8.809" v="298" actId="2696"/>
          <pc:sldLayoutMkLst>
            <pc:docMk/>
            <pc:sldMasterMk cId="1172518874" sldId="2147483648"/>
            <pc:sldLayoutMk cId="0" sldId="2147483690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8.059" v="295" actId="2696"/>
          <pc:sldLayoutMkLst>
            <pc:docMk/>
            <pc:sldMasterMk cId="1172518874" sldId="2147483648"/>
            <pc:sldLayoutMk cId="0" sldId="2147483692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0.199" v="271" actId="2696"/>
          <pc:sldLayoutMkLst>
            <pc:docMk/>
            <pc:sldMasterMk cId="1172518874" sldId="2147483648"/>
            <pc:sldLayoutMk cId="2261653348" sldId="2147483696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0.901" v="274" actId="2696"/>
          <pc:sldLayoutMkLst>
            <pc:docMk/>
            <pc:sldMasterMk cId="1172518874" sldId="2147483648"/>
            <pc:sldLayoutMk cId="3146116003" sldId="2147483699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6.174" v="289" actId="2696"/>
          <pc:sldLayoutMkLst>
            <pc:docMk/>
            <pc:sldMasterMk cId="1172518874" sldId="2147483648"/>
            <pc:sldLayoutMk cId="2506348029" sldId="2147483702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9.863" v="301" actId="2696"/>
          <pc:sldLayoutMkLst>
            <pc:docMk/>
            <pc:sldMasterMk cId="1172518874" sldId="2147483648"/>
            <pc:sldLayoutMk cId="2639772976" sldId="2147483706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10.529" v="304" actId="2696"/>
          <pc:sldLayoutMkLst>
            <pc:docMk/>
            <pc:sldMasterMk cId="1172518874" sldId="2147483648"/>
            <pc:sldLayoutMk cId="1016945274" sldId="2147483714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2.925" v="280" actId="2696"/>
          <pc:sldLayoutMkLst>
            <pc:docMk/>
            <pc:sldMasterMk cId="1172518874" sldId="2147483648"/>
            <pc:sldLayoutMk cId="3811127098" sldId="2147483736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3.654" v="283" actId="2696"/>
          <pc:sldLayoutMkLst>
            <pc:docMk/>
            <pc:sldMasterMk cId="1172518874" sldId="2147483648"/>
            <pc:sldLayoutMk cId="1831276659" sldId="2147483737"/>
          </pc:sldLayoutMkLst>
        </pc:sldLayoutChg>
        <pc:sldLayoutChg chg="del replTag delTag">
          <pc:chgData name="Lola Park" userId="2c38509a-9f96-4ada-9bc0-e56368326a2e" providerId="ADAL" clId="{DF0A3542-26BA-49B2-B7C1-A32F526BBDFA}" dt="2023-01-30T05:54:04.803" v="286" actId="2696"/>
          <pc:sldLayoutMkLst>
            <pc:docMk/>
            <pc:sldMasterMk cId="1172518874" sldId="2147483648"/>
            <pc:sldLayoutMk cId="1130750997" sldId="2147483738"/>
          </pc:sldLayoutMkLst>
        </pc:sldLayoutChg>
        <pc:sldLayoutChg chg="replTag delTag">
          <pc:chgData name="Lola Park" userId="2c38509a-9f96-4ada-9bc0-e56368326a2e" providerId="ADAL" clId="{DF0A3542-26BA-49B2-B7C1-A32F526BBDFA}" dt="2023-01-30T05:45:06.560" v="11"/>
          <pc:sldLayoutMkLst>
            <pc:docMk/>
            <pc:sldMasterMk cId="1172518874" sldId="2147483648"/>
            <pc:sldLayoutMk cId="2844145538" sldId="2147483739"/>
          </pc:sldLayoutMkLst>
        </pc:sldLayoutChg>
        <pc:sldLayoutChg chg="replTag delTag">
          <pc:chgData name="Lola Park" userId="2c38509a-9f96-4ada-9bc0-e56368326a2e" providerId="ADAL" clId="{DF0A3542-26BA-49B2-B7C1-A32F526BBDFA}" dt="2023-01-30T05:45:06.560" v="13"/>
          <pc:sldLayoutMkLst>
            <pc:docMk/>
            <pc:sldMasterMk cId="1172518874" sldId="2147483648"/>
            <pc:sldLayoutMk cId="597076416" sldId="2147483740"/>
          </pc:sldLayoutMkLst>
        </pc:sldLayoutChg>
        <pc:sldLayoutChg chg="replTag delTag">
          <pc:chgData name="Lola Park" userId="2c38509a-9f96-4ada-9bc0-e56368326a2e" providerId="ADAL" clId="{DF0A3542-26BA-49B2-B7C1-A32F526BBDFA}" dt="2023-01-30T05:45:06.560" v="15"/>
          <pc:sldLayoutMkLst>
            <pc:docMk/>
            <pc:sldMasterMk cId="1172518874" sldId="2147483648"/>
            <pc:sldLayoutMk cId="3784775833" sldId="2147483741"/>
          </pc:sldLayoutMkLst>
        </pc:sldLayoutChg>
        <pc:sldLayoutChg chg="replTag delTag">
          <pc:chgData name="Lola Park" userId="2c38509a-9f96-4ada-9bc0-e56368326a2e" providerId="ADAL" clId="{DF0A3542-26BA-49B2-B7C1-A32F526BBDFA}" dt="2023-01-30T05:45:06.560" v="17"/>
          <pc:sldLayoutMkLst>
            <pc:docMk/>
            <pc:sldMasterMk cId="1172518874" sldId="2147483648"/>
            <pc:sldLayoutMk cId="219908876" sldId="2147483742"/>
          </pc:sldLayoutMkLst>
        </pc:sldLayoutChg>
        <pc:sldLayoutChg chg="replTag delTag">
          <pc:chgData name="Lola Park" userId="2c38509a-9f96-4ada-9bc0-e56368326a2e" providerId="ADAL" clId="{DF0A3542-26BA-49B2-B7C1-A32F526BBDFA}" dt="2023-01-30T05:52:53.771" v="265"/>
          <pc:sldLayoutMkLst>
            <pc:docMk/>
            <pc:sldMasterMk cId="1172518874" sldId="2147483648"/>
            <pc:sldLayoutMk cId="3944542408" sldId="2147483743"/>
          </pc:sldLayoutMkLst>
        </pc:sldLayoutChg>
        <pc:sldLayoutChg chg="replTag delTag">
          <pc:chgData name="Lola Park" userId="2c38509a-9f96-4ada-9bc0-e56368326a2e" providerId="ADAL" clId="{DF0A3542-26BA-49B2-B7C1-A32F526BBDFA}" dt="2023-01-30T05:54:10.542" v="306"/>
          <pc:sldLayoutMkLst>
            <pc:docMk/>
            <pc:sldMasterMk cId="1172518874" sldId="2147483648"/>
            <pc:sldLayoutMk cId="3221064910" sldId="2147483744"/>
          </pc:sldLayoutMkLst>
        </pc:sldLayoutChg>
      </pc:sldMasterChg>
    </pc:docChg>
  </pc:docChgLst>
  <pc:docChgLst>
    <pc:chgData name="lola park" userId="2c38509a-9f96-4ada-9bc0-e56368326a2e" providerId="ADAL" clId="{CD72F153-D6E4-45B4-8E43-15507581BDF4}"/>
    <pc:docChg chg="undo custSel addSld delSld modSld sldOrd">
      <pc:chgData name="lola park" userId="2c38509a-9f96-4ada-9bc0-e56368326a2e" providerId="ADAL" clId="{CD72F153-D6E4-45B4-8E43-15507581BDF4}" dt="2022-06-14T04:37:58.228" v="45" actId="47"/>
      <pc:docMkLst>
        <pc:docMk/>
      </pc:docMkLst>
      <pc:sldChg chg="modSp mod">
        <pc:chgData name="lola park" userId="2c38509a-9f96-4ada-9bc0-e56368326a2e" providerId="ADAL" clId="{CD72F153-D6E4-45B4-8E43-15507581BDF4}" dt="2022-06-10T00:48:38.643" v="36"/>
        <pc:sldMkLst>
          <pc:docMk/>
          <pc:sldMk cId="347802907" sldId="575"/>
        </pc:sldMkLst>
        <pc:spChg chg="mod">
          <ac:chgData name="lola park" userId="2c38509a-9f96-4ada-9bc0-e56368326a2e" providerId="ADAL" clId="{CD72F153-D6E4-45B4-8E43-15507581BDF4}" dt="2022-06-10T00:48:38.643" v="36"/>
          <ac:spMkLst>
            <pc:docMk/>
            <pc:sldMk cId="347802907" sldId="575"/>
            <ac:spMk id="2" creationId="{0045BB5F-B5C3-3D4F-825C-7F95E278F6EC}"/>
          </ac:spMkLst>
        </pc:spChg>
      </pc:sldChg>
      <pc:sldChg chg="ord">
        <pc:chgData name="lola park" userId="2c38509a-9f96-4ada-9bc0-e56368326a2e" providerId="ADAL" clId="{CD72F153-D6E4-45B4-8E43-15507581BDF4}" dt="2022-06-14T04:37:26.384" v="41"/>
        <pc:sldMkLst>
          <pc:docMk/>
          <pc:sldMk cId="461074282" sldId="1249"/>
        </pc:sldMkLst>
      </pc:sldChg>
      <pc:sldChg chg="ord">
        <pc:chgData name="lola park" userId="2c38509a-9f96-4ada-9bc0-e56368326a2e" providerId="ADAL" clId="{CD72F153-D6E4-45B4-8E43-15507581BDF4}" dt="2022-06-14T04:37:00.933" v="39"/>
        <pc:sldMkLst>
          <pc:docMk/>
          <pc:sldMk cId="2245768251" sldId="1334"/>
        </pc:sldMkLst>
      </pc:sldChg>
      <pc:sldChg chg="ord">
        <pc:chgData name="lola park" userId="2c38509a-9f96-4ada-9bc0-e56368326a2e" providerId="ADAL" clId="{CD72F153-D6E4-45B4-8E43-15507581BDF4}" dt="2022-06-14T04:37:26.384" v="41"/>
        <pc:sldMkLst>
          <pc:docMk/>
          <pc:sldMk cId="1421349420" sldId="4228"/>
        </pc:sldMkLst>
      </pc:sldChg>
      <pc:sldChg chg="ord">
        <pc:chgData name="lola park" userId="2c38509a-9f96-4ada-9bc0-e56368326a2e" providerId="ADAL" clId="{CD72F153-D6E4-45B4-8E43-15507581BDF4}" dt="2022-06-14T04:37:26.384" v="41"/>
        <pc:sldMkLst>
          <pc:docMk/>
          <pc:sldMk cId="963511074" sldId="4249"/>
        </pc:sldMkLst>
      </pc:sldChg>
      <pc:sldChg chg="del">
        <pc:chgData name="lola park" userId="2c38509a-9f96-4ada-9bc0-e56368326a2e" providerId="ADAL" clId="{CD72F153-D6E4-45B4-8E43-15507581BDF4}" dt="2022-06-14T04:36:55.341" v="37" actId="47"/>
        <pc:sldMkLst>
          <pc:docMk/>
          <pc:sldMk cId="320166358" sldId="4417"/>
        </pc:sldMkLst>
      </pc:sldChg>
      <pc:sldChg chg="add del">
        <pc:chgData name="lola park" userId="2c38509a-9f96-4ada-9bc0-e56368326a2e" providerId="ADAL" clId="{CD72F153-D6E4-45B4-8E43-15507581BDF4}" dt="2022-06-14T04:37:58.228" v="45" actId="47"/>
        <pc:sldMkLst>
          <pc:docMk/>
          <pc:sldMk cId="4047558696" sldId="4418"/>
        </pc:sldMkLst>
      </pc:sldChg>
      <pc:sldChg chg="ord">
        <pc:chgData name="lola park" userId="2c38509a-9f96-4ada-9bc0-e56368326a2e" providerId="ADAL" clId="{CD72F153-D6E4-45B4-8E43-15507581BDF4}" dt="2022-06-14T04:37:32.761" v="43"/>
        <pc:sldMkLst>
          <pc:docMk/>
          <pc:sldMk cId="1145274640" sldId="4424"/>
        </pc:sldMkLst>
      </pc:sldChg>
      <pc:sldChg chg="del">
        <pc:chgData name="lola park" userId="2c38509a-9f96-4ada-9bc0-e56368326a2e" providerId="ADAL" clId="{CD72F153-D6E4-45B4-8E43-15507581BDF4}" dt="2022-06-10T00:48:22.814" v="1" actId="47"/>
        <pc:sldMkLst>
          <pc:docMk/>
          <pc:sldMk cId="1885282231" sldId="4456"/>
        </pc:sldMkLst>
      </pc:sldChg>
      <pc:sldChg chg="add">
        <pc:chgData name="lola park" userId="2c38509a-9f96-4ada-9bc0-e56368326a2e" providerId="ADAL" clId="{CD72F153-D6E4-45B4-8E43-15507581BDF4}" dt="2022-06-10T00:48:21.669" v="0"/>
        <pc:sldMkLst>
          <pc:docMk/>
          <pc:sldMk cId="1787109768" sldId="527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ags" Target="../tags/tag9.xml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04CD9-3755-6E48-97BE-F4AD583A5D47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35369-C703-9D42-AC58-02EB9F519683}" type="slidenum">
              <a:rPr lang="en-US" smtClean="0"/>
              <a:t>‹#›</a:t>
            </a:fld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02281-DDB9-A14E-8924-E648B5F33BFB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4"/>
            <a:ext cx="560832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13A2F-4F44-6A43-962F-0DFD3FDCC1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243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093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487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17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7443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8632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546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724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390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1331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6180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55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7860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51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70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A14C9B-D72C-2742-9F90-1B95DABAAA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85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D5AEAE-6A8D-447E-9615-DA345A8C41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3588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313A2F-4F44-6A43-962F-0DFD3FDCC1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117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313A2F-4F44-6A43-962F-0DFD3FDCC13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70462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https://proquest.syndetics.com/Marketing/Detail/SeeIt/2</a:t>
            </a:r>
          </a:p>
          <a:p>
            <a:r>
              <a:rPr lang="ko-KR" altLang="en-US" dirty="0"/>
              <a:t>책 예시</a:t>
            </a:r>
            <a:r>
              <a:rPr lang="en-US" altLang="ko-KR" dirty="0"/>
              <a:t>; https://ebookcentral.proquest.com/lib/demo-myproquest/detail.action?docID=6229872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8225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13A2F-4F44-6A43-962F-0DFD3FDCC13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605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7.jp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-Q-Mktg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182881"/>
            <a:ext cx="10972800" cy="680720"/>
          </a:xfrm>
        </p:spPr>
        <p:txBody>
          <a:bodyPr anchor="t">
            <a:noAutofit/>
          </a:bodyPr>
          <a:lstStyle>
            <a:lvl1pPr>
              <a:defRPr sz="3600" b="1" i="0">
                <a:solidFill>
                  <a:srgbClr val="404040"/>
                </a:solidFill>
                <a:latin typeface="+mn-ea"/>
                <a:ea typeface="+mn-ea"/>
                <a:cs typeface="Open Sans Semibold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188720"/>
            <a:ext cx="10155803" cy="4754880"/>
          </a:xfrm>
        </p:spPr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b="0" i="0" spc="30" baseline="0">
                <a:latin typeface="+mn-ea"/>
                <a:ea typeface="+mn-ea"/>
                <a:cs typeface="Open Sans Light" charset="0"/>
              </a:defRPr>
            </a:lvl1pPr>
            <a:lvl2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b="0" i="0" spc="30" baseline="0">
                <a:latin typeface="+mn-ea"/>
                <a:ea typeface="+mn-ea"/>
                <a:cs typeface="Open Sans Light" charset="0"/>
              </a:defRPr>
            </a:lvl2pPr>
            <a:lvl3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b="0" i="0" spc="30" baseline="0">
                <a:latin typeface="+mn-ea"/>
                <a:ea typeface="+mn-ea"/>
                <a:cs typeface="Open Sans Light" charset="0"/>
              </a:defRPr>
            </a:lvl3pPr>
            <a:lvl4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b="0" i="0" spc="30" baseline="0">
                <a:latin typeface="+mn-ea"/>
                <a:ea typeface="+mn-ea"/>
                <a:cs typeface="Open Sans Light" charset="0"/>
              </a:defRPr>
            </a:lvl4pPr>
            <a:lvl5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b="0" i="0" spc="30" baseline="0">
                <a:latin typeface="+mn-ea"/>
                <a:ea typeface="+mn-ea"/>
                <a:cs typeface="Open Sans Light" charset="0"/>
              </a:defRPr>
            </a:lvl5pPr>
          </a:lstStyle>
          <a:p>
            <a:pPr lvl="0"/>
            <a:r>
              <a:rPr lang="es-ES" dirty="0"/>
              <a:t>Editar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9FCB57-FE4F-5A4B-9CE9-EA76187622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6010166" y="6506324"/>
            <a:ext cx="450602" cy="305023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461DD1D-7E11-4F75-AD78-2EE25F55BE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925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04040"/>
                </a:solidFill>
                <a:latin typeface="+mn-ea"/>
                <a:ea typeface="+mn-ea"/>
              </a:defRPr>
            </a:lvl1pPr>
          </a:lstStyle>
          <a:p>
            <a:fld id="{6476DBEE-108B-C54B-A71F-0F1E32E2925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87A23E97-7659-4031-971A-7F1B02DDCA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" y="6193899"/>
            <a:ext cx="700370" cy="3866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414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-Q-Mktg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182881"/>
            <a:ext cx="10972800" cy="680720"/>
          </a:xfrm>
        </p:spPr>
        <p:txBody>
          <a:bodyPr anchor="t">
            <a:noAutofit/>
          </a:bodyPr>
          <a:lstStyle>
            <a:lvl1pPr>
              <a:defRPr sz="3600" b="1" i="0">
                <a:solidFill>
                  <a:srgbClr val="404040"/>
                </a:solidFill>
                <a:latin typeface="+mn-ea"/>
                <a:ea typeface="+mn-ea"/>
                <a:cs typeface="Open Sans Semibold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9FCB57-FE4F-5A4B-9CE9-EA76187622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6010166" y="6506324"/>
            <a:ext cx="450602" cy="305023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461DD1D-7E11-4F75-AD78-2EE25F55BE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4925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404040"/>
                </a:solidFill>
                <a:latin typeface="+mn-ea"/>
                <a:ea typeface="+mn-ea"/>
              </a:defRPr>
            </a:lvl1pPr>
          </a:lstStyle>
          <a:p>
            <a:fld id="{6476DBEE-108B-C54B-A71F-0F1E32E2925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87A23E97-7659-4031-971A-7F1B02DDCA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" y="6193899"/>
            <a:ext cx="700370" cy="3866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707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Bar-PQ Red"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08440D-D3E5-C441-97FA-194CC50C23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4000"/>
          </a:blip>
          <a:srcRect b="3800"/>
          <a:stretch/>
        </p:blipFill>
        <p:spPr>
          <a:xfrm>
            <a:off x="492370" y="153325"/>
            <a:ext cx="6933362" cy="6704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37755"/>
            <a:ext cx="12190268" cy="2031325"/>
          </a:xfrm>
          <a:noFill/>
        </p:spPr>
        <p:txBody>
          <a:bodyPr tIns="274320" bIns="274320" anchor="b">
            <a:spAutoFit/>
          </a:bodyPr>
          <a:lstStyle>
            <a:lvl1pPr algn="ctr">
              <a:lnSpc>
                <a:spcPct val="100000"/>
              </a:lnSpc>
              <a:defRPr sz="4800" b="1" i="0">
                <a:solidFill>
                  <a:schemeClr val="bg1"/>
                </a:solidFill>
                <a:latin typeface="+mn-ea"/>
                <a:ea typeface="+mn-ea"/>
                <a:cs typeface="Open Sans Light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pic>
        <p:nvPicPr>
          <p:cNvPr id="6" name="Picture 7" descr="Logo&#10;&#10;Description automatically generated">
            <a:extLst>
              <a:ext uri="{FF2B5EF4-FFF2-40B4-BE49-F238E27FC236}">
                <a16:creationId xmlns:a16="http://schemas.microsoft.com/office/drawing/2014/main" id="{1E8F815E-13B0-7C09-6695-FE9B308F6BC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686" y="6089301"/>
            <a:ext cx="949839" cy="5243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477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Q-EXL-Title Slide 0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B0A3C15-F62E-9743-BCBB-4F4FC412A0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09" y="1285346"/>
            <a:ext cx="6483927" cy="2387600"/>
          </a:xfrm>
        </p:spPr>
        <p:txBody>
          <a:bodyPr anchor="b">
            <a:normAutofit/>
          </a:bodyPr>
          <a:lstStyle>
            <a:lvl1pPr algn="ctr">
              <a:lnSpc>
                <a:spcPct val="120000"/>
              </a:lnSpc>
              <a:defRPr sz="4800" b="1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F683971-208F-D542-8A05-B4D3098C4B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2509" y="4220355"/>
            <a:ext cx="6483927" cy="4683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 b="1" i="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dirty="0"/>
              <a:t>Click to edit date</a:t>
            </a: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F7658B36-4454-714E-A5B9-3C89107DB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894" y="5409918"/>
            <a:ext cx="1980211" cy="1093241"/>
          </a:xfrm>
          <a:prstGeom prst="rect">
            <a:avLst/>
          </a:prstGeom>
        </p:spPr>
      </p:pic>
      <p:pic>
        <p:nvPicPr>
          <p:cNvPr id="4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415670D4-ED33-CD54-2715-4990B36C0A5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" y="6193899"/>
            <a:ext cx="700370" cy="386663"/>
          </a:xfrm>
          <a:prstGeom prst="rect">
            <a:avLst/>
          </a:prstGeom>
        </p:spPr>
      </p:pic>
      <p:pic>
        <p:nvPicPr>
          <p:cNvPr id="5" name="Picture Placeholder 8" descr="A group of people sitting around a table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652A7778-7E22-F033-D349-7604A67272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34216" t="1181" r="16424" b="-1181"/>
          <a:stretch/>
        </p:blipFill>
        <p:spPr>
          <a:xfrm>
            <a:off x="7118350" y="0"/>
            <a:ext cx="507365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908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Q-EXL-Q&amp;A Slide">
    <p:bg>
      <p:bgPr>
        <a:solidFill>
          <a:srgbClr val="F0F0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8F356B69-CE71-F042-A734-34F3EE713F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6241" y="2063559"/>
            <a:ext cx="5799517" cy="2019682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2A90A8F-54D7-284A-B6A8-D7F70465C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2868" y="6529544"/>
            <a:ext cx="339865" cy="199294"/>
          </a:xfrm>
        </p:spPr>
        <p:txBody>
          <a:bodyPr/>
          <a:lstStyle>
            <a:lvl1pPr>
              <a:defRPr sz="1000" b="0" i="0">
                <a:solidFill>
                  <a:schemeClr val="tx1">
                    <a:lumMod val="95000"/>
                    <a:lumOff val="500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fld id="{B044159E-D75D-1D4C-AB47-8DAEB39BDE1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88ED7871-0CEA-CD56-EDB2-F47DB314B3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" y="6193899"/>
            <a:ext cx="700370" cy="3866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4542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Q-EXL-Thank You-bkgrnd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0BE075E-58CE-F247-B388-C655B1C31402}"/>
              </a:ext>
            </a:extLst>
          </p:cNvPr>
          <p:cNvSpPr txBox="1"/>
          <p:nvPr userDrawn="1"/>
        </p:nvSpPr>
        <p:spPr>
          <a:xfrm>
            <a:off x="331596" y="2841595"/>
            <a:ext cx="6511332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4800" b="1" i="0" spc="-150" dirty="0">
                <a:solidFill>
                  <a:srgbClr val="404040"/>
                </a:solidFill>
                <a:latin typeface="+mn-ea"/>
                <a:ea typeface="+mn-ea"/>
              </a:rPr>
              <a:t>Thank You</a:t>
            </a:r>
          </a:p>
        </p:txBody>
      </p:sp>
      <p:pic>
        <p:nvPicPr>
          <p:cNvPr id="4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914CAB24-2EAB-8374-C07B-FAFAEF127AD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" y="6193899"/>
            <a:ext cx="700370" cy="386663"/>
          </a:xfrm>
          <a:prstGeom prst="rect">
            <a:avLst/>
          </a:prstGeom>
        </p:spPr>
      </p:pic>
      <p:pic>
        <p:nvPicPr>
          <p:cNvPr id="6" name="Picture Placeholder 9" descr="A picture containing person, outdoor, grass, vegetable&#10;&#10;Description automatically generated">
            <a:extLst>
              <a:ext uri="{FF2B5EF4-FFF2-40B4-BE49-F238E27FC236}">
                <a16:creationId xmlns:a16="http://schemas.microsoft.com/office/drawing/2014/main" id="{ED9596B7-C59B-C0D2-3836-B95F74ACA7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11149" t="825" r="33211" b="-825"/>
          <a:stretch/>
        </p:blipFill>
        <p:spPr>
          <a:xfrm>
            <a:off x="7113588" y="-1"/>
            <a:ext cx="5078412" cy="69457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1064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69DA1-3B81-C44D-90B9-FA35C9B22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853" y="266702"/>
            <a:ext cx="11573347" cy="664535"/>
          </a:xfrm>
        </p:spPr>
        <p:txBody>
          <a:bodyPr lIns="0" anchor="t">
            <a:normAutofit/>
          </a:bodyPr>
          <a:lstStyle>
            <a:lvl1pPr>
              <a:defRPr sz="3600" b="1" i="0">
                <a:solidFill>
                  <a:srgbClr val="008094"/>
                </a:solidFill>
                <a:latin typeface="Avenir Next" panose="020B0503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18350-93C8-CA4C-99A0-1E12D3F80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32869" y="6529545"/>
            <a:ext cx="339865" cy="199295"/>
          </a:xfrm>
        </p:spPr>
        <p:txBody>
          <a:bodyPr/>
          <a:lstStyle>
            <a:lvl1pPr>
              <a:defRPr sz="1000" b="0" i="0">
                <a:solidFill>
                  <a:schemeClr val="tx1">
                    <a:lumMod val="95000"/>
                    <a:lumOff val="5000"/>
                  </a:schemeClr>
                </a:solidFill>
                <a:latin typeface="Avenir Next" panose="020B0503020202020204" pitchFamily="34" charset="0"/>
              </a:defRPr>
            </a:lvl1pPr>
          </a:lstStyle>
          <a:p>
            <a:fld id="{B044159E-D75D-1D4C-AB47-8DAEB39BDE1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165CE3A2-541C-A079-AF36-D7F11F9C6B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815" y="6167115"/>
            <a:ext cx="1017464" cy="56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543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8">
          <p15:clr>
            <a:srgbClr val="FBAE40"/>
          </p15:clr>
        </p15:guide>
        <p15:guide id="2" pos="192">
          <p15:clr>
            <a:srgbClr val="FBAE40"/>
          </p15:clr>
        </p15:guide>
        <p15:guide id="3" pos="7488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orient="horz" pos="7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6DBEE-108B-C54B-A71F-0F1E32E29253}" type="slidenum">
              <a:rPr lang="en-US" smtClean="0"/>
              <a:t>‹#›</a:t>
            </a:fld>
            <a:endParaRPr lang="en-US"/>
          </a:p>
        </p:txBody>
      </p:sp>
    </p:spTree>
    <p:custDataLst>
      <p:tags r:id="rId9"/>
    </p:custDataLst>
    <p:extLst>
      <p:ext uri="{BB962C8B-B14F-4D97-AF65-F5344CB8AC3E}">
        <p14:creationId xmlns:p14="http://schemas.microsoft.com/office/powerpoint/2010/main" val="1172518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3.xml"/><Relationship Id="rId4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hyperlink" Target="mailto:training@proquest.com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Relationship Id="rId6" Type="http://schemas.openxmlformats.org/officeDocument/2006/relationships/hyperlink" Target="http://proquest.libguides.com/ebookcentral" TargetMode="External"/><Relationship Id="rId5" Type="http://schemas.openxmlformats.org/officeDocument/2006/relationships/hyperlink" Target="https://proquest.libguides.com/ebckoreadda" TargetMode="External"/><Relationship Id="rId4" Type="http://schemas.openxmlformats.org/officeDocument/2006/relationships/hyperlink" Target="https://proquest.libguides.com/ebckorea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share.vidyard.com/watch/V6NnHCa7obYQtqJfXygwf8?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4" Type="http://schemas.openxmlformats.org/officeDocument/2006/relationships/image" Target="../media/image6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png"/><Relationship Id="rId18" Type="http://schemas.openxmlformats.org/officeDocument/2006/relationships/image" Target="../media/image24.sv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12" Type="http://schemas.openxmlformats.org/officeDocument/2006/relationships/image" Target="../media/image18.sv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2.svg"/><Relationship Id="rId1" Type="http://schemas.openxmlformats.org/officeDocument/2006/relationships/tags" Target="../tags/tag14.xml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5" Type="http://schemas.openxmlformats.org/officeDocument/2006/relationships/image" Target="../media/image16.png"/><Relationship Id="rId10" Type="http://schemas.openxmlformats.org/officeDocument/2006/relationships/image" Target="../media/image13.jpg"/><Relationship Id="rId4" Type="http://schemas.openxmlformats.org/officeDocument/2006/relationships/image" Target="../media/image10.svg"/><Relationship Id="rId9" Type="http://schemas.openxmlformats.org/officeDocument/2006/relationships/image" Target="../media/image15.svg"/><Relationship Id="rId14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5BB5F-B5C3-3D4F-825C-7F95E278F6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dirty="0" err="1">
                <a:solidFill>
                  <a:srgbClr val="404040"/>
                </a:solidFill>
              </a:rPr>
              <a:t>Ebook</a:t>
            </a:r>
            <a:r>
              <a:rPr lang="en-US" sz="4000" dirty="0">
                <a:solidFill>
                  <a:srgbClr val="404040"/>
                </a:solidFill>
              </a:rPr>
              <a:t> Central</a:t>
            </a:r>
            <a:r>
              <a:rPr lang="ko-KR" altLang="en-US" sz="4000" dirty="0">
                <a:solidFill>
                  <a:srgbClr val="404040"/>
                </a:solidFill>
              </a:rPr>
              <a:t>을 활용하여 주제분야전문서적 찾기</a:t>
            </a:r>
            <a:r>
              <a:rPr lang="en-US" altLang="ko-KR" sz="4000" dirty="0">
                <a:solidFill>
                  <a:srgbClr val="404040"/>
                </a:solidFill>
              </a:rPr>
              <a:t/>
            </a:r>
            <a:br>
              <a:rPr lang="en-US" altLang="ko-KR" sz="4000" dirty="0">
                <a:solidFill>
                  <a:srgbClr val="404040"/>
                </a:solidFill>
              </a:rPr>
            </a:br>
            <a:r>
              <a:rPr lang="en-US" altLang="ko-KR" sz="2800" dirty="0" err="1">
                <a:solidFill>
                  <a:srgbClr val="404040"/>
                </a:solidFill>
              </a:rPr>
              <a:t>Ebook</a:t>
            </a:r>
            <a:r>
              <a:rPr lang="en-US" altLang="ko-KR" sz="2800" dirty="0">
                <a:solidFill>
                  <a:srgbClr val="404040"/>
                </a:solidFill>
              </a:rPr>
              <a:t> Central(Academic Complete) </a:t>
            </a:r>
            <a:endParaRPr lang="en-US" sz="4000" dirty="0">
              <a:solidFill>
                <a:srgbClr val="404040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ECEB96-E00C-B94B-A53D-510B3A596A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sz="2800" i="0" dirty="0">
                <a:solidFill>
                  <a:srgbClr val="404040"/>
                </a:solidFill>
              </a:rPr>
              <a:t>ProQuest </a:t>
            </a:r>
            <a:r>
              <a:rPr lang="ko-KR" altLang="en-US" sz="2800" i="0" dirty="0">
                <a:solidFill>
                  <a:srgbClr val="404040"/>
                </a:solidFill>
              </a:rPr>
              <a:t>한국지사</a:t>
            </a:r>
            <a:endParaRPr lang="en-US" sz="2800" i="0" dirty="0">
              <a:solidFill>
                <a:srgbClr val="40404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802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C17B92AE-6028-4A0E-8C40-D9DE917AF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6418"/>
            <a:ext cx="12190268" cy="1292662"/>
          </a:xfrm>
        </p:spPr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도서 이용 안내</a:t>
            </a:r>
            <a:endParaRPr lang="en-US" altLang="ko-K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077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DA6EAD-1848-47CD-9C06-D90C5F516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>
                <a:latin typeface="+mn-ea"/>
                <a:ea typeface="+mn-ea"/>
              </a:rPr>
              <a:t>도서 이용 유형</a:t>
            </a:r>
            <a:endParaRPr lang="ko-KR" altLang="en-US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F32AD60-87B0-4D7E-9E4B-BE3EF9C7116F}"/>
              </a:ext>
            </a:extLst>
          </p:cNvPr>
          <p:cNvGrpSpPr/>
          <p:nvPr/>
        </p:nvGrpSpPr>
        <p:grpSpPr>
          <a:xfrm>
            <a:off x="666038" y="1636888"/>
            <a:ext cx="10854267" cy="3702754"/>
            <a:chOff x="666038" y="1636888"/>
            <a:chExt cx="10854267" cy="3702754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E2BA41EE-A9DF-42ED-8F7D-C539ED0AE9C3}"/>
                </a:ext>
              </a:extLst>
            </p:cNvPr>
            <p:cNvSpPr/>
            <p:nvPr/>
          </p:nvSpPr>
          <p:spPr>
            <a:xfrm>
              <a:off x="666038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무제한 이용</a:t>
              </a:r>
              <a:endParaRPr lang="en-US" altLang="ko-KR" sz="3200" dirty="0"/>
            </a:p>
            <a:p>
              <a:pPr algn="ctr"/>
              <a:r>
                <a:rPr lang="en-US" altLang="ko-KR" sz="3200" dirty="0"/>
                <a:t>(DRM Free)</a:t>
              </a:r>
              <a:endParaRPr lang="ko-KR" altLang="en-US" sz="3200" dirty="0"/>
            </a:p>
          </p:txBody>
        </p:sp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AA3BDFDE-7CFD-441A-8B5B-EBC6EA41E9A2}"/>
                </a:ext>
              </a:extLst>
            </p:cNvPr>
            <p:cNvSpPr/>
            <p:nvPr/>
          </p:nvSpPr>
          <p:spPr>
            <a:xfrm>
              <a:off x="4360327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기간</a:t>
              </a:r>
              <a:r>
                <a:rPr lang="en-US" altLang="ko-KR" sz="3200" dirty="0"/>
                <a:t>, </a:t>
              </a:r>
              <a:r>
                <a:rPr lang="ko-KR" altLang="en-US" sz="3200" dirty="0"/>
                <a:t>페이지 </a:t>
              </a:r>
              <a:endParaRPr lang="en-US" altLang="ko-KR" sz="3200" dirty="0"/>
            </a:p>
            <a:p>
              <a:pPr algn="ctr"/>
              <a:r>
                <a:rPr lang="ko-KR" altLang="en-US" sz="3200" dirty="0"/>
                <a:t>제한 이용</a:t>
              </a:r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53745060-1967-48DC-A053-D36EFFA195A0}"/>
                </a:ext>
              </a:extLst>
            </p:cNvPr>
            <p:cNvSpPr/>
            <p:nvPr/>
          </p:nvSpPr>
          <p:spPr>
            <a:xfrm>
              <a:off x="8054616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구매 요청</a:t>
              </a: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DDCEF604-53AB-434E-94F4-F0C52D1A21B8}"/>
                </a:ext>
              </a:extLst>
            </p:cNvPr>
            <p:cNvSpPr/>
            <p:nvPr/>
          </p:nvSpPr>
          <p:spPr>
            <a:xfrm>
              <a:off x="666038" y="2963331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ko-KR" altLang="en-US" sz="2000" dirty="0">
                  <a:solidFill>
                    <a:schemeClr val="tx1"/>
                  </a:solidFill>
                </a:rPr>
                <a:t>무제한</a:t>
              </a:r>
              <a:r>
                <a:rPr lang="en-US" altLang="ko-KR" sz="2000" dirty="0">
                  <a:solidFill>
                    <a:schemeClr val="tx1"/>
                  </a:solidFill>
                </a:rPr>
                <a:t>;</a:t>
              </a: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다중 이용자 동시 접속</a:t>
              </a:r>
              <a:endParaRPr lang="en-US" altLang="ko-KR" sz="2000" dirty="0">
                <a:solidFill>
                  <a:schemeClr val="tx1"/>
                </a:solidFill>
              </a:endParaRP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다운로드 범위</a:t>
              </a:r>
              <a:endParaRPr lang="en-US" altLang="ko-KR" sz="2000" dirty="0">
                <a:solidFill>
                  <a:schemeClr val="tx1"/>
                </a:solidFill>
              </a:endParaRP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이용 기간</a:t>
              </a:r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E311A301-9926-4459-8231-1675E4C7D5E3}"/>
                </a:ext>
              </a:extLst>
            </p:cNvPr>
            <p:cNvSpPr/>
            <p:nvPr/>
          </p:nvSpPr>
          <p:spPr>
            <a:xfrm>
              <a:off x="4360327" y="2963330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일정 기간 대출 </a:t>
              </a:r>
              <a:r>
                <a:rPr lang="en-US" altLang="ko-KR" sz="2000" dirty="0">
                  <a:solidFill>
                    <a:schemeClr val="tx1"/>
                  </a:solidFill>
                </a:rPr>
                <a:t>(1~14</a:t>
              </a:r>
              <a:r>
                <a:rPr lang="ko-KR" altLang="en-US" sz="2000" dirty="0">
                  <a:solidFill>
                    <a:schemeClr val="tx1"/>
                  </a:solidFill>
                </a:rPr>
                <a:t>일</a:t>
              </a:r>
              <a:r>
                <a:rPr lang="en-US" altLang="ko-KR" sz="2000" dirty="0">
                  <a:solidFill>
                    <a:schemeClr val="tx1"/>
                  </a:solidFill>
                </a:rPr>
                <a:t>)</a:t>
              </a: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 dirty="0">
                  <a:solidFill>
                    <a:schemeClr val="tx1"/>
                  </a:solidFill>
                </a:rPr>
                <a:t>정해진 페이지 수 만 다운로드</a:t>
              </a:r>
              <a:endParaRPr lang="en-US" altLang="ko-KR" sz="2000" dirty="0">
                <a:solidFill>
                  <a:schemeClr val="tx1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en-US" altLang="ko-KR" sz="1600" dirty="0">
                  <a:solidFill>
                    <a:srgbClr val="C00000"/>
                  </a:solidFill>
                </a:rPr>
                <a:t>      * </a:t>
              </a:r>
              <a:r>
                <a:rPr lang="ko-KR" altLang="en-US" sz="1600" dirty="0">
                  <a:solidFill>
                    <a:srgbClr val="C00000"/>
                  </a:solidFill>
                </a:rPr>
                <a:t>페이지 수는 </a:t>
              </a:r>
              <a:r>
                <a:rPr lang="en-US" altLang="ko-KR" sz="1600" dirty="0">
                  <a:solidFill>
                    <a:srgbClr val="C00000"/>
                  </a:solidFill>
                </a:rPr>
                <a:t>24</a:t>
              </a:r>
              <a:r>
                <a:rPr lang="ko-KR" altLang="en-US" sz="1600" dirty="0">
                  <a:solidFill>
                    <a:srgbClr val="C00000"/>
                  </a:solidFill>
                </a:rPr>
                <a:t>시간 마다 갱신</a:t>
              </a:r>
            </a:p>
          </p:txBody>
        </p:sp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D44A0780-6734-47B4-B7DE-B0361FA1ED9C}"/>
                </a:ext>
              </a:extLst>
            </p:cNvPr>
            <p:cNvSpPr/>
            <p:nvPr/>
          </p:nvSpPr>
          <p:spPr>
            <a:xfrm>
              <a:off x="8054616" y="2963331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ko-KR" sz="2000" dirty="0">
                  <a:solidFill>
                    <a:schemeClr val="tx1"/>
                  </a:solidFill>
                </a:rPr>
                <a:t>5</a:t>
              </a:r>
              <a:r>
                <a:rPr lang="ko-KR" altLang="en-US" sz="2000" dirty="0">
                  <a:solidFill>
                    <a:schemeClr val="tx1"/>
                  </a:solidFill>
                </a:rPr>
                <a:t>분 동안 자유롭게 열람 후 도서관에 구매 요청</a:t>
              </a:r>
              <a:endParaRPr lang="en-US" altLang="ko-KR" sz="2000" dirty="0">
                <a:solidFill>
                  <a:schemeClr val="tx1"/>
                </a:solidFill>
              </a:endParaRPr>
            </a:p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ko-KR" altLang="en-US" sz="2000">
                  <a:solidFill>
                    <a:schemeClr val="tx1"/>
                  </a:solidFill>
                </a:rPr>
                <a:t>도서관에서 구매요청을 승인 후 열람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20ACCEC-E6B8-48D6-8570-B2A60FED856B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11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690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DA6EAD-1848-47CD-9C06-D90C5F516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>
                <a:latin typeface="+mn-ea"/>
                <a:ea typeface="+mn-ea"/>
              </a:rPr>
              <a:t>도서 이용 유형</a:t>
            </a:r>
            <a:r>
              <a:rPr lang="en-US" altLang="ko-KR" b="1" dirty="0">
                <a:latin typeface="+mn-ea"/>
                <a:ea typeface="+mn-ea"/>
              </a:rPr>
              <a:t>: </a:t>
            </a:r>
            <a:r>
              <a:rPr lang="ko-KR" altLang="en-US" b="1" dirty="0">
                <a:latin typeface="+mn-ea"/>
                <a:ea typeface="+mn-ea"/>
              </a:rPr>
              <a:t>화면 예시</a:t>
            </a:r>
            <a:endParaRPr lang="ko-KR" altLang="en-US" dirty="0"/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4F32AD60-87B0-4D7E-9E4B-BE3EF9C7116F}"/>
              </a:ext>
            </a:extLst>
          </p:cNvPr>
          <p:cNvGrpSpPr/>
          <p:nvPr/>
        </p:nvGrpSpPr>
        <p:grpSpPr>
          <a:xfrm>
            <a:off x="666038" y="1343374"/>
            <a:ext cx="10854267" cy="3702754"/>
            <a:chOff x="666038" y="1636888"/>
            <a:chExt cx="10854267" cy="3702754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E2BA41EE-A9DF-42ED-8F7D-C539ED0AE9C3}"/>
                </a:ext>
              </a:extLst>
            </p:cNvPr>
            <p:cNvSpPr/>
            <p:nvPr/>
          </p:nvSpPr>
          <p:spPr>
            <a:xfrm>
              <a:off x="666038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무제한 이용</a:t>
              </a:r>
              <a:endParaRPr lang="en-US" altLang="ko-KR" sz="3200" dirty="0"/>
            </a:p>
            <a:p>
              <a:pPr algn="ctr"/>
              <a:r>
                <a:rPr lang="en-US" altLang="ko-KR" sz="3200" dirty="0"/>
                <a:t>(DRM Free)</a:t>
              </a:r>
              <a:endParaRPr lang="ko-KR" altLang="en-US" sz="3200" dirty="0"/>
            </a:p>
          </p:txBody>
        </p:sp>
        <p:sp>
          <p:nvSpPr>
            <p:cNvPr id="5" name="사각형: 둥근 모서리 4">
              <a:extLst>
                <a:ext uri="{FF2B5EF4-FFF2-40B4-BE49-F238E27FC236}">
                  <a16:creationId xmlns:a16="http://schemas.microsoft.com/office/drawing/2014/main" id="{AA3BDFDE-7CFD-441A-8B5B-EBC6EA41E9A2}"/>
                </a:ext>
              </a:extLst>
            </p:cNvPr>
            <p:cNvSpPr/>
            <p:nvPr/>
          </p:nvSpPr>
          <p:spPr>
            <a:xfrm>
              <a:off x="4360327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기간</a:t>
              </a:r>
              <a:r>
                <a:rPr lang="en-US" altLang="ko-KR" sz="3200" dirty="0"/>
                <a:t>, </a:t>
              </a:r>
              <a:r>
                <a:rPr lang="ko-KR" altLang="en-US" sz="3200" dirty="0"/>
                <a:t>페이지 </a:t>
              </a:r>
              <a:endParaRPr lang="en-US" altLang="ko-KR" sz="3200" dirty="0"/>
            </a:p>
            <a:p>
              <a:pPr algn="ctr"/>
              <a:r>
                <a:rPr lang="ko-KR" altLang="en-US" sz="3200" dirty="0"/>
                <a:t>제한 이용</a:t>
              </a:r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53745060-1967-48DC-A053-D36EFFA195A0}"/>
                </a:ext>
              </a:extLst>
            </p:cNvPr>
            <p:cNvSpPr/>
            <p:nvPr/>
          </p:nvSpPr>
          <p:spPr>
            <a:xfrm>
              <a:off x="8054616" y="1636888"/>
              <a:ext cx="3465689" cy="117404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3200" dirty="0"/>
                <a:t>구매 요청</a:t>
              </a:r>
            </a:p>
          </p:txBody>
        </p: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DDCEF604-53AB-434E-94F4-F0C52D1A21B8}"/>
                </a:ext>
              </a:extLst>
            </p:cNvPr>
            <p:cNvSpPr/>
            <p:nvPr/>
          </p:nvSpPr>
          <p:spPr>
            <a:xfrm>
              <a:off x="666038" y="2963331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8" name="사각형: 둥근 모서리 7">
              <a:extLst>
                <a:ext uri="{FF2B5EF4-FFF2-40B4-BE49-F238E27FC236}">
                  <a16:creationId xmlns:a16="http://schemas.microsoft.com/office/drawing/2014/main" id="{E311A301-9926-4459-8231-1675E4C7D5E3}"/>
                </a:ext>
              </a:extLst>
            </p:cNvPr>
            <p:cNvSpPr/>
            <p:nvPr/>
          </p:nvSpPr>
          <p:spPr>
            <a:xfrm>
              <a:off x="4360327" y="2963330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ko-KR" altLang="en-US" sz="1600" dirty="0">
                <a:solidFill>
                  <a:srgbClr val="C00000"/>
                </a:solidFill>
              </a:endParaRPr>
            </a:p>
          </p:txBody>
        </p:sp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D44A0780-6734-47B4-B7DE-B0361FA1ED9C}"/>
                </a:ext>
              </a:extLst>
            </p:cNvPr>
            <p:cNvSpPr/>
            <p:nvPr/>
          </p:nvSpPr>
          <p:spPr>
            <a:xfrm>
              <a:off x="8054616" y="2963331"/>
              <a:ext cx="3465689" cy="237631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endParaRPr lang="ko-KR" altLang="en-US" sz="20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" name="그림 9">
            <a:extLst>
              <a:ext uri="{FF2B5EF4-FFF2-40B4-BE49-F238E27FC236}">
                <a16:creationId xmlns:a16="http://schemas.microsoft.com/office/drawing/2014/main" id="{D965AF0D-6D68-4A50-8A06-2A63DAB09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970" y="3135485"/>
            <a:ext cx="3171825" cy="1436511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8B8C51FC-836A-42E5-9ACB-76082D7F25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546" y="3135485"/>
            <a:ext cx="3143250" cy="1436511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54E0A629-474B-41CB-95F1-2589DCF88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2949" y="3135485"/>
            <a:ext cx="3034171" cy="1436511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4E79D4B2-6800-4143-934B-93A03E304C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256" y="5471828"/>
            <a:ext cx="1919470" cy="62463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592C03F2-B405-4DD8-8645-68E3DFDA91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6728" y="5471828"/>
            <a:ext cx="8956135" cy="62463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7" name="오른쪽 중괄호 16">
            <a:extLst>
              <a:ext uri="{FF2B5EF4-FFF2-40B4-BE49-F238E27FC236}">
                <a16:creationId xmlns:a16="http://schemas.microsoft.com/office/drawing/2014/main" id="{50473B2D-B311-4562-B42D-596BD675DC5D}"/>
              </a:ext>
            </a:extLst>
          </p:cNvPr>
          <p:cNvSpPr/>
          <p:nvPr/>
        </p:nvSpPr>
        <p:spPr>
          <a:xfrm rot="5400000">
            <a:off x="3887186" y="3127548"/>
            <a:ext cx="305996" cy="4111629"/>
          </a:xfrm>
          <a:prstGeom prst="rightBrace">
            <a:avLst>
              <a:gd name="adj1" fmla="val 8333"/>
              <a:gd name="adj2" fmla="val 88164"/>
            </a:avLst>
          </a:prstGeom>
          <a:ln w="38100">
            <a:solidFill>
              <a:srgbClr val="A2A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오른쪽 중괄호 17">
            <a:extLst>
              <a:ext uri="{FF2B5EF4-FFF2-40B4-BE49-F238E27FC236}">
                <a16:creationId xmlns:a16="http://schemas.microsoft.com/office/drawing/2014/main" id="{2C6C0DA1-ACAA-4016-AEED-8DAC37B976E0}"/>
              </a:ext>
            </a:extLst>
          </p:cNvPr>
          <p:cNvSpPr/>
          <p:nvPr/>
        </p:nvSpPr>
        <p:spPr>
          <a:xfrm rot="5400000">
            <a:off x="9633416" y="3763101"/>
            <a:ext cx="308086" cy="2888903"/>
          </a:xfrm>
          <a:prstGeom prst="rightBrac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1587F94B-2B70-460B-89CA-901F37620A24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12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957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48105A01-B211-4DCC-BD42-A235683F1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505" y="1149903"/>
            <a:ext cx="7211256" cy="4896619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684ABD2E-C9BF-45C0-8C1A-CCD85AB11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구매 요청 도서 화면 예시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D0F90EBC-E936-4DE3-94A0-95AFFD5049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333" y="1149903"/>
            <a:ext cx="4117058" cy="2994543"/>
          </a:xfrm>
          <a:prstGeom prst="rect">
            <a:avLst/>
          </a:prstGeom>
        </p:spPr>
      </p:pic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BA458A75-B214-4549-BB2A-E2233EAE70B7}"/>
              </a:ext>
            </a:extLst>
          </p:cNvPr>
          <p:cNvSpPr/>
          <p:nvPr/>
        </p:nvSpPr>
        <p:spPr>
          <a:xfrm>
            <a:off x="274320" y="3680179"/>
            <a:ext cx="922302" cy="464268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827D9AF9-DC97-40F4-9211-F4CCB4F1091F}"/>
              </a:ext>
            </a:extLst>
          </p:cNvPr>
          <p:cNvCxnSpPr>
            <a:cxnSpLocks/>
            <a:stCxn id="6" idx="2"/>
          </p:cNvCxnSpPr>
          <p:nvPr/>
        </p:nvCxnSpPr>
        <p:spPr>
          <a:xfrm rot="16200000" flipH="1">
            <a:off x="2331291" y="2548626"/>
            <a:ext cx="464269" cy="3655909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6162E3F5-28EC-44CA-BBF4-EA6B380E87B1}"/>
              </a:ext>
            </a:extLst>
          </p:cNvPr>
          <p:cNvSpPr/>
          <p:nvPr/>
        </p:nvSpPr>
        <p:spPr>
          <a:xfrm>
            <a:off x="8207021" y="3680177"/>
            <a:ext cx="1106311" cy="1309511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35CFF04D-C496-416B-91D9-869BA2B1967E}"/>
              </a:ext>
            </a:extLst>
          </p:cNvPr>
          <p:cNvSpPr/>
          <p:nvPr/>
        </p:nvSpPr>
        <p:spPr>
          <a:xfrm>
            <a:off x="319496" y="4989688"/>
            <a:ext cx="4018845" cy="1027289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구매 </a:t>
            </a:r>
            <a:r>
              <a:rPr lang="ko-KR" altLang="en-US" dirty="0" err="1"/>
              <a:t>요청시</a:t>
            </a:r>
            <a:r>
              <a:rPr lang="ko-KR" altLang="en-US" dirty="0"/>
              <a:t> 기재한 이메일을 통해 소속 도서관에서 확인 후 이용 가능 여부를 안내 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E7467A2-45E2-4910-859F-2BBBC5F33559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13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3952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E5A8E4-17EE-44E1-A535-604EF0A94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Quick</a:t>
            </a:r>
            <a:r>
              <a:rPr lang="ko-KR" altLang="en-US" dirty="0"/>
              <a:t> </a:t>
            </a:r>
            <a:r>
              <a:rPr lang="en-US" altLang="ko-KR" dirty="0"/>
              <a:t>Search</a:t>
            </a:r>
            <a:r>
              <a:rPr lang="ko-KR" altLang="en-US" dirty="0"/>
              <a:t> </a:t>
            </a:r>
            <a:r>
              <a:rPr lang="en-US" altLang="ko-KR" dirty="0"/>
              <a:t>Practice 1) DRM</a:t>
            </a:r>
            <a:r>
              <a:rPr lang="ko-KR" altLang="en-US" dirty="0"/>
              <a:t> </a:t>
            </a:r>
            <a:r>
              <a:rPr lang="en-US" altLang="ko-KR" dirty="0"/>
              <a:t>free</a:t>
            </a:r>
            <a:r>
              <a:rPr lang="ko-KR" altLang="en-US" dirty="0"/>
              <a:t> 도서 검색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9D2D557-5702-4F30-A09E-131DBB2C6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88720"/>
            <a:ext cx="11327802" cy="47548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sz="3200" b="1" dirty="0">
                <a:solidFill>
                  <a:srgbClr val="404040"/>
                </a:solidFill>
              </a:rPr>
              <a:t>고급검색에서 </a:t>
            </a:r>
            <a:r>
              <a:rPr lang="en-US" altLang="ko-KR" sz="3200" b="1" dirty="0">
                <a:solidFill>
                  <a:srgbClr val="404040"/>
                </a:solidFill>
              </a:rPr>
              <a:t>DRM Free </a:t>
            </a:r>
            <a:r>
              <a:rPr lang="ko-KR" altLang="en-US" sz="3200" b="1" dirty="0">
                <a:solidFill>
                  <a:srgbClr val="404040"/>
                </a:solidFill>
              </a:rPr>
              <a:t>도서가 몇 권 있는지 알아봅시다</a:t>
            </a:r>
            <a:r>
              <a:rPr lang="en-US" altLang="ko-KR" sz="3200" b="1" dirty="0">
                <a:solidFill>
                  <a:srgbClr val="404040"/>
                </a:solidFill>
              </a:rPr>
              <a:t>.</a:t>
            </a:r>
          </a:p>
          <a:p>
            <a:pPr marL="0" indent="0">
              <a:buNone/>
            </a:pPr>
            <a:endParaRPr lang="en-US" altLang="ko-KR" sz="1700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9C9C3C4-0073-485C-8563-F328E5138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5BB6EB4-188E-AD87-EBA5-DF6247EAD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8550" y="2157529"/>
            <a:ext cx="7594899" cy="367327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65EC921B-7A86-3DA7-C786-BB503C2C733D}"/>
              </a:ext>
            </a:extLst>
          </p:cNvPr>
          <p:cNvSpPr/>
          <p:nvPr/>
        </p:nvSpPr>
        <p:spPr>
          <a:xfrm>
            <a:off x="8207021" y="4788214"/>
            <a:ext cx="1686428" cy="28939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096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AC8B37CC-F174-41C9-8082-9592302DB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도서 검색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D8AF949-2D54-4BD0-98AE-D243A936C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기본 검색</a:t>
            </a:r>
            <a:r>
              <a:rPr lang="en-US" altLang="ko-KR" dirty="0"/>
              <a:t>:  </a:t>
            </a:r>
            <a:r>
              <a:rPr lang="ko-KR" altLang="en-US" dirty="0"/>
              <a:t>간단한 키워드 검색</a:t>
            </a:r>
            <a:endParaRPr lang="en-US" altLang="ko-KR" dirty="0"/>
          </a:p>
          <a:p>
            <a:r>
              <a:rPr lang="ko-KR" altLang="en-US" dirty="0"/>
              <a:t>고급 검색</a:t>
            </a:r>
            <a:r>
              <a:rPr lang="en-US" altLang="ko-KR" dirty="0"/>
              <a:t>: </a:t>
            </a:r>
            <a:r>
              <a:rPr lang="ko-KR" altLang="en-US" dirty="0"/>
              <a:t>키워드와 검색 연산자의 복합적 사용</a:t>
            </a:r>
            <a:r>
              <a:rPr lang="en-US" altLang="ko-KR" dirty="0"/>
              <a:t>, </a:t>
            </a:r>
            <a:r>
              <a:rPr lang="ko-KR" altLang="en-US" dirty="0"/>
              <a:t>제한 검색</a:t>
            </a:r>
            <a:r>
              <a:rPr lang="en-US" altLang="ko-KR" dirty="0"/>
              <a:t>, </a:t>
            </a:r>
            <a:r>
              <a:rPr lang="ko-KR" altLang="en-US" dirty="0"/>
              <a:t>출판 년도 범위 지정 등</a:t>
            </a:r>
            <a:endParaRPr lang="en-US" altLang="ko-KR" dirty="0"/>
          </a:p>
          <a:p>
            <a:r>
              <a:rPr lang="ko-KR" altLang="en-US" dirty="0"/>
              <a:t>주제별 탐색</a:t>
            </a:r>
            <a:r>
              <a:rPr lang="en-US" altLang="ko-KR" dirty="0"/>
              <a:t>: </a:t>
            </a:r>
            <a:r>
              <a:rPr lang="ko-KR" altLang="en-US" dirty="0"/>
              <a:t>주제 찾기 메뉴 활용</a:t>
            </a:r>
            <a:endParaRPr lang="en-US" altLang="ko-KR" dirty="0"/>
          </a:p>
          <a:p>
            <a:r>
              <a:rPr lang="en-US" altLang="ko-KR" dirty="0" err="1"/>
              <a:t>Syndetics</a:t>
            </a:r>
            <a:r>
              <a:rPr lang="en-US" altLang="ko-KR" dirty="0"/>
              <a:t> unbound</a:t>
            </a:r>
            <a:r>
              <a:rPr lang="ko-KR" altLang="en-US" dirty="0"/>
              <a:t>를 활용한 콘텐츠 탐색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D67B659-CD7F-463D-BBFD-E112D886C9AA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15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470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0E479-0D7D-4B8A-B48B-A949A7235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도서 검색</a:t>
            </a:r>
            <a:r>
              <a:rPr lang="en-US" altLang="ko-KR" dirty="0"/>
              <a:t>: </a:t>
            </a:r>
            <a:r>
              <a:rPr lang="ko-KR" altLang="en-US" dirty="0"/>
              <a:t>기본 검색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D99F3C-3094-474F-A110-8E01E1B88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ko-KR" altLang="en-US" dirty="0"/>
              <a:t>기본 검색 옵션</a:t>
            </a:r>
            <a:r>
              <a:rPr lang="en-US" dirty="0"/>
              <a:t>:</a:t>
            </a:r>
          </a:p>
          <a:p>
            <a:pPr lvl="1">
              <a:lnSpc>
                <a:spcPct val="150000"/>
              </a:lnSpc>
            </a:pPr>
            <a:r>
              <a:rPr lang="ko-KR" altLang="en-US" dirty="0"/>
              <a:t>키워드 검색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구문 검색</a:t>
            </a:r>
            <a:r>
              <a:rPr lang="en-US" altLang="ko-KR" dirty="0"/>
              <a:t>: </a:t>
            </a:r>
            <a:r>
              <a:rPr lang="ko-KR" altLang="en-US" dirty="0"/>
              <a:t>정확한 단어를 검색하기 위해 </a:t>
            </a:r>
            <a:r>
              <a:rPr lang="en-US" altLang="ko-KR" dirty="0"/>
              <a:t>“” </a:t>
            </a:r>
            <a:r>
              <a:rPr lang="ko-KR" altLang="en-US" dirty="0"/>
              <a:t>추가 </a:t>
            </a:r>
            <a:r>
              <a:rPr lang="ko-KR" altLang="en-US" sz="2000" dirty="0">
                <a:solidFill>
                  <a:srgbClr val="0070C0"/>
                </a:solidFill>
              </a:rPr>
              <a:t>예</a:t>
            </a:r>
            <a:r>
              <a:rPr lang="en-US" altLang="ko-KR" sz="2000" dirty="0">
                <a:solidFill>
                  <a:srgbClr val="0070C0"/>
                </a:solidFill>
              </a:rPr>
              <a:t>)</a:t>
            </a:r>
            <a:r>
              <a:rPr lang="en-US" sz="2000" i="1" dirty="0">
                <a:solidFill>
                  <a:srgbClr val="0070C0"/>
                </a:solidFill>
              </a:rPr>
              <a:t>“natural habitat”</a:t>
            </a:r>
            <a:endParaRPr lang="en-US" sz="2000" dirty="0">
              <a:solidFill>
                <a:srgbClr val="0070C0"/>
              </a:solidFill>
            </a:endParaRPr>
          </a:p>
          <a:p>
            <a:pPr lvl="1">
              <a:lnSpc>
                <a:spcPct val="150000"/>
              </a:lnSpc>
            </a:pPr>
            <a:r>
              <a:rPr lang="ko-KR" altLang="en-US" dirty="0"/>
              <a:t>불린 연산자</a:t>
            </a:r>
            <a:r>
              <a:rPr lang="en-US" dirty="0"/>
              <a:t>: AND, OR, or NOT</a:t>
            </a:r>
          </a:p>
          <a:p>
            <a:pPr lvl="2">
              <a:lnSpc>
                <a:spcPct val="150000"/>
              </a:lnSpc>
            </a:pPr>
            <a:endParaRPr lang="en-US" dirty="0"/>
          </a:p>
          <a:p>
            <a:pPr marL="457200" lvl="1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08BA632-BF2A-40FD-AE0C-1D4494B83D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3F51508-64EA-4747-B156-F6D5EE29B5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9300" y="3798404"/>
            <a:ext cx="8153400" cy="19335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56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5127F9-8241-49B3-AA5C-50357EC3D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600" dirty="0"/>
              <a:t>도서 검색</a:t>
            </a:r>
            <a:r>
              <a:rPr lang="en-US" altLang="ko-KR" sz="3600" dirty="0"/>
              <a:t>: </a:t>
            </a:r>
            <a:r>
              <a:rPr lang="ko-KR" altLang="en-US" dirty="0"/>
              <a:t>구문 검색 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9EA9F2B-D9FD-4C9D-869A-ACEF3CCDB5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b="1" dirty="0">
                <a:solidFill>
                  <a:srgbClr val="404040"/>
                </a:solidFill>
              </a:rPr>
              <a:t>              Social media                   “Social media”</a:t>
            </a:r>
            <a:endParaRPr lang="ko-KR" altLang="en-US" b="1" dirty="0">
              <a:solidFill>
                <a:srgbClr val="404040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6DDFCFF-F6FE-42DE-AFF4-D999DB8F3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ED038F1-F041-4479-A4AB-FC15C53752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358" y="1739124"/>
            <a:ext cx="367665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82E13B2C-646C-4246-AB38-842467DCE1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113" y="1739124"/>
            <a:ext cx="367665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AFF6276-684E-4C9D-8D08-11876BBA6411}"/>
              </a:ext>
            </a:extLst>
          </p:cNvPr>
          <p:cNvSpPr txBox="1"/>
          <p:nvPr/>
        </p:nvSpPr>
        <p:spPr>
          <a:xfrm>
            <a:off x="2562577" y="2675017"/>
            <a:ext cx="2074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Socia</a:t>
            </a:r>
            <a:r>
              <a:rPr lang="en-US" altLang="ko-KR" dirty="0"/>
              <a:t>l responsibility</a:t>
            </a:r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915846-0600-4D43-9BD6-5B2EFD4D6C8B}"/>
              </a:ext>
            </a:extLst>
          </p:cNvPr>
          <p:cNvSpPr txBox="1"/>
          <p:nvPr/>
        </p:nvSpPr>
        <p:spPr>
          <a:xfrm>
            <a:off x="2883196" y="4204662"/>
            <a:ext cx="1749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…</a:t>
            </a:r>
            <a:r>
              <a:rPr lang="en-US" altLang="ko-KR" dirty="0">
                <a:solidFill>
                  <a:srgbClr val="C00000"/>
                </a:solidFill>
              </a:rPr>
              <a:t>media</a:t>
            </a:r>
            <a:r>
              <a:rPr lang="en-US" altLang="ko-KR" dirty="0"/>
              <a:t> industry</a:t>
            </a:r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585D7A-6A5D-4A97-9EDA-AAB70841699A}"/>
              </a:ext>
            </a:extLst>
          </p:cNvPr>
          <p:cNvSpPr txBox="1"/>
          <p:nvPr/>
        </p:nvSpPr>
        <p:spPr>
          <a:xfrm>
            <a:off x="7490177" y="2697595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Social media ….</a:t>
            </a:r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2C2D30-918C-412A-8012-5501FF1BE012}"/>
              </a:ext>
            </a:extLst>
          </p:cNvPr>
          <p:cNvSpPr txBox="1"/>
          <p:nvPr/>
        </p:nvSpPr>
        <p:spPr>
          <a:xfrm>
            <a:off x="2551288" y="5545901"/>
            <a:ext cx="6721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dirty="0"/>
              <a:t>“” </a:t>
            </a:r>
            <a:r>
              <a:rPr lang="ko-KR" altLang="en-US" sz="2800" dirty="0"/>
              <a:t>안에 키워드를 넣어 정확한 주제어 검색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070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26A33-1542-444A-8C86-620D0703E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도서 검색</a:t>
            </a:r>
            <a:r>
              <a:rPr lang="en-US" altLang="ko-KR" dirty="0"/>
              <a:t>: </a:t>
            </a:r>
            <a:r>
              <a:rPr lang="ko-KR" altLang="en-US" dirty="0"/>
              <a:t>고급 검색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190F6C4-D12F-439B-B3B4-ACCF367D5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7318" y="1188720"/>
            <a:ext cx="4883971" cy="4754880"/>
          </a:xfrm>
        </p:spPr>
        <p:txBody>
          <a:bodyPr>
            <a:normAutofit/>
          </a:bodyPr>
          <a:lstStyle/>
          <a:p>
            <a:r>
              <a:rPr lang="ko-KR" altLang="en-US" dirty="0"/>
              <a:t>검색하는 영역을 지정한 필드 제한 검색</a:t>
            </a:r>
            <a:endParaRPr lang="en-US" dirty="0"/>
          </a:p>
          <a:p>
            <a:r>
              <a:rPr lang="ko-KR" altLang="en-US" dirty="0"/>
              <a:t>출판연도 지정 검색</a:t>
            </a:r>
            <a:endParaRPr lang="en-US" altLang="ko-KR" dirty="0"/>
          </a:p>
          <a:p>
            <a:r>
              <a:rPr lang="ko-KR" altLang="en-US" dirty="0"/>
              <a:t>언어 제한 검색</a:t>
            </a:r>
            <a:endParaRPr lang="en-US" altLang="ko-KR" dirty="0"/>
          </a:p>
          <a:p>
            <a:r>
              <a:rPr lang="en-US" altLang="ko-KR" dirty="0"/>
              <a:t>PDF </a:t>
            </a:r>
            <a:r>
              <a:rPr lang="ko-KR" altLang="en-US" dirty="0"/>
              <a:t>혹은 </a:t>
            </a:r>
            <a:r>
              <a:rPr lang="en-US" altLang="ko-KR" dirty="0" err="1"/>
              <a:t>Epub</a:t>
            </a:r>
            <a:r>
              <a:rPr lang="ko-KR" altLang="en-US" dirty="0"/>
              <a:t>포맷 선택</a:t>
            </a:r>
            <a:endParaRPr lang="en-US" altLang="ko-KR" dirty="0"/>
          </a:p>
          <a:p>
            <a:r>
              <a:rPr lang="ko-KR" altLang="en-US" dirty="0"/>
              <a:t>무제한 이용</a:t>
            </a:r>
            <a:r>
              <a:rPr lang="en-US" altLang="ko-KR" dirty="0"/>
              <a:t>(DRM</a:t>
            </a:r>
            <a:r>
              <a:rPr lang="ko-KR" altLang="en-US" dirty="0"/>
              <a:t> </a:t>
            </a:r>
            <a:r>
              <a:rPr lang="en-US" altLang="ko-KR" dirty="0"/>
              <a:t>Free)</a:t>
            </a:r>
            <a:r>
              <a:rPr lang="ko-KR" altLang="en-US" dirty="0"/>
              <a:t> 자료만 </a:t>
            </a:r>
            <a:r>
              <a:rPr lang="ko-KR" altLang="en-US" dirty="0" err="1"/>
              <a:t>골라보기</a:t>
            </a:r>
            <a:r>
              <a:rPr lang="ko-KR" altLang="en-US" dirty="0"/>
              <a:t> </a:t>
            </a:r>
            <a:endParaRPr 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15705D7-ED61-43A4-B280-96F73D6CE1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017BB7E-F2DD-401F-8D43-C0F7FD9EE5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60" y="1166219"/>
            <a:ext cx="5956205" cy="477738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91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E5A8E4-17EE-44E1-A535-604EF0A94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Quick</a:t>
            </a:r>
            <a:r>
              <a:rPr lang="ko-KR" altLang="en-US" dirty="0"/>
              <a:t> </a:t>
            </a:r>
            <a:r>
              <a:rPr lang="en-US" altLang="ko-KR" dirty="0"/>
              <a:t>Search</a:t>
            </a:r>
            <a:r>
              <a:rPr lang="ko-KR" altLang="en-US" dirty="0"/>
              <a:t> </a:t>
            </a:r>
            <a:r>
              <a:rPr lang="en-US" altLang="ko-KR" dirty="0"/>
              <a:t>Practice 2) ISBN</a:t>
            </a:r>
            <a:r>
              <a:rPr lang="ko-KR" altLang="en-US" dirty="0"/>
              <a:t>으로 도서 검색하기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9D2D557-5702-4F30-A09E-131DBB2C6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88720"/>
            <a:ext cx="11069619" cy="47548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ko-KR" altLang="en-US" sz="3500" b="1" dirty="0">
                <a:solidFill>
                  <a:srgbClr val="404040"/>
                </a:solidFill>
              </a:rPr>
              <a:t>고급검색에서 다음 </a:t>
            </a:r>
            <a:r>
              <a:rPr lang="en-US" altLang="ko-KR" sz="3500" b="1" dirty="0">
                <a:solidFill>
                  <a:srgbClr val="404040"/>
                </a:solidFill>
              </a:rPr>
              <a:t>ISBN</a:t>
            </a:r>
            <a:r>
              <a:rPr lang="ko-KR" altLang="en-US" sz="3500" b="1" dirty="0">
                <a:solidFill>
                  <a:srgbClr val="404040"/>
                </a:solidFill>
              </a:rPr>
              <a:t>으로 검색했을 때 나오는 책 제목으로 알맞은 것을 고르세요</a:t>
            </a:r>
            <a:r>
              <a:rPr lang="en-US" altLang="ko-KR" sz="3500" b="1" dirty="0">
                <a:solidFill>
                  <a:srgbClr val="404040"/>
                </a:solidFill>
              </a:rPr>
              <a:t>.</a:t>
            </a:r>
          </a:p>
          <a:p>
            <a:pPr marL="0" indent="0">
              <a:buNone/>
            </a:pPr>
            <a:endParaRPr lang="en-US" altLang="ko-KR" sz="1700" dirty="0"/>
          </a:p>
          <a:p>
            <a:pPr marL="0" indent="0" algn="ctr">
              <a:buNone/>
            </a:pPr>
            <a:r>
              <a:rPr lang="en-US" altLang="ko-KR" sz="4400" b="1" dirty="0" err="1"/>
              <a:t>ebook</a:t>
            </a:r>
            <a:r>
              <a:rPr lang="en-US" altLang="ko-KR" sz="4400" b="1" dirty="0"/>
              <a:t> ISBN: </a:t>
            </a:r>
            <a:r>
              <a:rPr lang="en-US" altLang="ko-KR" sz="4400" dirty="0"/>
              <a:t>9780730370628</a:t>
            </a:r>
            <a:endParaRPr lang="en-US" altLang="ko-KR" sz="3200" dirty="0"/>
          </a:p>
          <a:p>
            <a:pPr marL="1073150" indent="-1073150">
              <a:buFont typeface="+mj-lt"/>
              <a:buAutoNum type="arabicPeriod"/>
            </a:pPr>
            <a:r>
              <a:rPr lang="en-US" altLang="ko-KR" sz="3200" dirty="0"/>
              <a:t>Stop Listening to the Customer : Try Hearing Your Brand Instead</a:t>
            </a:r>
          </a:p>
          <a:p>
            <a:pPr marL="1073150" indent="-1073150">
              <a:buFont typeface="+mj-lt"/>
              <a:buAutoNum type="arabicPeriod"/>
            </a:pPr>
            <a:r>
              <a:rPr lang="en-US" altLang="ko-KR" sz="3200" dirty="0"/>
              <a:t>Predictive Brain : Consciousness, Decision and Embodied Action</a:t>
            </a:r>
            <a:endParaRPr lang="ko-KR" altLang="en-US" sz="3200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9C9C3C4-0073-485C-8563-F328E5138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19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897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교육목표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E3AAEC-CC59-3741-A13E-4CA6F92276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다양한 기능을 활용 하여 </a:t>
            </a:r>
            <a:r>
              <a:rPr lang="en-US" dirty="0" err="1">
                <a:latin typeface="+mn-lt"/>
              </a:rPr>
              <a:t>EBook</a:t>
            </a:r>
            <a:r>
              <a:rPr lang="en-US" dirty="0">
                <a:latin typeface="+mn-lt"/>
              </a:rPr>
              <a:t> Central </a:t>
            </a:r>
            <a:r>
              <a:rPr lang="ko-KR" altLang="en-US" dirty="0">
                <a:latin typeface="+mn-lt"/>
              </a:rPr>
              <a:t>도서 검색하기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온라인 리더를 활용한 책 읽기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온</a:t>
            </a:r>
            <a:r>
              <a:rPr lang="en-US" altLang="ko-KR" dirty="0">
                <a:latin typeface="+mn-lt"/>
              </a:rPr>
              <a:t>/</a:t>
            </a:r>
            <a:r>
              <a:rPr lang="ko-KR" altLang="en-US" dirty="0">
                <a:latin typeface="+mn-lt"/>
              </a:rPr>
              <a:t>오프라인에서 다양한 방법으로 원하는 전자책 이용하기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책장을 활용하여 권장도서 목록 공유하기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96516AD-2B2F-4111-BCE7-4540494C5946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531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E3015372-39EA-4F12-8F97-C54474CE6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615" y="1198373"/>
            <a:ext cx="5844563" cy="223062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E05EA406-133F-427C-8079-5C6704FC5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600" dirty="0"/>
              <a:t>도서 검색</a:t>
            </a:r>
            <a:r>
              <a:rPr lang="en-US" altLang="ko-KR" sz="3600" dirty="0"/>
              <a:t>: </a:t>
            </a:r>
            <a:r>
              <a:rPr lang="ko-KR" altLang="en-US" dirty="0"/>
              <a:t>주제 찾기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9F790F9-0425-4721-90C6-7AAFFF145B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94AEA0E-F044-463E-B859-D44D1ACE4CA2}"/>
              </a:ext>
            </a:extLst>
          </p:cNvPr>
          <p:cNvSpPr/>
          <p:nvPr/>
        </p:nvSpPr>
        <p:spPr>
          <a:xfrm>
            <a:off x="2963301" y="2855495"/>
            <a:ext cx="400788" cy="18047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630C5B02-7C96-4AFB-869D-CBE0E4990A9D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3364089" y="2945732"/>
            <a:ext cx="2048381" cy="32949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그림 13">
            <a:extLst>
              <a:ext uri="{FF2B5EF4-FFF2-40B4-BE49-F238E27FC236}">
                <a16:creationId xmlns:a16="http://schemas.microsoft.com/office/drawing/2014/main" id="{5A93F657-D5A5-424C-AEC3-36600C69E3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2470" y="1198373"/>
            <a:ext cx="6537678" cy="500254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4750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BF5A57-2323-41C6-8473-64037389B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Syndetics</a:t>
            </a:r>
            <a:r>
              <a:rPr lang="en-US" altLang="ko-KR" dirty="0"/>
              <a:t> Unbound</a:t>
            </a:r>
            <a:r>
              <a:rPr lang="ko-KR" altLang="en-US" dirty="0"/>
              <a:t>를 활용한 자료 검색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4531013-9AC7-4EEB-AE10-ACDE1F8831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148" y="1098409"/>
            <a:ext cx="2290817" cy="521208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F3515F29-2806-4E6B-BAE1-FAAEB05D1F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4869" y="983545"/>
            <a:ext cx="3463035" cy="2993745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3E6E5AE6-D2D1-4B5D-B51C-4C20ABC44D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4869" y="3892911"/>
            <a:ext cx="6169408" cy="2507889"/>
          </a:xfrm>
          <a:prstGeom prst="rect">
            <a:avLst/>
          </a:prstGeom>
        </p:spPr>
      </p:pic>
      <p:sp>
        <p:nvSpPr>
          <p:cNvPr id="10" name="이등변 삼각형 9">
            <a:extLst>
              <a:ext uri="{FF2B5EF4-FFF2-40B4-BE49-F238E27FC236}">
                <a16:creationId xmlns:a16="http://schemas.microsoft.com/office/drawing/2014/main" id="{48387B28-9917-4006-A33F-77712233BC9B}"/>
              </a:ext>
            </a:extLst>
          </p:cNvPr>
          <p:cNvSpPr/>
          <p:nvPr/>
        </p:nvSpPr>
        <p:spPr>
          <a:xfrm rot="5400000">
            <a:off x="190439" y="3549275"/>
            <a:ext cx="5212080" cy="327029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EF6D64D0-0A6D-457E-A8B1-9407CAB20A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72779" y="980379"/>
            <a:ext cx="4852106" cy="2912532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BF5A36D2-100C-4113-A42C-68047F2912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00889" y="3930541"/>
            <a:ext cx="6316222" cy="2478987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95D8914-4430-4ACC-A7E8-E35A6DD8FFCB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21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477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C099D1A-3983-4980-93A2-A6DE06B24D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714" y="1028781"/>
            <a:ext cx="11076529" cy="50841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도서 상세 화면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A1CB56-6465-416A-A8DB-58DB618DFDCB}"/>
              </a:ext>
            </a:extLst>
          </p:cNvPr>
          <p:cNvSpPr/>
          <p:nvPr/>
        </p:nvSpPr>
        <p:spPr>
          <a:xfrm>
            <a:off x="460715" y="3158239"/>
            <a:ext cx="1774485" cy="188789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6C17447-3146-4549-9359-FEC868AE1205}"/>
              </a:ext>
            </a:extLst>
          </p:cNvPr>
          <p:cNvSpPr/>
          <p:nvPr/>
        </p:nvSpPr>
        <p:spPr>
          <a:xfrm>
            <a:off x="5487375" y="2628915"/>
            <a:ext cx="2986562" cy="105864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9BB4B1A-3454-4000-A322-196BB0672DDF}"/>
              </a:ext>
            </a:extLst>
          </p:cNvPr>
          <p:cNvSpPr/>
          <p:nvPr/>
        </p:nvSpPr>
        <p:spPr>
          <a:xfrm>
            <a:off x="8804700" y="1991503"/>
            <a:ext cx="2732543" cy="412145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A3FB763-E047-4CE9-A256-B61606B6D3CB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22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91A13B-79EB-9467-8A09-903798A2D5D6}"/>
              </a:ext>
            </a:extLst>
          </p:cNvPr>
          <p:cNvSpPr txBox="1"/>
          <p:nvPr/>
        </p:nvSpPr>
        <p:spPr>
          <a:xfrm>
            <a:off x="5572461" y="3732854"/>
            <a:ext cx="2882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highlight>
                  <a:srgbClr val="FFFF00"/>
                </a:highlight>
              </a:rPr>
              <a:t>↑도서 이용가능 범위 안내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9F0E02-3EE3-3DCE-7FC1-F9E3BAF21568}"/>
              </a:ext>
            </a:extLst>
          </p:cNvPr>
          <p:cNvSpPr txBox="1"/>
          <p:nvPr/>
        </p:nvSpPr>
        <p:spPr>
          <a:xfrm>
            <a:off x="8729711" y="6172595"/>
            <a:ext cx="3581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highlight>
                  <a:srgbClr val="FFFF00"/>
                </a:highlight>
              </a:rPr>
              <a:t>↑도서 정보</a:t>
            </a:r>
            <a:r>
              <a:rPr lang="en-US" altLang="ko-KR" dirty="0">
                <a:highlight>
                  <a:srgbClr val="FFFF00"/>
                </a:highlight>
              </a:rPr>
              <a:t>: </a:t>
            </a:r>
            <a:r>
              <a:rPr lang="ko-KR" altLang="en-US" dirty="0">
                <a:highlight>
                  <a:srgbClr val="FFFF00"/>
                </a:highlight>
              </a:rPr>
              <a:t>출판사</a:t>
            </a:r>
            <a:r>
              <a:rPr lang="en-US" altLang="ko-KR" dirty="0">
                <a:highlight>
                  <a:srgbClr val="FFFF00"/>
                </a:highlight>
              </a:rPr>
              <a:t>, ISBN, </a:t>
            </a:r>
            <a:r>
              <a:rPr lang="ko-KR" altLang="en-US" dirty="0">
                <a:highlight>
                  <a:srgbClr val="FFFF00"/>
                </a:highlight>
              </a:rPr>
              <a:t>분류 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606DEB-E915-DA40-AB2C-45B5BE2F1915}"/>
              </a:ext>
            </a:extLst>
          </p:cNvPr>
          <p:cNvSpPr txBox="1"/>
          <p:nvPr/>
        </p:nvSpPr>
        <p:spPr>
          <a:xfrm>
            <a:off x="460713" y="5124147"/>
            <a:ext cx="4519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highlight>
                  <a:srgbClr val="FFFF00"/>
                </a:highlight>
              </a:rPr>
              <a:t>↑온라인 열람</a:t>
            </a:r>
            <a:r>
              <a:rPr lang="en-US" altLang="ko-KR" dirty="0">
                <a:highlight>
                  <a:srgbClr val="FFFF00"/>
                </a:highlight>
              </a:rPr>
              <a:t>, </a:t>
            </a:r>
            <a:r>
              <a:rPr lang="ko-KR" altLang="en-US" dirty="0">
                <a:highlight>
                  <a:srgbClr val="FFFF00"/>
                </a:highlight>
              </a:rPr>
              <a:t>전권 다운로드</a:t>
            </a:r>
            <a:r>
              <a:rPr lang="en-US" altLang="ko-KR" dirty="0">
                <a:highlight>
                  <a:srgbClr val="FFFF00"/>
                </a:highlight>
              </a:rPr>
              <a:t>, </a:t>
            </a:r>
            <a:r>
              <a:rPr lang="ko-KR" altLang="en-US" dirty="0">
                <a:highlight>
                  <a:srgbClr val="FFFF00"/>
                </a:highlight>
              </a:rPr>
              <a:t>책장 저장 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82C8E-2A86-4CAC-996D-68337F987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온라인 리더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ECC0B68-01C3-45C5-9FFE-366ECBC10173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23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2AD7320-C725-01A2-B21C-458BE95E6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184" y="1047057"/>
            <a:ext cx="8901631" cy="512964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1DEF685-89A8-40A2-93CB-80DE6A8845FC}"/>
              </a:ext>
            </a:extLst>
          </p:cNvPr>
          <p:cNvSpPr/>
          <p:nvPr/>
        </p:nvSpPr>
        <p:spPr>
          <a:xfrm>
            <a:off x="6229317" y="1295854"/>
            <a:ext cx="4317498" cy="37158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6F81CA-8116-DF29-9F23-EE5C0E523261}"/>
              </a:ext>
            </a:extLst>
          </p:cNvPr>
          <p:cNvSpPr txBox="1"/>
          <p:nvPr/>
        </p:nvSpPr>
        <p:spPr>
          <a:xfrm>
            <a:off x="626819" y="1778518"/>
            <a:ext cx="835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도서 정보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580B54-F28E-469C-3C05-BF7F1BD8BC5E}"/>
              </a:ext>
            </a:extLst>
          </p:cNvPr>
          <p:cNvSpPr txBox="1"/>
          <p:nvPr/>
        </p:nvSpPr>
        <p:spPr>
          <a:xfrm>
            <a:off x="623039" y="2069417"/>
            <a:ext cx="835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도서 목차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AF3026-5D14-DDD9-6200-2386AEEE648F}"/>
              </a:ext>
            </a:extLst>
          </p:cNvPr>
          <p:cNvSpPr txBox="1"/>
          <p:nvPr/>
        </p:nvSpPr>
        <p:spPr>
          <a:xfrm>
            <a:off x="623038" y="2346416"/>
            <a:ext cx="8354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즐겨 찾기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C06C00-D727-F5EF-D712-246144817340}"/>
              </a:ext>
            </a:extLst>
          </p:cNvPr>
          <p:cNvSpPr txBox="1"/>
          <p:nvPr/>
        </p:nvSpPr>
        <p:spPr>
          <a:xfrm>
            <a:off x="633949" y="2623415"/>
            <a:ext cx="10246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도서 내 검색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36D0B3-668C-591B-4752-DD0348E79532}"/>
              </a:ext>
            </a:extLst>
          </p:cNvPr>
          <p:cNvSpPr txBox="1"/>
          <p:nvPr/>
        </p:nvSpPr>
        <p:spPr>
          <a:xfrm>
            <a:off x="6178878" y="1696448"/>
            <a:ext cx="5601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↑다운로드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인쇄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복사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책장 저장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링크</a:t>
            </a:r>
            <a:r>
              <a:rPr lang="en-US" altLang="ko-KR" sz="1200" dirty="0">
                <a:highlight>
                  <a:srgbClr val="FFFF00"/>
                </a:highlight>
              </a:rPr>
              <a:t>,</a:t>
            </a:r>
            <a:r>
              <a:rPr lang="ko-KR" altLang="en-US" sz="1200" dirty="0">
                <a:highlight>
                  <a:srgbClr val="FFFF00"/>
                </a:highlight>
              </a:rPr>
              <a:t> 인용구생성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하이라이트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메모</a:t>
            </a:r>
            <a:r>
              <a:rPr lang="en-US" altLang="ko-KR" sz="1200" dirty="0">
                <a:highlight>
                  <a:srgbClr val="FFFF00"/>
                </a:highlight>
              </a:rPr>
              <a:t>, </a:t>
            </a:r>
            <a:r>
              <a:rPr lang="ko-KR" altLang="en-US" sz="1200" dirty="0">
                <a:highlight>
                  <a:srgbClr val="FFFF00"/>
                </a:highlight>
              </a:rPr>
              <a:t>북마크 외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257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ED92B5EC-C19C-AD64-F7B8-1973CE71F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6418"/>
            <a:ext cx="12190268" cy="1292662"/>
          </a:xfrm>
        </p:spPr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다운로드 및 책장 활용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98587AD-3E7A-0DAA-AC0A-BC2D29E5DA0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6476DBEE-108B-C54B-A71F-0F1E32E29253}" type="slidenum">
              <a:rPr lang="en-US" smtClean="0"/>
              <a:pPr/>
              <a:t>24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66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(1): </a:t>
            </a:r>
            <a:r>
              <a:rPr lang="ko-KR" altLang="en-US" dirty="0"/>
              <a:t>지정 페이지 다운로드</a:t>
            </a:r>
            <a:endParaRPr lang="en-US" dirty="0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61122DC2-D8A6-4B84-A203-C2208E8AF6C1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25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E3B9336-93F8-42FA-39E4-EFE53E7773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9360" y="1168401"/>
            <a:ext cx="10048240" cy="321928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63026A80-55DD-4CA0-C2FA-CC4E529AD6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960" y="2483403"/>
            <a:ext cx="4876800" cy="3048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Rectangle 18">
            <a:extLst>
              <a:ext uri="{FF2B5EF4-FFF2-40B4-BE49-F238E27FC236}">
                <a16:creationId xmlns:a16="http://schemas.microsoft.com/office/drawing/2014/main" id="{A73F1BB5-3AAD-E5C6-F0E8-1A749782F3C5}"/>
              </a:ext>
            </a:extLst>
          </p:cNvPr>
          <p:cNvSpPr/>
          <p:nvPr/>
        </p:nvSpPr>
        <p:spPr>
          <a:xfrm>
            <a:off x="7341968" y="1793789"/>
            <a:ext cx="298352" cy="28901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연결선: 구부러짐 13">
            <a:extLst>
              <a:ext uri="{FF2B5EF4-FFF2-40B4-BE49-F238E27FC236}">
                <a16:creationId xmlns:a16="http://schemas.microsoft.com/office/drawing/2014/main" id="{0A9C8654-2F6B-FBDE-8AD0-4C780920C1A0}"/>
              </a:ext>
            </a:extLst>
          </p:cNvPr>
          <p:cNvCxnSpPr>
            <a:cxnSpLocks/>
          </p:cNvCxnSpPr>
          <p:nvPr/>
        </p:nvCxnSpPr>
        <p:spPr>
          <a:xfrm rot="10800000" flipV="1">
            <a:off x="5201920" y="2082798"/>
            <a:ext cx="2245360" cy="1656081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C4DC263C-239C-4828-86AA-B52133EA5F22}"/>
              </a:ext>
            </a:extLst>
          </p:cNvPr>
          <p:cNvSpPr/>
          <p:nvPr/>
        </p:nvSpPr>
        <p:spPr>
          <a:xfrm>
            <a:off x="5572760" y="5058245"/>
            <a:ext cx="6096000" cy="110771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>
                <a:latin typeface="+mn-ea"/>
              </a:rPr>
              <a:t>전자책 컨텐츠 중 특정 페이지만을 저장하고 싶은 경우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>
                <a:latin typeface="+mn-ea"/>
              </a:rPr>
              <a:t>온라인 리더 화면에서 인쇄 아이콘을 눌러 원하는 페이지만 </a:t>
            </a:r>
            <a:r>
              <a:rPr lang="en-US" altLang="ko-KR" sz="1400" dirty="0">
                <a:latin typeface="+mn-ea"/>
              </a:rPr>
              <a:t>PDF </a:t>
            </a:r>
            <a:r>
              <a:rPr lang="ko-KR" altLang="en-US" sz="1400" dirty="0">
                <a:latin typeface="+mn-ea"/>
              </a:rPr>
              <a:t>파일로 다운로드 받을 수 있습니다</a:t>
            </a:r>
            <a:r>
              <a:rPr lang="en-US" altLang="ko-KR" sz="1400" dirty="0">
                <a:latin typeface="+mn-ea"/>
              </a:rPr>
              <a:t>. PDF </a:t>
            </a:r>
            <a:r>
              <a:rPr lang="ko-KR" altLang="en-US" sz="1400" dirty="0">
                <a:latin typeface="+mn-ea"/>
              </a:rPr>
              <a:t>인쇄 기능에서 원하는 인용 스타일을 선택하면 해당 인용스타일에 맞는 인용구가 </a:t>
            </a:r>
            <a:r>
              <a:rPr lang="en-US" altLang="ko-KR" sz="1400" dirty="0">
                <a:latin typeface="+mn-ea"/>
              </a:rPr>
              <a:t>PDF </a:t>
            </a:r>
            <a:r>
              <a:rPr lang="ko-KR" altLang="en-US" sz="1400" dirty="0">
                <a:latin typeface="+mn-ea"/>
              </a:rPr>
              <a:t>파일 하단에 포함되어 저장됩니다</a:t>
            </a:r>
            <a:r>
              <a:rPr lang="en-US" altLang="ko-KR" sz="1400" dirty="0">
                <a:latin typeface="+mn-ea"/>
              </a:rPr>
              <a:t>. </a:t>
            </a:r>
            <a:r>
              <a:rPr lang="ko-KR" altLang="en-US" sz="1400" dirty="0">
                <a:latin typeface="+mn-ea"/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7A491D-8EB6-CD9D-02CC-ECC3E623F568}"/>
              </a:ext>
            </a:extLst>
          </p:cNvPr>
          <p:cNvSpPr txBox="1"/>
          <p:nvPr/>
        </p:nvSpPr>
        <p:spPr>
          <a:xfrm>
            <a:off x="1615682" y="4387687"/>
            <a:ext cx="35862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↑</a:t>
            </a:r>
            <a:r>
              <a:rPr lang="en-US" altLang="ko-KR" sz="1200" dirty="0">
                <a:highlight>
                  <a:srgbClr val="FFFF00"/>
                </a:highlight>
              </a:rPr>
              <a:t>PDF</a:t>
            </a:r>
            <a:r>
              <a:rPr lang="ko-KR" altLang="en-US" sz="1200" dirty="0">
                <a:highlight>
                  <a:srgbClr val="FFFF00"/>
                </a:highlight>
              </a:rPr>
              <a:t> 파일 페이지 하단에 해당 도서의 인용구 추가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00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C76852E-BBB0-4C68-865B-1C81E97B4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899" y="1003122"/>
            <a:ext cx="11327279" cy="358016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(2):</a:t>
            </a:r>
            <a:r>
              <a:rPr lang="ko-KR" altLang="en-US" dirty="0"/>
              <a:t> 챕터 다운로드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428E1B3-F37E-48A5-ADE4-FC9404BDBFB0}"/>
              </a:ext>
            </a:extLst>
          </p:cNvPr>
          <p:cNvSpPr/>
          <p:nvPr/>
        </p:nvSpPr>
        <p:spPr>
          <a:xfrm>
            <a:off x="7750629" y="2101557"/>
            <a:ext cx="1765904" cy="401754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A80F6801-C757-45C0-8AAF-7B2C122777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899" y="4583290"/>
            <a:ext cx="4967111" cy="176639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C62007D7-6C15-43DB-BE1F-0768914E4E3B}"/>
              </a:ext>
            </a:extLst>
          </p:cNvPr>
          <p:cNvSpPr/>
          <p:nvPr/>
        </p:nvSpPr>
        <p:spPr>
          <a:xfrm>
            <a:off x="1501422" y="2455307"/>
            <a:ext cx="1174045" cy="314588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A70C20B9-E386-472C-9EF9-77BE8262A4CB}"/>
              </a:ext>
            </a:extLst>
          </p:cNvPr>
          <p:cNvSpPr/>
          <p:nvPr/>
        </p:nvSpPr>
        <p:spPr>
          <a:xfrm>
            <a:off x="1778000" y="3830945"/>
            <a:ext cx="1174045" cy="314588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연결선: 꺾임 12">
            <a:extLst>
              <a:ext uri="{FF2B5EF4-FFF2-40B4-BE49-F238E27FC236}">
                <a16:creationId xmlns:a16="http://schemas.microsoft.com/office/drawing/2014/main" id="{69D92D45-2357-4AF4-96B4-690445E99E62}"/>
              </a:ext>
            </a:extLst>
          </p:cNvPr>
          <p:cNvCxnSpPr>
            <a:cxnSpLocks/>
            <a:endCxn id="21" idx="1"/>
          </p:cNvCxnSpPr>
          <p:nvPr/>
        </p:nvCxnSpPr>
        <p:spPr>
          <a:xfrm rot="16200000" flipH="1">
            <a:off x="1990533" y="4542596"/>
            <a:ext cx="1358578" cy="564445"/>
          </a:xfrm>
          <a:prstGeom prst="bentConnector2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C4DC263C-239C-4828-86AA-B52133EA5F22}"/>
              </a:ext>
            </a:extLst>
          </p:cNvPr>
          <p:cNvSpPr/>
          <p:nvPr/>
        </p:nvSpPr>
        <p:spPr>
          <a:xfrm>
            <a:off x="5712178" y="4937306"/>
            <a:ext cx="6096000" cy="1107712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600" dirty="0"/>
              <a:t>도서 상세페이지 상단에 기재된 이용가능 여부에 나와 있는 페이지 수 보다 다운로드 받고자 하는 챕터의 페이지 수가 더 큰 경우 </a:t>
            </a:r>
            <a:r>
              <a:rPr lang="en-US" altLang="ko-KR" sz="1600" dirty="0"/>
              <a:t>24</a:t>
            </a:r>
            <a:r>
              <a:rPr lang="ko-KR" altLang="en-US" sz="1600" dirty="0"/>
              <a:t>시간 이후 나머지 페이지를 다시 다운로드 하거나 책 전체를 대출 할 수도 있습니다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  <p:sp>
        <p:nvSpPr>
          <p:cNvPr id="19" name="Rectangle 14">
            <a:extLst>
              <a:ext uri="{FF2B5EF4-FFF2-40B4-BE49-F238E27FC236}">
                <a16:creationId xmlns:a16="http://schemas.microsoft.com/office/drawing/2014/main" id="{DE108745-9A19-4B3C-90BE-BAE0B4CBA448}"/>
              </a:ext>
            </a:extLst>
          </p:cNvPr>
          <p:cNvSpPr/>
          <p:nvPr/>
        </p:nvSpPr>
        <p:spPr>
          <a:xfrm>
            <a:off x="7327294" y="3532022"/>
            <a:ext cx="2189239" cy="777511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1D051A2E-D3EC-4A0C-B60F-6EAB0E0406DA}"/>
              </a:ext>
            </a:extLst>
          </p:cNvPr>
          <p:cNvSpPr/>
          <p:nvPr/>
        </p:nvSpPr>
        <p:spPr>
          <a:xfrm>
            <a:off x="2952045" y="5049288"/>
            <a:ext cx="2495965" cy="909639"/>
          </a:xfrm>
          <a:prstGeom prst="roundRect">
            <a:avLst/>
          </a:prstGeom>
          <a:noFill/>
          <a:ln w="38100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61122DC2-D8A6-4B84-A203-C2208E8AF6C1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26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71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AA6F83F7-7966-4C38-9D9B-3D18CFD627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975" y="1092729"/>
            <a:ext cx="9321874" cy="49434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28C283E-12DC-4BD2-9EA0-97C842BBF2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463" y="1092729"/>
            <a:ext cx="1981200" cy="49434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(3): </a:t>
            </a:r>
            <a:r>
              <a:rPr lang="ko-KR" altLang="en-US" dirty="0"/>
              <a:t>전권 다운로드</a:t>
            </a:r>
            <a:r>
              <a:rPr lang="en-US" altLang="ko-KR" dirty="0"/>
              <a:t>_</a:t>
            </a:r>
            <a:r>
              <a:rPr lang="ko-KR" altLang="en-US" dirty="0"/>
              <a:t>다운로드 버튼</a:t>
            </a:r>
            <a:r>
              <a:rPr lang="en-US" altLang="ko-KR" dirty="0"/>
              <a:t> </a:t>
            </a:r>
            <a:r>
              <a:rPr lang="ko-KR" altLang="en-US" dirty="0"/>
              <a:t>위치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26153B-D500-48C0-886F-BC0A082FFBB0}"/>
              </a:ext>
            </a:extLst>
          </p:cNvPr>
          <p:cNvSpPr/>
          <p:nvPr/>
        </p:nvSpPr>
        <p:spPr>
          <a:xfrm>
            <a:off x="444462" y="4282098"/>
            <a:ext cx="1847181" cy="680720"/>
          </a:xfrm>
          <a:prstGeom prst="rect">
            <a:avLst/>
          </a:prstGeom>
          <a:solidFill>
            <a:srgbClr val="EDDC01">
              <a:alpha val="4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A52E2253-9C9B-4532-A403-F700443C0321}"/>
              </a:ext>
            </a:extLst>
          </p:cNvPr>
          <p:cNvSpPr/>
          <p:nvPr/>
        </p:nvSpPr>
        <p:spPr>
          <a:xfrm>
            <a:off x="2753040" y="3824555"/>
            <a:ext cx="949716" cy="363622"/>
          </a:xfrm>
          <a:prstGeom prst="rect">
            <a:avLst/>
          </a:prstGeom>
          <a:solidFill>
            <a:srgbClr val="EDDC01">
              <a:alpha val="4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03914ED-9403-44CB-B4B8-DEF087767D67}"/>
              </a:ext>
            </a:extLst>
          </p:cNvPr>
          <p:cNvSpPr/>
          <p:nvPr/>
        </p:nvSpPr>
        <p:spPr>
          <a:xfrm>
            <a:off x="7522596" y="1436954"/>
            <a:ext cx="390915" cy="363622"/>
          </a:xfrm>
          <a:prstGeom prst="rect">
            <a:avLst/>
          </a:prstGeom>
          <a:solidFill>
            <a:srgbClr val="EDDC01">
              <a:alpha val="40000"/>
            </a:srgb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ED1710C-AEDD-48BF-8127-F74E8F3909A5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27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584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(3): </a:t>
            </a:r>
            <a:r>
              <a:rPr lang="ko-KR" altLang="en-US" dirty="0"/>
              <a:t>전권 다운로드</a:t>
            </a:r>
            <a:r>
              <a:rPr lang="en-US" altLang="ko-KR" dirty="0"/>
              <a:t> _</a:t>
            </a:r>
            <a:r>
              <a:rPr lang="ko-KR" altLang="en-US" dirty="0"/>
              <a:t>화면 예시</a:t>
            </a:r>
            <a:endParaRPr 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9E33C148-A7BF-432A-8B47-2E1515EE6F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" y="1332052"/>
            <a:ext cx="5779770" cy="386061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69D3BD51-1F65-4DE9-B907-CD33340231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5691" y="1332052"/>
            <a:ext cx="5779770" cy="386061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290FCFC-531C-45B9-B461-D43E4424415F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28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396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16442B8-5673-444C-8380-030514A0AF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320" y="1332052"/>
            <a:ext cx="5779770" cy="386061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(3): </a:t>
            </a:r>
            <a:r>
              <a:rPr lang="ko-KR" altLang="en-US" dirty="0"/>
              <a:t>전권 다운로드</a:t>
            </a:r>
            <a:r>
              <a:rPr lang="en-US" altLang="ko-KR" dirty="0"/>
              <a:t> _</a:t>
            </a:r>
            <a:r>
              <a:rPr lang="ko-KR" altLang="en-US" dirty="0"/>
              <a:t>화면 예시</a:t>
            </a:r>
            <a:endParaRPr 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D47EB193-41BB-4297-9B33-90DAEA025F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7912" y="1305390"/>
            <a:ext cx="5779770" cy="385059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4A1A547-0F8C-4344-91F5-D21BC9C6D967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29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168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D9AABD-3293-4D1E-B929-5D5DB0507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F4B910D-82C8-4F7A-BF96-61238E1D58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88719"/>
            <a:ext cx="10155803" cy="530486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ko-KR" b="1" dirty="0" err="1">
                <a:solidFill>
                  <a:srgbClr val="404040"/>
                </a:solidFill>
                <a:latin typeface="+mn-lt"/>
              </a:rPr>
              <a:t>EBook</a:t>
            </a:r>
            <a:r>
              <a:rPr lang="en-US" altLang="ko-KR" b="1" dirty="0">
                <a:solidFill>
                  <a:srgbClr val="404040"/>
                </a:solidFill>
                <a:latin typeface="+mn-lt"/>
              </a:rPr>
              <a:t> Central </a:t>
            </a:r>
            <a:r>
              <a:rPr lang="ko-KR" altLang="en-US" b="1" dirty="0">
                <a:solidFill>
                  <a:srgbClr val="404040"/>
                </a:solidFill>
                <a:latin typeface="+mn-lt"/>
              </a:rPr>
              <a:t>소개</a:t>
            </a:r>
            <a:endParaRPr lang="en-US" altLang="ko-KR" b="1" dirty="0">
              <a:solidFill>
                <a:srgbClr val="404040"/>
              </a:solidFill>
              <a:latin typeface="+mn-lt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b="1" dirty="0">
                <a:solidFill>
                  <a:srgbClr val="404040"/>
                </a:solidFill>
                <a:latin typeface="+mn-lt"/>
              </a:rPr>
              <a:t>도서 이용 안내</a:t>
            </a:r>
            <a:endParaRPr lang="en-US" altLang="ko-KR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ko-KR" altLang="en-US" dirty="0">
                <a:latin typeface="+mn-lt"/>
              </a:rPr>
              <a:t>도서 이용 유형</a:t>
            </a:r>
            <a:endParaRPr lang="en-US" altLang="ko-KR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ko-KR" altLang="en-US" dirty="0">
                <a:latin typeface="+mn-lt"/>
              </a:rPr>
              <a:t>도서 검색</a:t>
            </a:r>
            <a:r>
              <a:rPr lang="en-US" altLang="ko-KR" dirty="0">
                <a:latin typeface="+mn-lt"/>
              </a:rPr>
              <a:t>: </a:t>
            </a:r>
            <a:r>
              <a:rPr lang="ko-KR" altLang="en-US" dirty="0">
                <a:latin typeface="+mn-lt"/>
              </a:rPr>
              <a:t>기본검색</a:t>
            </a:r>
            <a:r>
              <a:rPr lang="en-US" altLang="ko-KR" dirty="0">
                <a:latin typeface="+mn-lt"/>
              </a:rPr>
              <a:t>, </a:t>
            </a:r>
            <a:r>
              <a:rPr lang="ko-KR" altLang="en-US" dirty="0">
                <a:latin typeface="+mn-lt"/>
              </a:rPr>
              <a:t>고급검색</a:t>
            </a:r>
            <a:r>
              <a:rPr lang="en-US" altLang="ko-KR" dirty="0">
                <a:latin typeface="+mn-lt"/>
              </a:rPr>
              <a:t>, </a:t>
            </a:r>
            <a:r>
              <a:rPr lang="ko-KR" altLang="en-US" dirty="0">
                <a:latin typeface="+mn-lt"/>
              </a:rPr>
              <a:t>주제 찾기</a:t>
            </a:r>
            <a:endParaRPr lang="en-US" altLang="ko-KR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en-US" altLang="ko-KR" dirty="0" err="1">
                <a:latin typeface="+mn-lt"/>
              </a:rPr>
              <a:t>Syndetics</a:t>
            </a:r>
            <a:r>
              <a:rPr lang="en-US" altLang="ko-KR" dirty="0">
                <a:latin typeface="+mn-lt"/>
              </a:rPr>
              <a:t> unbound</a:t>
            </a:r>
            <a:r>
              <a:rPr lang="ko-KR" altLang="en-US" dirty="0">
                <a:latin typeface="+mn-lt"/>
              </a:rPr>
              <a:t>를 활용하여 책 탐색하기</a:t>
            </a:r>
            <a:endParaRPr lang="en-US" altLang="ko-KR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ko-KR" altLang="en-US" dirty="0">
                <a:latin typeface="+mn-lt"/>
              </a:rPr>
              <a:t>온라인 리더 </a:t>
            </a:r>
            <a:endParaRPr lang="en-US" altLang="ko-KR" dirty="0">
              <a:latin typeface="+mn-lt"/>
            </a:endParaRPr>
          </a:p>
          <a:p>
            <a:pPr marL="457200" indent="-457200">
              <a:buFont typeface="+mj-ea"/>
              <a:buAutoNum type="arabicPeriod"/>
            </a:pPr>
            <a:r>
              <a:rPr lang="ko-KR" altLang="en-US" b="1" dirty="0">
                <a:latin typeface="+mn-lt"/>
              </a:rPr>
              <a:t>다운로드 및 책장 활용</a:t>
            </a:r>
            <a:endParaRPr lang="en-US" altLang="ko-KR" b="1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ko-KR" altLang="en-US" dirty="0">
                <a:latin typeface="+mn-lt"/>
              </a:rPr>
              <a:t>다운로드</a:t>
            </a:r>
            <a:r>
              <a:rPr lang="en-US" altLang="ko-KR" dirty="0">
                <a:latin typeface="+mn-lt"/>
              </a:rPr>
              <a:t>: </a:t>
            </a:r>
            <a:r>
              <a:rPr lang="ko-KR" altLang="en-US" dirty="0">
                <a:latin typeface="+mn-lt"/>
              </a:rPr>
              <a:t>지정 페이지</a:t>
            </a:r>
            <a:r>
              <a:rPr lang="en-US" altLang="ko-KR" dirty="0">
                <a:latin typeface="+mn-lt"/>
              </a:rPr>
              <a:t>, </a:t>
            </a:r>
            <a:r>
              <a:rPr lang="ko-KR" altLang="en-US" dirty="0">
                <a:latin typeface="+mn-lt"/>
              </a:rPr>
              <a:t>챕터</a:t>
            </a:r>
            <a:r>
              <a:rPr lang="en-US" altLang="ko-KR" dirty="0">
                <a:latin typeface="+mn-lt"/>
              </a:rPr>
              <a:t>, </a:t>
            </a:r>
            <a:r>
              <a:rPr lang="ko-KR" altLang="en-US" dirty="0">
                <a:latin typeface="+mn-lt"/>
              </a:rPr>
              <a:t>책 전권 </a:t>
            </a:r>
            <a:endParaRPr lang="en-US" altLang="ko-KR" dirty="0">
              <a:latin typeface="+mn-lt"/>
            </a:endParaRPr>
          </a:p>
          <a:p>
            <a:pPr marL="914400" lvl="1" indent="-457200">
              <a:buFont typeface="+mj-ea"/>
              <a:buAutoNum type="circleNumDbPlain"/>
            </a:pPr>
            <a:r>
              <a:rPr lang="ko-KR" altLang="en-US" dirty="0">
                <a:latin typeface="+mn-lt"/>
              </a:rPr>
              <a:t>책장</a:t>
            </a:r>
            <a:r>
              <a:rPr lang="en-US" altLang="ko-KR" dirty="0">
                <a:latin typeface="+mn-lt"/>
              </a:rPr>
              <a:t> </a:t>
            </a:r>
            <a:r>
              <a:rPr lang="ko-KR" altLang="en-US" dirty="0">
                <a:latin typeface="+mn-lt"/>
              </a:rPr>
              <a:t>활용</a:t>
            </a:r>
            <a:endParaRPr lang="en-US" altLang="ko-KR" dirty="0">
              <a:latin typeface="+mn-lt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C70DD3-783B-43F8-AD84-C4F7A2B280A4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67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(3): </a:t>
            </a:r>
            <a:r>
              <a:rPr lang="ko-KR" altLang="en-US" dirty="0"/>
              <a:t>전권 다운로드</a:t>
            </a:r>
            <a:r>
              <a:rPr lang="en-US" altLang="ko-KR" dirty="0"/>
              <a:t>_</a:t>
            </a:r>
            <a:r>
              <a:rPr lang="ko-KR" altLang="en-US" dirty="0"/>
              <a:t>화면 예시</a:t>
            </a:r>
            <a:endParaRPr 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BFFC7E8-F294-4819-A0AA-DF3552DFB1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609" y="1015963"/>
            <a:ext cx="7966568" cy="52945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A3B0F89-F998-4C8C-8955-592CCA767439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30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58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다운로드</a:t>
            </a:r>
            <a:r>
              <a:rPr lang="en-US" altLang="ko-KR" dirty="0"/>
              <a:t>(3): </a:t>
            </a:r>
            <a:r>
              <a:rPr lang="en-US" dirty="0"/>
              <a:t>Adobe Digital Editions</a:t>
            </a:r>
            <a:r>
              <a:rPr lang="ko-KR" altLang="en-US" dirty="0"/>
              <a:t>라이브러리 </a:t>
            </a:r>
            <a:endParaRPr 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81755BD-0CF4-41A5-B631-976739BEA6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62" y="988969"/>
            <a:ext cx="11268075" cy="519112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FF991F-AB66-4655-8F3E-4EB12EB00359}"/>
              </a:ext>
            </a:extLst>
          </p:cNvPr>
          <p:cNvSpPr txBox="1"/>
          <p:nvPr/>
        </p:nvSpPr>
        <p:spPr>
          <a:xfrm>
            <a:off x="4858774" y="3399865"/>
            <a:ext cx="1821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←</a:t>
            </a:r>
            <a:r>
              <a:rPr lang="en-US" altLang="ko-KR" b="1" dirty="0">
                <a:solidFill>
                  <a:srgbClr val="C00000"/>
                </a:solidFill>
                <a:highlight>
                  <a:srgbClr val="FFFF00"/>
                </a:highlight>
              </a:rPr>
              <a:t>DRM free </a:t>
            </a:r>
            <a:r>
              <a:rPr lang="ko-KR" alt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도서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93CC9F-5233-4CCC-981C-A7C8A22C4216}"/>
              </a:ext>
            </a:extLst>
          </p:cNvPr>
          <p:cNvSpPr txBox="1"/>
          <p:nvPr/>
        </p:nvSpPr>
        <p:spPr>
          <a:xfrm>
            <a:off x="8962285" y="3429000"/>
            <a:ext cx="2345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←이용기간 만료</a:t>
            </a:r>
            <a:r>
              <a:rPr lang="en-US" altLang="ko-KR" b="1" dirty="0">
                <a:solidFill>
                  <a:srgbClr val="C00000"/>
                </a:solidFill>
                <a:highlight>
                  <a:srgbClr val="FFFF00"/>
                </a:highlight>
              </a:rPr>
              <a:t> </a:t>
            </a:r>
            <a:r>
              <a:rPr lang="ko-KR" alt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도서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D0DB15-537A-450C-8412-97533D589444}"/>
              </a:ext>
            </a:extLst>
          </p:cNvPr>
          <p:cNvSpPr txBox="1"/>
          <p:nvPr/>
        </p:nvSpPr>
        <p:spPr>
          <a:xfrm>
            <a:off x="4858774" y="5488308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rgbClr val="C00000"/>
                </a:solidFill>
                <a:highlight>
                  <a:srgbClr val="FFFF00"/>
                </a:highlight>
              </a:rPr>
              <a:t>←대출 중 도서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5C0D1A2-9A9E-49D9-8BB3-2F46A712589F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31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567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DCB368-DDEC-486A-A189-240548B47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Epub</a:t>
            </a:r>
            <a:r>
              <a:rPr lang="ko-KR" altLang="en-US" dirty="0"/>
              <a:t>과 </a:t>
            </a:r>
            <a:r>
              <a:rPr lang="en-US" altLang="ko-KR" dirty="0"/>
              <a:t>PDF </a:t>
            </a:r>
            <a:r>
              <a:rPr lang="ko-KR" altLang="en-US" dirty="0"/>
              <a:t>파일 포맷 화면 비교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C11E339-1EF4-4F5C-B543-1CF945FF40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310" y="1172691"/>
            <a:ext cx="6708563" cy="477090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E720DBE4-98A2-4156-AE02-82CC9D4021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51463" y="1172690"/>
            <a:ext cx="5033019" cy="477090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DB240B-034D-45AE-943F-0AC1F84E9A5B}"/>
              </a:ext>
            </a:extLst>
          </p:cNvPr>
          <p:cNvSpPr txBox="1"/>
          <p:nvPr/>
        </p:nvSpPr>
        <p:spPr>
          <a:xfrm>
            <a:off x="2844517" y="5955030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&lt;</a:t>
            </a:r>
            <a:r>
              <a:rPr lang="en-US" altLang="ko-KR" b="1" dirty="0" err="1"/>
              <a:t>EPub</a:t>
            </a:r>
            <a:r>
              <a:rPr lang="en-US" altLang="ko-KR" b="1" dirty="0"/>
              <a:t>&gt;</a:t>
            </a:r>
            <a:endParaRPr lang="ko-KR" altLang="en-US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E7EDFD-438E-4386-B6D0-E59CA597D5BD}"/>
              </a:ext>
            </a:extLst>
          </p:cNvPr>
          <p:cNvSpPr txBox="1"/>
          <p:nvPr/>
        </p:nvSpPr>
        <p:spPr>
          <a:xfrm>
            <a:off x="9237697" y="593598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&lt;PDF&gt;</a:t>
            </a:r>
            <a:endParaRPr lang="ko-KR" altLang="en-US" b="1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16831E01-5779-4254-9AC5-E6D46ED4B3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310" y="3811206"/>
            <a:ext cx="3737610" cy="214382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026D4C2-D6C1-4AA9-83F1-8B64165A19A5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32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117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6E539B-EAE7-E42D-5866-51388062B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책장 활용</a:t>
            </a:r>
            <a:r>
              <a:rPr lang="en-US" altLang="ko-KR" dirty="0"/>
              <a:t>(1)</a:t>
            </a:r>
            <a:endParaRPr lang="ko-KR" altLang="en-US" dirty="0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12980AAB-AEA3-9AE9-DFA8-1F34CFB2F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88720"/>
            <a:ext cx="11226800" cy="4754880"/>
          </a:xfrm>
        </p:spPr>
        <p:txBody>
          <a:bodyPr>
            <a:normAutofit/>
          </a:bodyPr>
          <a:lstStyle/>
          <a:p>
            <a:r>
              <a:rPr lang="ko-KR" altLang="en-US" sz="2000" dirty="0"/>
              <a:t>개인계정을 생성하여 책장 기능을 활용해보세요</a:t>
            </a:r>
            <a:r>
              <a:rPr lang="en-US" altLang="ko-KR" sz="2000" dirty="0"/>
              <a:t>. </a:t>
            </a:r>
            <a:r>
              <a:rPr lang="ko-KR" altLang="en-US" sz="2000" dirty="0"/>
              <a:t>책장에서는 내가 열람하거나 대출중인 자료</a:t>
            </a:r>
            <a:r>
              <a:rPr lang="en-US" altLang="ko-KR" sz="2000" dirty="0"/>
              <a:t>, </a:t>
            </a:r>
            <a:r>
              <a:rPr lang="ko-KR" altLang="en-US" sz="2000" dirty="0"/>
              <a:t>내가 남긴 메모나 </a:t>
            </a:r>
            <a:r>
              <a:rPr lang="ko-KR" altLang="en-US" sz="2000" dirty="0" err="1"/>
              <a:t>하이라이팅</a:t>
            </a:r>
            <a:r>
              <a:rPr lang="ko-KR" altLang="en-US" sz="2000" dirty="0"/>
              <a:t> 등 주석을 한 번에 찾아볼 수 있습니다</a:t>
            </a:r>
            <a:r>
              <a:rPr lang="en-US" altLang="ko-KR" sz="2000" dirty="0"/>
              <a:t>. 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27D6EE2-F41C-FEF1-A4CE-0DF0FA242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023B43E-4DA2-2C70-9E71-ED567241E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560" y="2187983"/>
            <a:ext cx="9164320" cy="375561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DDD925B-D9B8-956F-8779-2FD79E6D34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0928" y="3308852"/>
            <a:ext cx="7284864" cy="318370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EF139D-A737-7532-33BD-A18876EDD195}"/>
              </a:ext>
            </a:extLst>
          </p:cNvPr>
          <p:cNvSpPr txBox="1"/>
          <p:nvPr/>
        </p:nvSpPr>
        <p:spPr>
          <a:xfrm>
            <a:off x="7302863" y="5516623"/>
            <a:ext cx="33057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highlight>
                  <a:srgbClr val="FFFF00"/>
                </a:highlight>
              </a:rPr>
              <a:t>↑해당 도서에 내가 주석을 남긴 영역으로 이동</a:t>
            </a: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E202D5DA-9806-194F-AD9E-66A20283E581}"/>
              </a:ext>
            </a:extLst>
          </p:cNvPr>
          <p:cNvSpPr/>
          <p:nvPr/>
        </p:nvSpPr>
        <p:spPr>
          <a:xfrm>
            <a:off x="7352128" y="5323839"/>
            <a:ext cx="450752" cy="19278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8">
            <a:extLst>
              <a:ext uri="{FF2B5EF4-FFF2-40B4-BE49-F238E27FC236}">
                <a16:creationId xmlns:a16="http://schemas.microsoft.com/office/drawing/2014/main" id="{A24FD467-CD8E-01F5-EF18-07EB7ABE266F}"/>
              </a:ext>
            </a:extLst>
          </p:cNvPr>
          <p:cNvSpPr/>
          <p:nvPr/>
        </p:nvSpPr>
        <p:spPr>
          <a:xfrm>
            <a:off x="4241728" y="4277359"/>
            <a:ext cx="1854272" cy="26416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연결선: 구부러짐 10">
            <a:extLst>
              <a:ext uri="{FF2B5EF4-FFF2-40B4-BE49-F238E27FC236}">
                <a16:creationId xmlns:a16="http://schemas.microsoft.com/office/drawing/2014/main" id="{34513DB5-20CE-DF9C-BDCE-4414ED28DD0A}"/>
              </a:ext>
            </a:extLst>
          </p:cNvPr>
          <p:cNvCxnSpPr>
            <a:cxnSpLocks/>
          </p:cNvCxnSpPr>
          <p:nvPr/>
        </p:nvCxnSpPr>
        <p:spPr>
          <a:xfrm>
            <a:off x="5406928" y="4541519"/>
            <a:ext cx="2030228" cy="848518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57645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66E539B-EAE7-E42D-5866-51388062B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책장 활용</a:t>
            </a:r>
            <a:r>
              <a:rPr lang="en-US" altLang="ko-KR" dirty="0"/>
              <a:t>(2)</a:t>
            </a:r>
            <a:endParaRPr lang="ko-KR" altLang="en-US" dirty="0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12980AAB-AEA3-9AE9-DFA8-1F34CFB2F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640" y="1188720"/>
            <a:ext cx="11226800" cy="4754880"/>
          </a:xfrm>
        </p:spPr>
        <p:txBody>
          <a:bodyPr>
            <a:normAutofit/>
          </a:bodyPr>
          <a:lstStyle/>
          <a:p>
            <a:r>
              <a:rPr lang="ko-KR" altLang="en-US" sz="2000" dirty="0"/>
              <a:t>책장에 저장된 컨텐츠를 폴더별로 정리하여 강의지정도서나 권장 도서목록에 활용해보세요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27D6EE2-F41C-FEF1-A4CE-0DF0FA242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CEFAED66-CCE0-FFCF-A4DA-56C39159F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610" y="1833002"/>
            <a:ext cx="6788150" cy="396835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F8CB67D4-A4FA-3FEA-73A8-B43A376F26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9520" y="2664141"/>
            <a:ext cx="4876800" cy="36861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Rectangle 18">
            <a:extLst>
              <a:ext uri="{FF2B5EF4-FFF2-40B4-BE49-F238E27FC236}">
                <a16:creationId xmlns:a16="http://schemas.microsoft.com/office/drawing/2014/main" id="{E7BC5A44-2816-1E1C-85E9-BFAEC6C6731A}"/>
              </a:ext>
            </a:extLst>
          </p:cNvPr>
          <p:cNvSpPr/>
          <p:nvPr/>
        </p:nvSpPr>
        <p:spPr>
          <a:xfrm>
            <a:off x="1112448" y="3962397"/>
            <a:ext cx="1559632" cy="26416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3F31C298-2558-8DE9-5F35-6A4C4EBB38AC}"/>
              </a:ext>
            </a:extLst>
          </p:cNvPr>
          <p:cNvSpPr/>
          <p:nvPr/>
        </p:nvSpPr>
        <p:spPr>
          <a:xfrm>
            <a:off x="6722208" y="2161033"/>
            <a:ext cx="227232" cy="19278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연결선: 구부러짐 12">
            <a:extLst>
              <a:ext uri="{FF2B5EF4-FFF2-40B4-BE49-F238E27FC236}">
                <a16:creationId xmlns:a16="http://schemas.microsoft.com/office/drawing/2014/main" id="{1FF7C03E-6429-EE23-33F3-C9C2B1CFF6A7}"/>
              </a:ext>
            </a:extLst>
          </p:cNvPr>
          <p:cNvCxnSpPr>
            <a:cxnSpLocks/>
          </p:cNvCxnSpPr>
          <p:nvPr/>
        </p:nvCxnSpPr>
        <p:spPr>
          <a:xfrm flipV="1">
            <a:off x="2692400" y="2257424"/>
            <a:ext cx="4029808" cy="1825545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연결선: 구부러짐 14">
            <a:extLst>
              <a:ext uri="{FF2B5EF4-FFF2-40B4-BE49-F238E27FC236}">
                <a16:creationId xmlns:a16="http://schemas.microsoft.com/office/drawing/2014/main" id="{2FB5E4A5-B2ED-0DEB-F56B-5C4092A853E4}"/>
              </a:ext>
            </a:extLst>
          </p:cNvPr>
          <p:cNvCxnSpPr>
            <a:cxnSpLocks/>
          </p:cNvCxnSpPr>
          <p:nvPr/>
        </p:nvCxnSpPr>
        <p:spPr>
          <a:xfrm rot="16200000" flipH="1">
            <a:off x="6922831" y="2317364"/>
            <a:ext cx="469778" cy="416560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5718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55A95-7728-BD4E-B26E-ED5BD3C2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요약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E3AAEC-CC59-3741-A13E-4CA6F92276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다양한 기능을 활용 하여 </a:t>
            </a:r>
            <a:r>
              <a:rPr lang="en-US" altLang="ko-KR" dirty="0" err="1">
                <a:latin typeface="+mn-lt"/>
              </a:rPr>
              <a:t>EBook</a:t>
            </a:r>
            <a:r>
              <a:rPr lang="en-US" altLang="ko-KR" dirty="0">
                <a:latin typeface="+mn-lt"/>
              </a:rPr>
              <a:t> Central </a:t>
            </a:r>
            <a:r>
              <a:rPr lang="ko-KR" altLang="en-US" dirty="0">
                <a:latin typeface="+mn-lt"/>
              </a:rPr>
              <a:t>도서 검색하기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온라인 리더를 활용한 책 읽기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온</a:t>
            </a:r>
            <a:r>
              <a:rPr lang="en-US" altLang="ko-KR" dirty="0">
                <a:latin typeface="+mn-lt"/>
              </a:rPr>
              <a:t>/</a:t>
            </a:r>
            <a:r>
              <a:rPr lang="ko-KR" altLang="en-US" dirty="0">
                <a:latin typeface="+mn-lt"/>
              </a:rPr>
              <a:t>오프라인에서 다양한 방법으로 원하는 전자책 이용하기</a:t>
            </a:r>
            <a:endParaRPr lang="en-US" altLang="ko-KR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+mn-lt"/>
              </a:rPr>
              <a:t>책장을 활용하여 권장도서 목록 공유하기</a:t>
            </a:r>
            <a:endParaRPr lang="en-US" altLang="ko-KR" dirty="0"/>
          </a:p>
          <a:p>
            <a:pPr marL="0" indent="0">
              <a:lnSpc>
                <a:spcPct val="150000"/>
              </a:lnSpc>
              <a:buNone/>
            </a:pPr>
            <a:endParaRPr lang="en-US" b="1" dirty="0">
              <a:latin typeface="+mn-lt"/>
            </a:endParaRPr>
          </a:p>
          <a:p>
            <a:pPr>
              <a:lnSpc>
                <a:spcPct val="150000"/>
              </a:lnSpc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F5B4332-ACDC-4221-8CC6-A666947BD0A0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35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177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CF17E7B-4F7F-7645-8E38-96392CCCD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이용 안내 페이지 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DBF4C4B-0D39-ED41-8191-3998FAD8D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200" dirty="0" err="1"/>
              <a:t>EBook</a:t>
            </a:r>
            <a:r>
              <a:rPr lang="ko-KR" altLang="en-US" sz="3200" dirty="0"/>
              <a:t> </a:t>
            </a:r>
            <a:r>
              <a:rPr lang="en-US" altLang="ko-KR" sz="3200" dirty="0"/>
              <a:t>Central</a:t>
            </a:r>
            <a:r>
              <a:rPr lang="ko-KR" altLang="en-US" sz="3200" dirty="0"/>
              <a:t> 한국어 </a:t>
            </a:r>
            <a:r>
              <a:rPr lang="en-US" altLang="ko-KR" sz="3200" dirty="0" err="1"/>
              <a:t>Libguide</a:t>
            </a:r>
            <a:r>
              <a:rPr lang="en-US" altLang="ko-KR" sz="3200" dirty="0"/>
              <a:t>: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sz="2800" dirty="0">
                <a:hlinkClick r:id="rId4"/>
              </a:rPr>
              <a:t>https://proquest.libguides.com/ebckorea</a:t>
            </a:r>
            <a:endParaRPr lang="en-US" sz="2800" dirty="0"/>
          </a:p>
          <a:p>
            <a:pPr marL="457200" lvl="1" indent="0">
              <a:lnSpc>
                <a:spcPct val="150000"/>
              </a:lnSpc>
              <a:buNone/>
            </a:pPr>
            <a:r>
              <a:rPr lang="en-US" altLang="ko-KR" sz="2800" dirty="0">
                <a:ea typeface="+mn-ea"/>
                <a:hlinkClick r:id="rId5"/>
              </a:rPr>
              <a:t>https://proquest.libguides.com/ebckoreadda</a:t>
            </a:r>
            <a:r>
              <a:rPr lang="en-US" altLang="ko-KR" sz="2800" dirty="0">
                <a:ea typeface="+mn-ea"/>
              </a:rPr>
              <a:t> </a:t>
            </a:r>
            <a:endParaRPr lang="en-US" sz="3200" dirty="0">
              <a:hlinkClick r:id="rId6"/>
            </a:endParaRPr>
          </a:p>
          <a:p>
            <a:pPr>
              <a:lnSpc>
                <a:spcPct val="150000"/>
              </a:lnSpc>
            </a:pPr>
            <a:r>
              <a:rPr lang="ko-KR" altLang="en-US" sz="3200" dirty="0"/>
              <a:t>이용</a:t>
            </a:r>
            <a:r>
              <a:rPr lang="en-US" sz="3200" dirty="0"/>
              <a:t> </a:t>
            </a:r>
            <a:r>
              <a:rPr lang="ko-KR" altLang="en-US" sz="3200" dirty="0"/>
              <a:t>교육관련 문의</a:t>
            </a:r>
            <a:r>
              <a:rPr lang="en-US" altLang="ko-KR" sz="3200" dirty="0"/>
              <a:t>: </a:t>
            </a:r>
            <a:r>
              <a:rPr lang="en-US" sz="3200" dirty="0">
                <a:solidFill>
                  <a:srgbClr val="0563C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training@proquest.com</a:t>
            </a:r>
            <a:endParaRPr lang="en-US" sz="3200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728A76-4AFC-4D86-A281-57E5E523B3E6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36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456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14EBA2-E01B-9BDF-2E14-D196DF804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EBook</a:t>
            </a:r>
            <a:r>
              <a:rPr lang="en-US" altLang="ko-KR" dirty="0"/>
              <a:t> Central </a:t>
            </a:r>
            <a:r>
              <a:rPr lang="ko-KR" altLang="en-US" dirty="0"/>
              <a:t>부가 기능 안내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DC0D6BE-910B-B34D-5119-A5E581D500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1026" name="Picture 2" descr="시각장애, 난독증이 있는 이용자를 위한 EBookCentral 기능 안내">
            <a:hlinkClick r:id="rId3"/>
            <a:extLst>
              <a:ext uri="{FF2B5EF4-FFF2-40B4-BE49-F238E27FC236}">
                <a16:creationId xmlns:a16="http://schemas.microsoft.com/office/drawing/2014/main" id="{E9FA6269-2379-19BF-2883-8584DE6B1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855" y="1280273"/>
            <a:ext cx="8196290" cy="461041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867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C17B92AE-6028-4A0E-8C40-D9DE917AF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6418"/>
            <a:ext cx="12190268" cy="129266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ko-KR" dirty="0" err="1"/>
              <a:t>EBook</a:t>
            </a:r>
            <a:r>
              <a:rPr lang="en-US" altLang="ko-KR" dirty="0"/>
              <a:t> Central </a:t>
            </a:r>
            <a:r>
              <a:rPr lang="ko-KR" altLang="en-US" dirty="0"/>
              <a:t>소개</a:t>
            </a:r>
            <a:endParaRPr lang="en-US" altLang="ko-K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034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1750EED4-57F0-47B1-8CA0-95C5F0858744}"/>
              </a:ext>
            </a:extLst>
          </p:cNvPr>
          <p:cNvSpPr txBox="1">
            <a:spLocks/>
          </p:cNvSpPr>
          <p:nvPr/>
        </p:nvSpPr>
        <p:spPr>
          <a:xfrm>
            <a:off x="274320" y="182881"/>
            <a:ext cx="11917680" cy="6807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rgbClr val="C21C22"/>
                </a:solidFill>
                <a:latin typeface="+mn-lt"/>
                <a:ea typeface="Open Sans Semibold" charset="0"/>
                <a:cs typeface="Open Sans Semibold" charset="0"/>
              </a:defRPr>
            </a:lvl1pPr>
          </a:lstStyle>
          <a:p>
            <a:endParaRPr lang="en-US" sz="4200" dirty="0">
              <a:latin typeface="+mn-ea"/>
              <a:ea typeface="+mn-ea"/>
            </a:endParaRPr>
          </a:p>
        </p:txBody>
      </p:sp>
      <p:pic>
        <p:nvPicPr>
          <p:cNvPr id="12" name="그래픽 11" descr="법원">
            <a:extLst>
              <a:ext uri="{FF2B5EF4-FFF2-40B4-BE49-F238E27FC236}">
                <a16:creationId xmlns:a16="http://schemas.microsoft.com/office/drawing/2014/main" id="{ADAB812E-E95A-4549-B363-1CB721094B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68442" y="1277081"/>
            <a:ext cx="1031966" cy="1031966"/>
          </a:xfrm>
          <a:prstGeom prst="rect">
            <a:avLst/>
          </a:prstGeom>
        </p:spPr>
      </p:pic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9E1E44BD-550B-4ACA-82BB-95D2E6BEBBC3}"/>
              </a:ext>
            </a:extLst>
          </p:cNvPr>
          <p:cNvSpPr/>
          <p:nvPr/>
        </p:nvSpPr>
        <p:spPr>
          <a:xfrm>
            <a:off x="795294" y="3125576"/>
            <a:ext cx="2514791" cy="1031966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/>
              <a:t>1. </a:t>
            </a:r>
            <a:r>
              <a:rPr lang="ko-KR" altLang="en-US" b="1" dirty="0"/>
              <a:t>소속 기관의</a:t>
            </a:r>
            <a:endParaRPr lang="en-US" altLang="ko-KR" b="1" dirty="0"/>
          </a:p>
          <a:p>
            <a:pPr algn="ctr"/>
            <a:r>
              <a:rPr lang="ko-KR" altLang="en-US" b="1" dirty="0"/>
              <a:t>도서관 사이트 로그인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319BD1E5-9097-45DD-BA3E-A12C27CB4E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25" y="1561982"/>
            <a:ext cx="1264625" cy="1264625"/>
          </a:xfrm>
          <a:prstGeom prst="rect">
            <a:avLst/>
          </a:prstGeom>
        </p:spPr>
      </p:pic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F6578249-8AF7-460B-958C-412D65E795B7}"/>
              </a:ext>
            </a:extLst>
          </p:cNvPr>
          <p:cNvSpPr/>
          <p:nvPr/>
        </p:nvSpPr>
        <p:spPr>
          <a:xfrm>
            <a:off x="3479347" y="5015477"/>
            <a:ext cx="2867173" cy="1031966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n-ea"/>
              </a:rPr>
              <a:t>2. </a:t>
            </a:r>
            <a:r>
              <a:rPr lang="ko-KR" altLang="en-US" b="1" dirty="0">
                <a:latin typeface="+mn-ea"/>
              </a:rPr>
              <a:t>전자도서</a:t>
            </a:r>
            <a:r>
              <a:rPr lang="en-US" altLang="ko-KR" b="1" dirty="0">
                <a:latin typeface="+mn-ea"/>
              </a:rPr>
              <a:t>/</a:t>
            </a:r>
            <a:r>
              <a:rPr lang="ko-KR" altLang="en-US" b="1" dirty="0">
                <a:latin typeface="+mn-ea"/>
              </a:rPr>
              <a:t>전자책</a:t>
            </a:r>
            <a:r>
              <a:rPr lang="en-US" altLang="ko-KR" b="1" dirty="0">
                <a:latin typeface="+mn-ea"/>
              </a:rPr>
              <a:t>/</a:t>
            </a:r>
          </a:p>
          <a:p>
            <a:pPr algn="ctr"/>
            <a:r>
              <a:rPr lang="en-US" altLang="ko-KR" b="1" dirty="0">
                <a:latin typeface="+mn-ea"/>
              </a:rPr>
              <a:t>E-Book </a:t>
            </a:r>
            <a:r>
              <a:rPr lang="ko-KR" altLang="en-US" b="1" dirty="0">
                <a:latin typeface="+mn-ea"/>
              </a:rPr>
              <a:t>등 메뉴 접속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9C332549-42A9-4387-BFFA-46E3E0E73228}"/>
              </a:ext>
            </a:extLst>
          </p:cNvPr>
          <p:cNvSpPr/>
          <p:nvPr/>
        </p:nvSpPr>
        <p:spPr>
          <a:xfrm>
            <a:off x="7386312" y="5015477"/>
            <a:ext cx="2700836" cy="1031966"/>
          </a:xfrm>
          <a:prstGeom prst="round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b="1" dirty="0">
                <a:latin typeface="+mn-ea"/>
              </a:rPr>
              <a:t>3. </a:t>
            </a:r>
            <a:r>
              <a:rPr lang="en-US" altLang="ko-KR" b="1" dirty="0" err="1">
                <a:latin typeface="+mn-ea"/>
              </a:rPr>
              <a:t>EBook</a:t>
            </a:r>
            <a:r>
              <a:rPr lang="en-US" altLang="ko-KR" b="1" dirty="0">
                <a:latin typeface="+mn-ea"/>
              </a:rPr>
              <a:t> Central / Academic Complete </a:t>
            </a:r>
            <a:r>
              <a:rPr lang="ko-KR" altLang="en-US" b="1" dirty="0">
                <a:latin typeface="+mn-ea"/>
              </a:rPr>
              <a:t>클릭</a:t>
            </a:r>
          </a:p>
        </p:txBody>
      </p:sp>
      <p:pic>
        <p:nvPicPr>
          <p:cNvPr id="24" name="그래픽 23" descr="플레이북">
            <a:extLst>
              <a:ext uri="{FF2B5EF4-FFF2-40B4-BE49-F238E27FC236}">
                <a16:creationId xmlns:a16="http://schemas.microsoft.com/office/drawing/2014/main" id="{A08CBE26-719A-44B2-8881-F6F549DC19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8005210" y="3536740"/>
            <a:ext cx="1463040" cy="1463040"/>
          </a:xfrm>
          <a:prstGeom prst="rect">
            <a:avLst/>
          </a:prstGeom>
        </p:spPr>
      </p:pic>
      <p:pic>
        <p:nvPicPr>
          <p:cNvPr id="28" name="그래픽 27" descr="계층 구조형">
            <a:extLst>
              <a:ext uri="{FF2B5EF4-FFF2-40B4-BE49-F238E27FC236}">
                <a16:creationId xmlns:a16="http://schemas.microsoft.com/office/drawing/2014/main" id="{913AF203-C3DE-4552-BBE8-0030648E2F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4181413" y="3536740"/>
            <a:ext cx="1463040" cy="1463040"/>
          </a:xfrm>
          <a:prstGeom prst="rect">
            <a:avLst/>
          </a:prstGeom>
        </p:spPr>
      </p:pic>
      <p:pic>
        <p:nvPicPr>
          <p:cNvPr id="36" name="그림 35" descr="텍스트이(가) 표시된 사진&#10;&#10;자동 생성된 설명">
            <a:extLst>
              <a:ext uri="{FF2B5EF4-FFF2-40B4-BE49-F238E27FC236}">
                <a16:creationId xmlns:a16="http://schemas.microsoft.com/office/drawing/2014/main" id="{04BCE483-912E-4C2A-ADCE-1528296CCE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11035" y="2062720"/>
            <a:ext cx="3713095" cy="858030"/>
          </a:xfrm>
          <a:prstGeom prst="rect">
            <a:avLst/>
          </a:prstGeom>
        </p:spPr>
      </p:pic>
      <p:pic>
        <p:nvPicPr>
          <p:cNvPr id="37" name="그래픽 36" descr="선 화살표 시계 반대 방향 곡선">
            <a:extLst>
              <a:ext uri="{FF2B5EF4-FFF2-40B4-BE49-F238E27FC236}">
                <a16:creationId xmlns:a16="http://schemas.microsoft.com/office/drawing/2014/main" id="{71D67116-1BE1-46FB-AD98-90D318280FE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 rot="8373273">
            <a:off x="7202681" y="3422263"/>
            <a:ext cx="770944" cy="640080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E5C7C4BE-7D4F-418E-BD08-FC89E3F322BD}"/>
              </a:ext>
            </a:extLst>
          </p:cNvPr>
          <p:cNvSpPr txBox="1"/>
          <p:nvPr/>
        </p:nvSpPr>
        <p:spPr>
          <a:xfrm>
            <a:off x="5293946" y="2872778"/>
            <a:ext cx="2872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i="1" dirty="0">
                <a:solidFill>
                  <a:srgbClr val="C00000"/>
                </a:solidFill>
                <a:latin typeface="+mn-ea"/>
              </a:rPr>
              <a:t>접속에 문제가 있다면 도서관에 문의하세요</a:t>
            </a:r>
            <a:r>
              <a:rPr lang="en-US" altLang="ko-KR" sz="2000" i="1" dirty="0">
                <a:solidFill>
                  <a:srgbClr val="C00000"/>
                </a:solidFill>
                <a:latin typeface="+mn-ea"/>
              </a:rPr>
              <a:t>!</a:t>
            </a:r>
            <a:endParaRPr lang="ko-KR" altLang="en-US" sz="2000" i="1" dirty="0"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42" name="그래픽 41" descr="메가폰">
            <a:extLst>
              <a:ext uri="{FF2B5EF4-FFF2-40B4-BE49-F238E27FC236}">
                <a16:creationId xmlns:a16="http://schemas.microsoft.com/office/drawing/2014/main" id="{E3F025D2-3BB7-4E51-8D3C-840B0C0F346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6273041" y="2074663"/>
            <a:ext cx="914400" cy="914400"/>
          </a:xfrm>
          <a:prstGeom prst="rect">
            <a:avLst/>
          </a:prstGeom>
        </p:spPr>
      </p:pic>
      <p:pic>
        <p:nvPicPr>
          <p:cNvPr id="45" name="그래픽 44" descr="선 화살표 시계 반대 방향 곡선">
            <a:extLst>
              <a:ext uri="{FF2B5EF4-FFF2-40B4-BE49-F238E27FC236}">
                <a16:creationId xmlns:a16="http://schemas.microsoft.com/office/drawing/2014/main" id="{05894B6F-DF87-4E79-BFDF-1A6760C2B0E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 rot="9375002">
            <a:off x="2250269" y="4511366"/>
            <a:ext cx="914400" cy="914400"/>
          </a:xfrm>
          <a:prstGeom prst="rect">
            <a:avLst/>
          </a:prstGeom>
        </p:spPr>
      </p:pic>
      <p:pic>
        <p:nvPicPr>
          <p:cNvPr id="46" name="그래픽 45" descr="선 화살표 시계 반대 방향 곡선">
            <a:extLst>
              <a:ext uri="{FF2B5EF4-FFF2-40B4-BE49-F238E27FC236}">
                <a16:creationId xmlns:a16="http://schemas.microsoft.com/office/drawing/2014/main" id="{AC692FC5-DFB5-4328-920B-8CCB5FCFD7E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xmlns="" r:embed="rId16"/>
              </a:ext>
            </a:extLst>
          </a:blip>
          <a:stretch>
            <a:fillRect/>
          </a:stretch>
        </p:blipFill>
        <p:spPr>
          <a:xfrm rot="2774915">
            <a:off x="9595345" y="3308974"/>
            <a:ext cx="914400" cy="914400"/>
          </a:xfrm>
          <a:prstGeom prst="rect">
            <a:avLst/>
          </a:prstGeom>
        </p:spPr>
      </p:pic>
      <p:pic>
        <p:nvPicPr>
          <p:cNvPr id="16" name="그래픽 15" descr="조금 굽은 줄 화살표">
            <a:extLst>
              <a:ext uri="{FF2B5EF4-FFF2-40B4-BE49-F238E27FC236}">
                <a16:creationId xmlns:a16="http://schemas.microsoft.com/office/drawing/2014/main" id="{76BBB6A8-F44A-46D3-83E1-DD734DB00E0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6409216" y="5074260"/>
            <a:ext cx="914400" cy="914400"/>
          </a:xfrm>
          <a:prstGeom prst="rect">
            <a:avLst/>
          </a:prstGeom>
        </p:spPr>
      </p:pic>
      <p:sp>
        <p:nvSpPr>
          <p:cNvPr id="5" name="제목 4">
            <a:extLst>
              <a:ext uri="{FF2B5EF4-FFF2-40B4-BE49-F238E27FC236}">
                <a16:creationId xmlns:a16="http://schemas.microsoft.com/office/drawing/2014/main" id="{14C4BD8B-2782-4A7A-A699-3BDF20A6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400" dirty="0" err="1">
                <a:latin typeface="+mn-ea"/>
                <a:ea typeface="+mn-ea"/>
              </a:rPr>
              <a:t>EBook</a:t>
            </a:r>
            <a:r>
              <a:rPr lang="en-US" altLang="ko-KR" sz="4400" dirty="0">
                <a:latin typeface="+mn-ea"/>
                <a:ea typeface="+mn-ea"/>
              </a:rPr>
              <a:t> Central </a:t>
            </a:r>
            <a:r>
              <a:rPr lang="ko-KR" altLang="en-US" sz="4400" dirty="0">
                <a:latin typeface="+mn-ea"/>
                <a:ea typeface="+mn-ea"/>
              </a:rPr>
              <a:t>접속 방법</a:t>
            </a:r>
            <a:r>
              <a:rPr lang="en-US" altLang="ko-KR" sz="4400" dirty="0">
                <a:latin typeface="+mn-ea"/>
                <a:ea typeface="+mn-ea"/>
              </a:rPr>
              <a:t/>
            </a:r>
            <a:br>
              <a:rPr lang="en-US" altLang="ko-KR" sz="4400" dirty="0">
                <a:latin typeface="+mn-ea"/>
                <a:ea typeface="+mn-ea"/>
              </a:rPr>
            </a:br>
            <a:endParaRPr lang="ko-KR" altLang="en-US" dirty="0"/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3FC731E9-AA21-4196-91D9-6844F4CCE5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/>
              <a:pPr/>
              <a:t>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994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A69BC44-7624-F540-A9A2-E366FEF7D52D}"/>
              </a:ext>
            </a:extLst>
          </p:cNvPr>
          <p:cNvSpPr/>
          <p:nvPr/>
        </p:nvSpPr>
        <p:spPr>
          <a:xfrm>
            <a:off x="7416800" y="0"/>
            <a:ext cx="480454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12">
            <a:extLst>
              <a:ext uri="{FF2B5EF4-FFF2-40B4-BE49-F238E27FC236}">
                <a16:creationId xmlns:a16="http://schemas.microsoft.com/office/drawing/2014/main" id="{19C53E56-D879-DF46-8C6B-55044F0A3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Academic Complete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65AD31-77A4-1446-927D-5F1AB2E65B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476DBEE-108B-C54B-A71F-0F1E32E29253}" type="slidenum">
              <a:rPr lang="en-US" smtClean="0">
                <a:solidFill>
                  <a:schemeClr val="bg1"/>
                </a:solidFill>
                <a:latin typeface="+mn-lt"/>
              </a:rPr>
              <a:pPr/>
              <a:t>6</a:t>
            </a:fld>
            <a:endParaRPr lang="en-US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9AA1CE6-551D-154B-8375-D629167204BF}"/>
              </a:ext>
            </a:extLst>
          </p:cNvPr>
          <p:cNvCxnSpPr>
            <a:cxnSpLocks/>
          </p:cNvCxnSpPr>
          <p:nvPr/>
        </p:nvCxnSpPr>
        <p:spPr>
          <a:xfrm>
            <a:off x="8495850" y="1626056"/>
            <a:ext cx="337357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662C8EE-3DE1-4241-A616-DE99275778CD}"/>
              </a:ext>
            </a:extLst>
          </p:cNvPr>
          <p:cNvCxnSpPr>
            <a:cxnSpLocks/>
          </p:cNvCxnSpPr>
          <p:nvPr/>
        </p:nvCxnSpPr>
        <p:spPr>
          <a:xfrm>
            <a:off x="8495850" y="2870838"/>
            <a:ext cx="337357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EA34A41-8075-0745-9106-4E0AFC70F394}"/>
              </a:ext>
            </a:extLst>
          </p:cNvPr>
          <p:cNvCxnSpPr>
            <a:cxnSpLocks/>
          </p:cNvCxnSpPr>
          <p:nvPr/>
        </p:nvCxnSpPr>
        <p:spPr>
          <a:xfrm>
            <a:off x="8495850" y="5129193"/>
            <a:ext cx="337357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5F586C-A64D-9799-E2C6-C1DCC7B7A3BA}"/>
              </a:ext>
            </a:extLst>
          </p:cNvPr>
          <p:cNvCxnSpPr>
            <a:cxnSpLocks/>
          </p:cNvCxnSpPr>
          <p:nvPr/>
        </p:nvCxnSpPr>
        <p:spPr>
          <a:xfrm>
            <a:off x="8495850" y="3975851"/>
            <a:ext cx="3373573" cy="0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FB0048A-ABD3-B10C-C73F-8B05A8B0EC7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50" y="4437962"/>
            <a:ext cx="6820079" cy="1454741"/>
          </a:xfrm>
          <a:prstGeom prst="rect">
            <a:avLst/>
          </a:prstGeom>
        </p:spPr>
      </p:pic>
      <p:grpSp>
        <p:nvGrpSpPr>
          <p:cNvPr id="67" name="Group 66">
            <a:extLst>
              <a:ext uri="{FF2B5EF4-FFF2-40B4-BE49-F238E27FC236}">
                <a16:creationId xmlns:a16="http://schemas.microsoft.com/office/drawing/2014/main" id="{2E61F949-5650-7335-F3B9-99044C0D63CC}"/>
              </a:ext>
            </a:extLst>
          </p:cNvPr>
          <p:cNvGrpSpPr/>
          <p:nvPr/>
        </p:nvGrpSpPr>
        <p:grpSpPr>
          <a:xfrm>
            <a:off x="7702084" y="683625"/>
            <a:ext cx="4167338" cy="574517"/>
            <a:chOff x="7702084" y="683625"/>
            <a:chExt cx="4167338" cy="57451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C658675-7496-2143-92D2-D8FE7E8207E7}"/>
                </a:ext>
              </a:extLst>
            </p:cNvPr>
            <p:cNvSpPr txBox="1"/>
            <p:nvPr/>
          </p:nvSpPr>
          <p:spPr>
            <a:xfrm>
              <a:off x="8495849" y="757443"/>
              <a:ext cx="3373573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227,000+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ebooks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Hand selected for quality over quantity</a:t>
              </a:r>
            </a:p>
          </p:txBody>
        </p:sp>
        <p:grpSp>
          <p:nvGrpSpPr>
            <p:cNvPr id="11" name="Graphic 5">
              <a:extLst>
                <a:ext uri="{FF2B5EF4-FFF2-40B4-BE49-F238E27FC236}">
                  <a16:creationId xmlns:a16="http://schemas.microsoft.com/office/drawing/2014/main" id="{152A5754-7B1D-5FC3-8B1D-73098797EC58}"/>
                </a:ext>
              </a:extLst>
            </p:cNvPr>
            <p:cNvGrpSpPr/>
            <p:nvPr/>
          </p:nvGrpSpPr>
          <p:grpSpPr>
            <a:xfrm>
              <a:off x="7702084" y="683625"/>
              <a:ext cx="545312" cy="574517"/>
              <a:chOff x="7177960" y="1689174"/>
              <a:chExt cx="487070" cy="523878"/>
            </a:xfrm>
            <a:solidFill>
              <a:schemeClr val="bg1"/>
            </a:solidFill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BD3116A-5B77-B62D-500C-C10E2AD4AF32}"/>
                  </a:ext>
                </a:extLst>
              </p:cNvPr>
              <p:cNvSpPr/>
              <p:nvPr/>
            </p:nvSpPr>
            <p:spPr>
              <a:xfrm>
                <a:off x="7233805" y="1689174"/>
                <a:ext cx="375380" cy="366217"/>
              </a:xfrm>
              <a:custGeom>
                <a:avLst/>
                <a:gdLst>
                  <a:gd name="connsiteX0" fmla="*/ 364703 w 375380"/>
                  <a:gd name="connsiteY0" fmla="*/ 197228 h 366217"/>
                  <a:gd name="connsiteX1" fmla="*/ 375380 w 375380"/>
                  <a:gd name="connsiteY1" fmla="*/ 183083 h 366217"/>
                  <a:gd name="connsiteX2" fmla="*/ 364703 w 375380"/>
                  <a:gd name="connsiteY2" fmla="*/ 168948 h 366217"/>
                  <a:gd name="connsiteX3" fmla="*/ 348929 w 375380"/>
                  <a:gd name="connsiteY3" fmla="*/ 146260 h 366217"/>
                  <a:gd name="connsiteX4" fmla="*/ 353301 w 375380"/>
                  <a:gd name="connsiteY4" fmla="*/ 118485 h 366217"/>
                  <a:gd name="connsiteX5" fmla="*/ 356768 w 375380"/>
                  <a:gd name="connsiteY5" fmla="*/ 101702 h 366217"/>
                  <a:gd name="connsiteX6" fmla="*/ 341205 w 375380"/>
                  <a:gd name="connsiteY6" fmla="*/ 93767 h 366217"/>
                  <a:gd name="connsiteX7" fmla="*/ 316887 w 375380"/>
                  <a:gd name="connsiteY7" fmla="*/ 80013 h 366217"/>
                  <a:gd name="connsiteX8" fmla="*/ 308848 w 375380"/>
                  <a:gd name="connsiteY8" fmla="*/ 53162 h 366217"/>
                  <a:gd name="connsiteX9" fmla="*/ 304676 w 375380"/>
                  <a:gd name="connsiteY9" fmla="*/ 36274 h 366217"/>
                  <a:gd name="connsiteX10" fmla="*/ 287388 w 375380"/>
                  <a:gd name="connsiteY10" fmla="*/ 36065 h 366217"/>
                  <a:gd name="connsiteX11" fmla="*/ 259413 w 375380"/>
                  <a:gd name="connsiteY11" fmla="*/ 34160 h 366217"/>
                  <a:gd name="connsiteX12" fmla="*/ 240792 w 375380"/>
                  <a:gd name="connsiteY12" fmla="*/ 13719 h 366217"/>
                  <a:gd name="connsiteX13" fmla="*/ 229362 w 375380"/>
                  <a:gd name="connsiteY13" fmla="*/ 79 h 366217"/>
                  <a:gd name="connsiteX14" fmla="*/ 214122 w 375380"/>
                  <a:gd name="connsiteY14" fmla="*/ 7204 h 366217"/>
                  <a:gd name="connsiteX15" fmla="*/ 187690 w 375380"/>
                  <a:gd name="connsiteY15" fmla="*/ 17777 h 366217"/>
                  <a:gd name="connsiteX16" fmla="*/ 161239 w 375380"/>
                  <a:gd name="connsiteY16" fmla="*/ 7195 h 366217"/>
                  <a:gd name="connsiteX17" fmla="*/ 145999 w 375380"/>
                  <a:gd name="connsiteY17" fmla="*/ 70 h 366217"/>
                  <a:gd name="connsiteX18" fmla="*/ 134569 w 375380"/>
                  <a:gd name="connsiteY18" fmla="*/ 13710 h 366217"/>
                  <a:gd name="connsiteX19" fmla="*/ 115967 w 375380"/>
                  <a:gd name="connsiteY19" fmla="*/ 34150 h 366217"/>
                  <a:gd name="connsiteX20" fmla="*/ 87992 w 375380"/>
                  <a:gd name="connsiteY20" fmla="*/ 36055 h 366217"/>
                  <a:gd name="connsiteX21" fmla="*/ 70704 w 375380"/>
                  <a:gd name="connsiteY21" fmla="*/ 36360 h 366217"/>
                  <a:gd name="connsiteX22" fmla="*/ 66532 w 375380"/>
                  <a:gd name="connsiteY22" fmla="*/ 53248 h 366217"/>
                  <a:gd name="connsiteX23" fmla="*/ 58388 w 375380"/>
                  <a:gd name="connsiteY23" fmla="*/ 80004 h 366217"/>
                  <a:gd name="connsiteX24" fmla="*/ 34280 w 375380"/>
                  <a:gd name="connsiteY24" fmla="*/ 93634 h 366217"/>
                  <a:gd name="connsiteX25" fmla="*/ 18612 w 375380"/>
                  <a:gd name="connsiteY25" fmla="*/ 101568 h 366217"/>
                  <a:gd name="connsiteX26" fmla="*/ 22079 w 375380"/>
                  <a:gd name="connsiteY26" fmla="*/ 118456 h 366217"/>
                  <a:gd name="connsiteX27" fmla="*/ 26451 w 375380"/>
                  <a:gd name="connsiteY27" fmla="*/ 146231 h 366217"/>
                  <a:gd name="connsiteX28" fmla="*/ 10678 w 375380"/>
                  <a:gd name="connsiteY28" fmla="*/ 168920 h 366217"/>
                  <a:gd name="connsiteX29" fmla="*/ 0 w 375380"/>
                  <a:gd name="connsiteY29" fmla="*/ 183055 h 366217"/>
                  <a:gd name="connsiteX30" fmla="*/ 10678 w 375380"/>
                  <a:gd name="connsiteY30" fmla="*/ 197199 h 366217"/>
                  <a:gd name="connsiteX31" fmla="*/ 26451 w 375380"/>
                  <a:gd name="connsiteY31" fmla="*/ 219878 h 366217"/>
                  <a:gd name="connsiteX32" fmla="*/ 22079 w 375380"/>
                  <a:gd name="connsiteY32" fmla="*/ 247653 h 366217"/>
                  <a:gd name="connsiteX33" fmla="*/ 18612 w 375380"/>
                  <a:gd name="connsiteY33" fmla="*/ 264436 h 366217"/>
                  <a:gd name="connsiteX34" fmla="*/ 34185 w 375380"/>
                  <a:gd name="connsiteY34" fmla="*/ 272475 h 366217"/>
                  <a:gd name="connsiteX35" fmla="*/ 54426 w 375380"/>
                  <a:gd name="connsiteY35" fmla="*/ 282343 h 366217"/>
                  <a:gd name="connsiteX36" fmla="*/ 55140 w 375380"/>
                  <a:gd name="connsiteY36" fmla="*/ 282953 h 366217"/>
                  <a:gd name="connsiteX37" fmla="*/ 55445 w 375380"/>
                  <a:gd name="connsiteY37" fmla="*/ 283163 h 366217"/>
                  <a:gd name="connsiteX38" fmla="*/ 55750 w 375380"/>
                  <a:gd name="connsiteY38" fmla="*/ 283363 h 366217"/>
                  <a:gd name="connsiteX39" fmla="*/ 58493 w 375380"/>
                  <a:gd name="connsiteY39" fmla="*/ 286106 h 366217"/>
                  <a:gd name="connsiteX40" fmla="*/ 66532 w 375380"/>
                  <a:gd name="connsiteY40" fmla="*/ 312966 h 366217"/>
                  <a:gd name="connsiteX41" fmla="*/ 70704 w 375380"/>
                  <a:gd name="connsiteY41" fmla="*/ 329854 h 366217"/>
                  <a:gd name="connsiteX42" fmla="*/ 87992 w 375380"/>
                  <a:gd name="connsiteY42" fmla="*/ 330054 h 366217"/>
                  <a:gd name="connsiteX43" fmla="*/ 101222 w 375380"/>
                  <a:gd name="connsiteY43" fmla="*/ 329035 h 366217"/>
                  <a:gd name="connsiteX44" fmla="*/ 115967 w 375380"/>
                  <a:gd name="connsiteY44" fmla="*/ 331988 h 366217"/>
                  <a:gd name="connsiteX45" fmla="*/ 134588 w 375380"/>
                  <a:gd name="connsiteY45" fmla="*/ 352428 h 366217"/>
                  <a:gd name="connsiteX46" fmla="*/ 142827 w 375380"/>
                  <a:gd name="connsiteY46" fmla="*/ 363925 h 366217"/>
                  <a:gd name="connsiteX47" fmla="*/ 143332 w 375380"/>
                  <a:gd name="connsiteY47" fmla="*/ 364430 h 366217"/>
                  <a:gd name="connsiteX48" fmla="*/ 146085 w 375380"/>
                  <a:gd name="connsiteY48" fmla="*/ 366163 h 366217"/>
                  <a:gd name="connsiteX49" fmla="*/ 161239 w 375380"/>
                  <a:gd name="connsiteY49" fmla="*/ 358934 h 366217"/>
                  <a:gd name="connsiteX50" fmla="*/ 187690 w 375380"/>
                  <a:gd name="connsiteY50" fmla="*/ 348399 h 366217"/>
                  <a:gd name="connsiteX51" fmla="*/ 214141 w 375380"/>
                  <a:gd name="connsiteY51" fmla="*/ 358972 h 366217"/>
                  <a:gd name="connsiteX52" fmla="*/ 229381 w 375380"/>
                  <a:gd name="connsiteY52" fmla="*/ 366097 h 366217"/>
                  <a:gd name="connsiteX53" fmla="*/ 232029 w 375380"/>
                  <a:gd name="connsiteY53" fmla="*/ 364468 h 366217"/>
                  <a:gd name="connsiteX54" fmla="*/ 232429 w 375380"/>
                  <a:gd name="connsiteY54" fmla="*/ 364058 h 366217"/>
                  <a:gd name="connsiteX55" fmla="*/ 240773 w 375380"/>
                  <a:gd name="connsiteY55" fmla="*/ 352466 h 366217"/>
                  <a:gd name="connsiteX56" fmla="*/ 259394 w 375380"/>
                  <a:gd name="connsiteY56" fmla="*/ 332016 h 366217"/>
                  <a:gd name="connsiteX57" fmla="*/ 287369 w 375380"/>
                  <a:gd name="connsiteY57" fmla="*/ 330111 h 366217"/>
                  <a:gd name="connsiteX58" fmla="*/ 304657 w 375380"/>
                  <a:gd name="connsiteY58" fmla="*/ 329806 h 366217"/>
                  <a:gd name="connsiteX59" fmla="*/ 308829 w 375380"/>
                  <a:gd name="connsiteY59" fmla="*/ 312919 h 366217"/>
                  <a:gd name="connsiteX60" fmla="*/ 316973 w 375380"/>
                  <a:gd name="connsiteY60" fmla="*/ 286163 h 366217"/>
                  <a:gd name="connsiteX61" fmla="*/ 319002 w 375380"/>
                  <a:gd name="connsiteY61" fmla="*/ 284029 h 366217"/>
                  <a:gd name="connsiteX62" fmla="*/ 319954 w 375380"/>
                  <a:gd name="connsiteY62" fmla="*/ 283220 h 366217"/>
                  <a:gd name="connsiteX63" fmla="*/ 320164 w 375380"/>
                  <a:gd name="connsiteY63" fmla="*/ 282915 h 366217"/>
                  <a:gd name="connsiteX64" fmla="*/ 341224 w 375380"/>
                  <a:gd name="connsiteY64" fmla="*/ 272533 h 366217"/>
                  <a:gd name="connsiteX65" fmla="*/ 356787 w 375380"/>
                  <a:gd name="connsiteY65" fmla="*/ 264598 h 366217"/>
                  <a:gd name="connsiteX66" fmla="*/ 353320 w 375380"/>
                  <a:gd name="connsiteY66" fmla="*/ 247710 h 366217"/>
                  <a:gd name="connsiteX67" fmla="*/ 348948 w 375380"/>
                  <a:gd name="connsiteY67" fmla="*/ 219936 h 366217"/>
                  <a:gd name="connsiteX68" fmla="*/ 364703 w 375380"/>
                  <a:gd name="connsiteY68" fmla="*/ 197228 h 366217"/>
                  <a:gd name="connsiteX69" fmla="*/ 305191 w 375380"/>
                  <a:gd name="connsiteY69" fmla="*/ 248806 h 366217"/>
                  <a:gd name="connsiteX70" fmla="*/ 304886 w 375380"/>
                  <a:gd name="connsiteY70" fmla="*/ 249415 h 366217"/>
                  <a:gd name="connsiteX71" fmla="*/ 260528 w 375380"/>
                  <a:gd name="connsiteY71" fmla="*/ 296307 h 366217"/>
                  <a:gd name="connsiteX72" fmla="*/ 254117 w 375380"/>
                  <a:gd name="connsiteY72" fmla="*/ 300174 h 366217"/>
                  <a:gd name="connsiteX73" fmla="*/ 253003 w 375380"/>
                  <a:gd name="connsiteY73" fmla="*/ 300784 h 366217"/>
                  <a:gd name="connsiteX74" fmla="*/ 248622 w 375380"/>
                  <a:gd name="connsiteY74" fmla="*/ 303127 h 366217"/>
                  <a:gd name="connsiteX75" fmla="*/ 243640 w 375380"/>
                  <a:gd name="connsiteY75" fmla="*/ 305565 h 366217"/>
                  <a:gd name="connsiteX76" fmla="*/ 237839 w 375380"/>
                  <a:gd name="connsiteY76" fmla="*/ 308013 h 366217"/>
                  <a:gd name="connsiteX77" fmla="*/ 231838 w 375380"/>
                  <a:gd name="connsiteY77" fmla="*/ 310347 h 366217"/>
                  <a:gd name="connsiteX78" fmla="*/ 207626 w 375380"/>
                  <a:gd name="connsiteY78" fmla="*/ 316252 h 366217"/>
                  <a:gd name="connsiteX79" fmla="*/ 202644 w 375380"/>
                  <a:gd name="connsiteY79" fmla="*/ 316862 h 366217"/>
                  <a:gd name="connsiteX80" fmla="*/ 199387 w 375380"/>
                  <a:gd name="connsiteY80" fmla="*/ 317262 h 366217"/>
                  <a:gd name="connsiteX81" fmla="*/ 198977 w 375380"/>
                  <a:gd name="connsiteY81" fmla="*/ 317262 h 366217"/>
                  <a:gd name="connsiteX82" fmla="*/ 187690 w 375380"/>
                  <a:gd name="connsiteY82" fmla="*/ 317776 h 366217"/>
                  <a:gd name="connsiteX83" fmla="*/ 176193 w 375380"/>
                  <a:gd name="connsiteY83" fmla="*/ 317262 h 366217"/>
                  <a:gd name="connsiteX84" fmla="*/ 53230 w 375380"/>
                  <a:gd name="connsiteY84" fmla="*/ 171553 h 366217"/>
                  <a:gd name="connsiteX85" fmla="*/ 198940 w 375380"/>
                  <a:gd name="connsiteY85" fmla="*/ 48589 h 366217"/>
                  <a:gd name="connsiteX86" fmla="*/ 321903 w 375380"/>
                  <a:gd name="connsiteY86" fmla="*/ 194299 h 366217"/>
                  <a:gd name="connsiteX87" fmla="*/ 305191 w 375380"/>
                  <a:gd name="connsiteY87" fmla="*/ 248806 h 366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375380" h="366217">
                    <a:moveTo>
                      <a:pt x="364703" y="197228"/>
                    </a:moveTo>
                    <a:cubicBezTo>
                      <a:pt x="369179" y="192751"/>
                      <a:pt x="375380" y="186541"/>
                      <a:pt x="375380" y="183083"/>
                    </a:cubicBezTo>
                    <a:cubicBezTo>
                      <a:pt x="375380" y="179626"/>
                      <a:pt x="369179" y="173425"/>
                      <a:pt x="364703" y="168948"/>
                    </a:cubicBezTo>
                    <a:cubicBezTo>
                      <a:pt x="357392" y="163041"/>
                      <a:pt x="351920" y="155170"/>
                      <a:pt x="348929" y="146260"/>
                    </a:cubicBezTo>
                    <a:cubicBezTo>
                      <a:pt x="347715" y="136774"/>
                      <a:pt x="349232" y="127139"/>
                      <a:pt x="353301" y="118485"/>
                    </a:cubicBezTo>
                    <a:cubicBezTo>
                      <a:pt x="355340" y="112589"/>
                      <a:pt x="358188" y="104550"/>
                      <a:pt x="356768" y="101702"/>
                    </a:cubicBezTo>
                    <a:cubicBezTo>
                      <a:pt x="355340" y="98654"/>
                      <a:pt x="347243" y="95806"/>
                      <a:pt x="341205" y="93767"/>
                    </a:cubicBezTo>
                    <a:cubicBezTo>
                      <a:pt x="331978" y="91532"/>
                      <a:pt x="323557" y="86769"/>
                      <a:pt x="316887" y="80013"/>
                    </a:cubicBezTo>
                    <a:cubicBezTo>
                      <a:pt x="311758" y="71987"/>
                      <a:pt x="308974" y="62687"/>
                      <a:pt x="308848" y="53162"/>
                    </a:cubicBezTo>
                    <a:cubicBezTo>
                      <a:pt x="308134" y="46847"/>
                      <a:pt x="307219" y="38303"/>
                      <a:pt x="304676" y="36274"/>
                    </a:cubicBezTo>
                    <a:cubicBezTo>
                      <a:pt x="302133" y="34246"/>
                      <a:pt x="293694" y="35322"/>
                      <a:pt x="287388" y="36065"/>
                    </a:cubicBezTo>
                    <a:cubicBezTo>
                      <a:pt x="278069" y="38061"/>
                      <a:pt x="268376" y="37401"/>
                      <a:pt x="259413" y="34160"/>
                    </a:cubicBezTo>
                    <a:cubicBezTo>
                      <a:pt x="251422" y="29216"/>
                      <a:pt x="244972" y="22136"/>
                      <a:pt x="240792" y="13719"/>
                    </a:cubicBezTo>
                    <a:cubicBezTo>
                      <a:pt x="237439" y="8223"/>
                      <a:pt x="232753" y="794"/>
                      <a:pt x="229362" y="79"/>
                    </a:cubicBezTo>
                    <a:cubicBezTo>
                      <a:pt x="226409" y="-530"/>
                      <a:pt x="218989" y="4156"/>
                      <a:pt x="214122" y="7204"/>
                    </a:cubicBezTo>
                    <a:cubicBezTo>
                      <a:pt x="206478" y="13139"/>
                      <a:pt x="197318" y="16803"/>
                      <a:pt x="187690" y="17777"/>
                    </a:cubicBezTo>
                    <a:cubicBezTo>
                      <a:pt x="178054" y="16804"/>
                      <a:pt x="168887" y="13136"/>
                      <a:pt x="161239" y="7195"/>
                    </a:cubicBezTo>
                    <a:cubicBezTo>
                      <a:pt x="156362" y="4147"/>
                      <a:pt x="148857" y="-635"/>
                      <a:pt x="145999" y="70"/>
                    </a:cubicBezTo>
                    <a:cubicBezTo>
                      <a:pt x="142646" y="784"/>
                      <a:pt x="137960" y="8214"/>
                      <a:pt x="134569" y="13710"/>
                    </a:cubicBezTo>
                    <a:cubicBezTo>
                      <a:pt x="130394" y="22124"/>
                      <a:pt x="123951" y="29203"/>
                      <a:pt x="115967" y="34150"/>
                    </a:cubicBezTo>
                    <a:cubicBezTo>
                      <a:pt x="107004" y="37392"/>
                      <a:pt x="97311" y="38052"/>
                      <a:pt x="87992" y="36055"/>
                    </a:cubicBezTo>
                    <a:cubicBezTo>
                      <a:pt x="81686" y="35351"/>
                      <a:pt x="73247" y="34331"/>
                      <a:pt x="70704" y="36360"/>
                    </a:cubicBezTo>
                    <a:cubicBezTo>
                      <a:pt x="68161" y="38389"/>
                      <a:pt x="67246" y="46942"/>
                      <a:pt x="66532" y="53248"/>
                    </a:cubicBezTo>
                    <a:cubicBezTo>
                      <a:pt x="66422" y="62760"/>
                      <a:pt x="63596" y="72043"/>
                      <a:pt x="58388" y="80004"/>
                    </a:cubicBezTo>
                    <a:cubicBezTo>
                      <a:pt x="51816" y="86753"/>
                      <a:pt x="43452" y="91482"/>
                      <a:pt x="34280" y="93634"/>
                    </a:cubicBezTo>
                    <a:cubicBezTo>
                      <a:pt x="28280" y="95777"/>
                      <a:pt x="19993" y="98625"/>
                      <a:pt x="18612" y="101568"/>
                    </a:cubicBezTo>
                    <a:cubicBezTo>
                      <a:pt x="17231" y="104512"/>
                      <a:pt x="20041" y="112560"/>
                      <a:pt x="22079" y="118456"/>
                    </a:cubicBezTo>
                    <a:cubicBezTo>
                      <a:pt x="26148" y="127110"/>
                      <a:pt x="27665" y="136745"/>
                      <a:pt x="26451" y="146231"/>
                    </a:cubicBezTo>
                    <a:cubicBezTo>
                      <a:pt x="23460" y="155141"/>
                      <a:pt x="17988" y="163012"/>
                      <a:pt x="10678" y="168920"/>
                    </a:cubicBezTo>
                    <a:cubicBezTo>
                      <a:pt x="6210" y="173396"/>
                      <a:pt x="0" y="179597"/>
                      <a:pt x="0" y="183055"/>
                    </a:cubicBezTo>
                    <a:cubicBezTo>
                      <a:pt x="0" y="186512"/>
                      <a:pt x="6210" y="192723"/>
                      <a:pt x="10678" y="197199"/>
                    </a:cubicBezTo>
                    <a:cubicBezTo>
                      <a:pt x="17988" y="203103"/>
                      <a:pt x="23460" y="210971"/>
                      <a:pt x="26451" y="219878"/>
                    </a:cubicBezTo>
                    <a:cubicBezTo>
                      <a:pt x="27666" y="229364"/>
                      <a:pt x="26149" y="239000"/>
                      <a:pt x="22079" y="247653"/>
                    </a:cubicBezTo>
                    <a:cubicBezTo>
                      <a:pt x="20041" y="253559"/>
                      <a:pt x="17193" y="261588"/>
                      <a:pt x="18612" y="264436"/>
                    </a:cubicBezTo>
                    <a:cubicBezTo>
                      <a:pt x="20041" y="267494"/>
                      <a:pt x="28137" y="270342"/>
                      <a:pt x="34185" y="272475"/>
                    </a:cubicBezTo>
                    <a:cubicBezTo>
                      <a:pt x="41466" y="274534"/>
                      <a:pt x="48320" y="277876"/>
                      <a:pt x="54426" y="282343"/>
                    </a:cubicBezTo>
                    <a:cubicBezTo>
                      <a:pt x="54626" y="282543"/>
                      <a:pt x="54931" y="282648"/>
                      <a:pt x="55140" y="282953"/>
                    </a:cubicBezTo>
                    <a:cubicBezTo>
                      <a:pt x="55235" y="283058"/>
                      <a:pt x="55340" y="283163"/>
                      <a:pt x="55445" y="283163"/>
                    </a:cubicBezTo>
                    <a:cubicBezTo>
                      <a:pt x="55550" y="283163"/>
                      <a:pt x="55645" y="283258"/>
                      <a:pt x="55750" y="283363"/>
                    </a:cubicBezTo>
                    <a:cubicBezTo>
                      <a:pt x="56765" y="284170"/>
                      <a:pt x="57685" y="285090"/>
                      <a:pt x="58493" y="286106"/>
                    </a:cubicBezTo>
                    <a:cubicBezTo>
                      <a:pt x="63623" y="294135"/>
                      <a:pt x="66408" y="303439"/>
                      <a:pt x="66532" y="312966"/>
                    </a:cubicBezTo>
                    <a:cubicBezTo>
                      <a:pt x="67246" y="319272"/>
                      <a:pt x="68161" y="327816"/>
                      <a:pt x="70704" y="329854"/>
                    </a:cubicBezTo>
                    <a:cubicBezTo>
                      <a:pt x="73247" y="331892"/>
                      <a:pt x="81686" y="330807"/>
                      <a:pt x="87992" y="330054"/>
                    </a:cubicBezTo>
                    <a:cubicBezTo>
                      <a:pt x="92379" y="329464"/>
                      <a:pt x="96796" y="329124"/>
                      <a:pt x="101222" y="329035"/>
                    </a:cubicBezTo>
                    <a:cubicBezTo>
                      <a:pt x="106299" y="328870"/>
                      <a:pt x="111345" y="329881"/>
                      <a:pt x="115967" y="331988"/>
                    </a:cubicBezTo>
                    <a:cubicBezTo>
                      <a:pt x="123934" y="336961"/>
                      <a:pt x="130378" y="344033"/>
                      <a:pt x="134588" y="352428"/>
                    </a:cubicBezTo>
                    <a:cubicBezTo>
                      <a:pt x="136916" y="356544"/>
                      <a:pt x="139678" y="360398"/>
                      <a:pt x="142827" y="363925"/>
                    </a:cubicBezTo>
                    <a:lnTo>
                      <a:pt x="143332" y="364430"/>
                    </a:lnTo>
                    <a:cubicBezTo>
                      <a:pt x="144122" y="365189"/>
                      <a:pt x="145059" y="365779"/>
                      <a:pt x="146085" y="366163"/>
                    </a:cubicBezTo>
                    <a:cubicBezTo>
                      <a:pt x="148828" y="366773"/>
                      <a:pt x="156362" y="362087"/>
                      <a:pt x="161239" y="358934"/>
                    </a:cubicBezTo>
                    <a:cubicBezTo>
                      <a:pt x="168894" y="353012"/>
                      <a:pt x="178060" y="349362"/>
                      <a:pt x="187690" y="348399"/>
                    </a:cubicBezTo>
                    <a:cubicBezTo>
                      <a:pt x="197324" y="349373"/>
                      <a:pt x="206490" y="353037"/>
                      <a:pt x="214141" y="358972"/>
                    </a:cubicBezTo>
                    <a:cubicBezTo>
                      <a:pt x="219027" y="362125"/>
                      <a:pt x="226524" y="366706"/>
                      <a:pt x="229381" y="366097"/>
                    </a:cubicBezTo>
                    <a:cubicBezTo>
                      <a:pt x="230380" y="365770"/>
                      <a:pt x="231287" y="365212"/>
                      <a:pt x="232029" y="364468"/>
                    </a:cubicBezTo>
                    <a:cubicBezTo>
                      <a:pt x="232107" y="364287"/>
                      <a:pt x="232250" y="364141"/>
                      <a:pt x="232429" y="364058"/>
                    </a:cubicBezTo>
                    <a:cubicBezTo>
                      <a:pt x="235625" y="360510"/>
                      <a:pt x="238422" y="356623"/>
                      <a:pt x="240773" y="352466"/>
                    </a:cubicBezTo>
                    <a:cubicBezTo>
                      <a:pt x="244982" y="344068"/>
                      <a:pt x="251425" y="336992"/>
                      <a:pt x="259394" y="332016"/>
                    </a:cubicBezTo>
                    <a:cubicBezTo>
                      <a:pt x="268347" y="328728"/>
                      <a:pt x="278053" y="328067"/>
                      <a:pt x="287369" y="330111"/>
                    </a:cubicBezTo>
                    <a:cubicBezTo>
                      <a:pt x="293675" y="330826"/>
                      <a:pt x="302114" y="331845"/>
                      <a:pt x="304657" y="329806"/>
                    </a:cubicBezTo>
                    <a:cubicBezTo>
                      <a:pt x="307200" y="327768"/>
                      <a:pt x="308115" y="319224"/>
                      <a:pt x="308829" y="312919"/>
                    </a:cubicBezTo>
                    <a:cubicBezTo>
                      <a:pt x="308939" y="303406"/>
                      <a:pt x="311765" y="294124"/>
                      <a:pt x="316973" y="286163"/>
                    </a:cubicBezTo>
                    <a:cubicBezTo>
                      <a:pt x="317583" y="285458"/>
                      <a:pt x="318287" y="284744"/>
                      <a:pt x="319002" y="284029"/>
                    </a:cubicBezTo>
                    <a:cubicBezTo>
                      <a:pt x="319269" y="283705"/>
                      <a:pt x="319591" y="283431"/>
                      <a:pt x="319954" y="283220"/>
                    </a:cubicBezTo>
                    <a:cubicBezTo>
                      <a:pt x="319995" y="283101"/>
                      <a:pt x="320068" y="282996"/>
                      <a:pt x="320164" y="282915"/>
                    </a:cubicBezTo>
                    <a:cubicBezTo>
                      <a:pt x="326456" y="278140"/>
                      <a:pt x="333605" y="274616"/>
                      <a:pt x="341224" y="272533"/>
                    </a:cubicBezTo>
                    <a:cubicBezTo>
                      <a:pt x="347120" y="270504"/>
                      <a:pt x="355359" y="267646"/>
                      <a:pt x="356787" y="264598"/>
                    </a:cubicBezTo>
                    <a:cubicBezTo>
                      <a:pt x="358216" y="261550"/>
                      <a:pt x="355359" y="253616"/>
                      <a:pt x="353320" y="247710"/>
                    </a:cubicBezTo>
                    <a:cubicBezTo>
                      <a:pt x="349250" y="239057"/>
                      <a:pt x="347733" y="229421"/>
                      <a:pt x="348948" y="219936"/>
                    </a:cubicBezTo>
                    <a:cubicBezTo>
                      <a:pt x="351929" y="211020"/>
                      <a:pt x="357395" y="203142"/>
                      <a:pt x="364703" y="197228"/>
                    </a:cubicBezTo>
                    <a:close/>
                    <a:moveTo>
                      <a:pt x="305191" y="248806"/>
                    </a:moveTo>
                    <a:lnTo>
                      <a:pt x="304886" y="249415"/>
                    </a:lnTo>
                    <a:cubicBezTo>
                      <a:pt x="294128" y="268417"/>
                      <a:pt x="278903" y="284511"/>
                      <a:pt x="260528" y="296307"/>
                    </a:cubicBezTo>
                    <a:cubicBezTo>
                      <a:pt x="258394" y="297631"/>
                      <a:pt x="256251" y="298955"/>
                      <a:pt x="254117" y="300174"/>
                    </a:cubicBezTo>
                    <a:cubicBezTo>
                      <a:pt x="253793" y="300454"/>
                      <a:pt x="253414" y="300662"/>
                      <a:pt x="253003" y="300784"/>
                    </a:cubicBezTo>
                    <a:cubicBezTo>
                      <a:pt x="251585" y="301642"/>
                      <a:pt x="250123" y="302424"/>
                      <a:pt x="248622" y="303127"/>
                    </a:cubicBezTo>
                    <a:cubicBezTo>
                      <a:pt x="247013" y="304042"/>
                      <a:pt x="245349" y="304856"/>
                      <a:pt x="243640" y="305565"/>
                    </a:cubicBezTo>
                    <a:cubicBezTo>
                      <a:pt x="241735" y="306480"/>
                      <a:pt x="239801" y="307296"/>
                      <a:pt x="237839" y="308013"/>
                    </a:cubicBezTo>
                    <a:cubicBezTo>
                      <a:pt x="235810" y="308966"/>
                      <a:pt x="233877" y="309632"/>
                      <a:pt x="231838" y="310347"/>
                    </a:cubicBezTo>
                    <a:cubicBezTo>
                      <a:pt x="223973" y="313077"/>
                      <a:pt x="215866" y="315055"/>
                      <a:pt x="207626" y="316252"/>
                    </a:cubicBezTo>
                    <a:cubicBezTo>
                      <a:pt x="205979" y="316554"/>
                      <a:pt x="204315" y="316757"/>
                      <a:pt x="202644" y="316862"/>
                    </a:cubicBezTo>
                    <a:cubicBezTo>
                      <a:pt x="201520" y="317062"/>
                      <a:pt x="200511" y="317167"/>
                      <a:pt x="199387" y="317262"/>
                    </a:cubicBezTo>
                    <a:lnTo>
                      <a:pt x="198977" y="317262"/>
                    </a:lnTo>
                    <a:cubicBezTo>
                      <a:pt x="195167" y="317567"/>
                      <a:pt x="191453" y="317776"/>
                      <a:pt x="187690" y="317776"/>
                    </a:cubicBezTo>
                    <a:cubicBezTo>
                      <a:pt x="183928" y="317776"/>
                      <a:pt x="180070" y="317567"/>
                      <a:pt x="176193" y="317262"/>
                    </a:cubicBezTo>
                    <a:cubicBezTo>
                      <a:pt x="102002" y="310981"/>
                      <a:pt x="46949" y="245744"/>
                      <a:pt x="53230" y="171553"/>
                    </a:cubicBezTo>
                    <a:cubicBezTo>
                      <a:pt x="59511" y="97361"/>
                      <a:pt x="124748" y="42308"/>
                      <a:pt x="198940" y="48589"/>
                    </a:cubicBezTo>
                    <a:cubicBezTo>
                      <a:pt x="273132" y="54871"/>
                      <a:pt x="328184" y="120107"/>
                      <a:pt x="321903" y="194299"/>
                    </a:cubicBezTo>
                    <a:cubicBezTo>
                      <a:pt x="320281" y="213451"/>
                      <a:pt x="314583" y="232036"/>
                      <a:pt x="305191" y="2488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1AAEA94-24DB-D71A-C179-5842F0A7B279}"/>
                  </a:ext>
                </a:extLst>
              </p:cNvPr>
              <p:cNvSpPr/>
              <p:nvPr/>
            </p:nvSpPr>
            <p:spPr>
              <a:xfrm>
                <a:off x="7307415" y="1757919"/>
                <a:ext cx="228460" cy="228738"/>
              </a:xfrm>
              <a:custGeom>
                <a:avLst/>
                <a:gdLst>
                  <a:gd name="connsiteX0" fmla="*/ 114081 w 228460"/>
                  <a:gd name="connsiteY0" fmla="*/ 0 h 228738"/>
                  <a:gd name="connsiteX1" fmla="*/ 0 w 228460"/>
                  <a:gd name="connsiteY1" fmla="*/ 114519 h 228738"/>
                  <a:gd name="connsiteX2" fmla="*/ 104413 w 228460"/>
                  <a:gd name="connsiteY2" fmla="*/ 228171 h 228738"/>
                  <a:gd name="connsiteX3" fmla="*/ 122730 w 228460"/>
                  <a:gd name="connsiteY3" fmla="*/ 228381 h 228738"/>
                  <a:gd name="connsiteX4" fmla="*/ 123034 w 228460"/>
                  <a:gd name="connsiteY4" fmla="*/ 228276 h 228738"/>
                  <a:gd name="connsiteX5" fmla="*/ 123539 w 228460"/>
                  <a:gd name="connsiteY5" fmla="*/ 228276 h 228738"/>
                  <a:gd name="connsiteX6" fmla="*/ 123749 w 228460"/>
                  <a:gd name="connsiteY6" fmla="*/ 228171 h 228738"/>
                  <a:gd name="connsiteX7" fmla="*/ 213779 w 228460"/>
                  <a:gd name="connsiteY7" fmla="*/ 170193 h 228738"/>
                  <a:gd name="connsiteX8" fmla="*/ 213874 w 228460"/>
                  <a:gd name="connsiteY8" fmla="*/ 169983 h 228738"/>
                  <a:gd name="connsiteX9" fmla="*/ 214484 w 228460"/>
                  <a:gd name="connsiteY9" fmla="*/ 169031 h 228738"/>
                  <a:gd name="connsiteX10" fmla="*/ 168870 w 228460"/>
                  <a:gd name="connsiteY10" fmla="*/ 13955 h 228738"/>
                  <a:gd name="connsiteX11" fmla="*/ 114081 w 228460"/>
                  <a:gd name="connsiteY11" fmla="*/ 0 h 228738"/>
                  <a:gd name="connsiteX12" fmla="*/ 195767 w 228460"/>
                  <a:gd name="connsiteY12" fmla="*/ 95926 h 228738"/>
                  <a:gd name="connsiteX13" fmla="*/ 154972 w 228460"/>
                  <a:gd name="connsiteY13" fmla="*/ 125635 h 228738"/>
                  <a:gd name="connsiteX14" fmla="*/ 170545 w 228460"/>
                  <a:gd name="connsiteY14" fmla="*/ 173650 h 228738"/>
                  <a:gd name="connsiteX15" fmla="*/ 166878 w 228460"/>
                  <a:gd name="connsiteY15" fmla="*/ 185080 h 228738"/>
                  <a:gd name="connsiteX16" fmla="*/ 160877 w 228460"/>
                  <a:gd name="connsiteY16" fmla="*/ 186985 h 228738"/>
                  <a:gd name="connsiteX17" fmla="*/ 154877 w 228460"/>
                  <a:gd name="connsiteY17" fmla="*/ 185080 h 228738"/>
                  <a:gd name="connsiteX18" fmla="*/ 114081 w 228460"/>
                  <a:gd name="connsiteY18" fmla="*/ 155334 h 228738"/>
                  <a:gd name="connsiteX19" fmla="*/ 73285 w 228460"/>
                  <a:gd name="connsiteY19" fmla="*/ 185042 h 228738"/>
                  <a:gd name="connsiteX20" fmla="*/ 61284 w 228460"/>
                  <a:gd name="connsiteY20" fmla="*/ 185042 h 228738"/>
                  <a:gd name="connsiteX21" fmla="*/ 57617 w 228460"/>
                  <a:gd name="connsiteY21" fmla="*/ 173612 h 228738"/>
                  <a:gd name="connsiteX22" fmla="*/ 73190 w 228460"/>
                  <a:gd name="connsiteY22" fmla="*/ 125597 h 228738"/>
                  <a:gd name="connsiteX23" fmla="*/ 32395 w 228460"/>
                  <a:gd name="connsiteY23" fmla="*/ 95888 h 228738"/>
                  <a:gd name="connsiteX24" fmla="*/ 28632 w 228460"/>
                  <a:gd name="connsiteY24" fmla="*/ 84458 h 228738"/>
                  <a:gd name="connsiteX25" fmla="*/ 38290 w 228460"/>
                  <a:gd name="connsiteY25" fmla="*/ 77438 h 228738"/>
                  <a:gd name="connsiteX26" fmla="*/ 88849 w 228460"/>
                  <a:gd name="connsiteY26" fmla="*/ 77438 h 228738"/>
                  <a:gd name="connsiteX27" fmla="*/ 104413 w 228460"/>
                  <a:gd name="connsiteY27" fmla="*/ 29423 h 228738"/>
                  <a:gd name="connsiteX28" fmla="*/ 117215 w 228460"/>
                  <a:gd name="connsiteY28" fmla="*/ 22889 h 228738"/>
                  <a:gd name="connsiteX29" fmla="*/ 123749 w 228460"/>
                  <a:gd name="connsiteY29" fmla="*/ 29423 h 228738"/>
                  <a:gd name="connsiteX30" fmla="*/ 139313 w 228460"/>
                  <a:gd name="connsiteY30" fmla="*/ 77438 h 228738"/>
                  <a:gd name="connsiteX31" fmla="*/ 189871 w 228460"/>
                  <a:gd name="connsiteY31" fmla="*/ 77438 h 228738"/>
                  <a:gd name="connsiteX32" fmla="*/ 199530 w 228460"/>
                  <a:gd name="connsiteY32" fmla="*/ 84458 h 228738"/>
                  <a:gd name="connsiteX33" fmla="*/ 195767 w 228460"/>
                  <a:gd name="connsiteY33" fmla="*/ 95926 h 228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28460" h="228738">
                    <a:moveTo>
                      <a:pt x="114081" y="0"/>
                    </a:moveTo>
                    <a:cubicBezTo>
                      <a:pt x="50955" y="121"/>
                      <a:pt x="-121" y="51393"/>
                      <a:pt x="0" y="114519"/>
                    </a:cubicBezTo>
                    <a:cubicBezTo>
                      <a:pt x="114" y="173729"/>
                      <a:pt x="45425" y="223050"/>
                      <a:pt x="104413" y="228171"/>
                    </a:cubicBezTo>
                    <a:cubicBezTo>
                      <a:pt x="110496" y="228849"/>
                      <a:pt x="116632" y="228919"/>
                      <a:pt x="122730" y="228381"/>
                    </a:cubicBezTo>
                    <a:cubicBezTo>
                      <a:pt x="122808" y="228299"/>
                      <a:pt x="122922" y="228260"/>
                      <a:pt x="123034" y="228276"/>
                    </a:cubicBezTo>
                    <a:cubicBezTo>
                      <a:pt x="123234" y="228276"/>
                      <a:pt x="123339" y="228171"/>
                      <a:pt x="123539" y="228276"/>
                    </a:cubicBezTo>
                    <a:cubicBezTo>
                      <a:pt x="123644" y="228171"/>
                      <a:pt x="123644" y="228171"/>
                      <a:pt x="123749" y="228171"/>
                    </a:cubicBezTo>
                    <a:cubicBezTo>
                      <a:pt x="161541" y="225043"/>
                      <a:pt x="195296" y="203305"/>
                      <a:pt x="213779" y="170193"/>
                    </a:cubicBezTo>
                    <a:cubicBezTo>
                      <a:pt x="213788" y="170115"/>
                      <a:pt x="213822" y="170042"/>
                      <a:pt x="213874" y="169983"/>
                    </a:cubicBezTo>
                    <a:lnTo>
                      <a:pt x="214484" y="169031"/>
                    </a:lnTo>
                    <a:cubicBezTo>
                      <a:pt x="244711" y="113612"/>
                      <a:pt x="224289" y="44182"/>
                      <a:pt x="168870" y="13955"/>
                    </a:cubicBezTo>
                    <a:cubicBezTo>
                      <a:pt x="152064" y="4789"/>
                      <a:pt x="133224" y="-10"/>
                      <a:pt x="114081" y="0"/>
                    </a:cubicBezTo>
                    <a:close/>
                    <a:moveTo>
                      <a:pt x="195767" y="95926"/>
                    </a:moveTo>
                    <a:lnTo>
                      <a:pt x="154972" y="125635"/>
                    </a:lnTo>
                    <a:lnTo>
                      <a:pt x="170545" y="173650"/>
                    </a:lnTo>
                    <a:cubicBezTo>
                      <a:pt x="171950" y="177852"/>
                      <a:pt x="170465" y="182480"/>
                      <a:pt x="166878" y="185080"/>
                    </a:cubicBezTo>
                    <a:cubicBezTo>
                      <a:pt x="165118" y="186311"/>
                      <a:pt x="163025" y="186975"/>
                      <a:pt x="160877" y="186985"/>
                    </a:cubicBezTo>
                    <a:cubicBezTo>
                      <a:pt x="158735" y="186946"/>
                      <a:pt x="156649" y="186284"/>
                      <a:pt x="154877" y="185080"/>
                    </a:cubicBezTo>
                    <a:lnTo>
                      <a:pt x="114081" y="155334"/>
                    </a:lnTo>
                    <a:lnTo>
                      <a:pt x="73285" y="185042"/>
                    </a:lnTo>
                    <a:cubicBezTo>
                      <a:pt x="69689" y="187586"/>
                      <a:pt x="64880" y="187586"/>
                      <a:pt x="61284" y="185042"/>
                    </a:cubicBezTo>
                    <a:cubicBezTo>
                      <a:pt x="57696" y="182442"/>
                      <a:pt x="56212" y="177814"/>
                      <a:pt x="57617" y="173612"/>
                    </a:cubicBezTo>
                    <a:lnTo>
                      <a:pt x="73190" y="125597"/>
                    </a:lnTo>
                    <a:lnTo>
                      <a:pt x="32395" y="95888"/>
                    </a:lnTo>
                    <a:cubicBezTo>
                      <a:pt x="28754" y="93327"/>
                      <a:pt x="27224" y="88681"/>
                      <a:pt x="28632" y="84458"/>
                    </a:cubicBezTo>
                    <a:cubicBezTo>
                      <a:pt x="30018" y="80293"/>
                      <a:pt x="33901" y="77471"/>
                      <a:pt x="38290" y="77438"/>
                    </a:cubicBezTo>
                    <a:lnTo>
                      <a:pt x="88849" y="77438"/>
                    </a:lnTo>
                    <a:lnTo>
                      <a:pt x="104413" y="29423"/>
                    </a:lnTo>
                    <a:cubicBezTo>
                      <a:pt x="106144" y="24083"/>
                      <a:pt x="111876" y="21158"/>
                      <a:pt x="117215" y="22889"/>
                    </a:cubicBezTo>
                    <a:cubicBezTo>
                      <a:pt x="120314" y="23894"/>
                      <a:pt x="122744" y="26323"/>
                      <a:pt x="123749" y="29423"/>
                    </a:cubicBezTo>
                    <a:lnTo>
                      <a:pt x="139313" y="77438"/>
                    </a:lnTo>
                    <a:lnTo>
                      <a:pt x="189871" y="77438"/>
                    </a:lnTo>
                    <a:cubicBezTo>
                      <a:pt x="194261" y="77471"/>
                      <a:pt x="198144" y="80293"/>
                      <a:pt x="199530" y="84458"/>
                    </a:cubicBezTo>
                    <a:cubicBezTo>
                      <a:pt x="200957" y="88692"/>
                      <a:pt x="199425" y="93360"/>
                      <a:pt x="195767" y="959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330F69A1-403B-9D65-5410-3DA95BE7B74D}"/>
                  </a:ext>
                </a:extLst>
              </p:cNvPr>
              <p:cNvSpPr/>
              <p:nvPr/>
            </p:nvSpPr>
            <p:spPr>
              <a:xfrm>
                <a:off x="7376995" y="1823527"/>
                <a:ext cx="88953" cy="84543"/>
              </a:xfrm>
              <a:custGeom>
                <a:avLst/>
                <a:gdLst>
                  <a:gd name="connsiteX0" fmla="*/ 63732 w 88953"/>
                  <a:gd name="connsiteY0" fmla="*/ 59312 h 84543"/>
                  <a:gd name="connsiteX1" fmla="*/ 71971 w 88953"/>
                  <a:gd name="connsiteY1" fmla="*/ 84544 h 84543"/>
                  <a:gd name="connsiteX2" fmla="*/ 50502 w 88953"/>
                  <a:gd name="connsiteY2" fmla="*/ 68875 h 84543"/>
                  <a:gd name="connsiteX3" fmla="*/ 38500 w 88953"/>
                  <a:gd name="connsiteY3" fmla="*/ 68875 h 84543"/>
                  <a:gd name="connsiteX4" fmla="*/ 17031 w 88953"/>
                  <a:gd name="connsiteY4" fmla="*/ 84544 h 84543"/>
                  <a:gd name="connsiteX5" fmla="*/ 25270 w 88953"/>
                  <a:gd name="connsiteY5" fmla="*/ 59312 h 84543"/>
                  <a:gd name="connsiteX6" fmla="*/ 21460 w 88953"/>
                  <a:gd name="connsiteY6" fmla="*/ 47882 h 84543"/>
                  <a:gd name="connsiteX7" fmla="*/ 0 w 88953"/>
                  <a:gd name="connsiteY7" fmla="*/ 32214 h 84543"/>
                  <a:gd name="connsiteX8" fmla="*/ 26594 w 88953"/>
                  <a:gd name="connsiteY8" fmla="*/ 32214 h 84543"/>
                  <a:gd name="connsiteX9" fmla="*/ 36262 w 88953"/>
                  <a:gd name="connsiteY9" fmla="*/ 25194 h 84543"/>
                  <a:gd name="connsiteX10" fmla="*/ 44501 w 88953"/>
                  <a:gd name="connsiteY10" fmla="*/ 0 h 84543"/>
                  <a:gd name="connsiteX11" fmla="*/ 52740 w 88953"/>
                  <a:gd name="connsiteY11" fmla="*/ 25232 h 84543"/>
                  <a:gd name="connsiteX12" fmla="*/ 62408 w 88953"/>
                  <a:gd name="connsiteY12" fmla="*/ 32252 h 84543"/>
                  <a:gd name="connsiteX13" fmla="*/ 88954 w 88953"/>
                  <a:gd name="connsiteY13" fmla="*/ 32252 h 84543"/>
                  <a:gd name="connsiteX14" fmla="*/ 67494 w 88953"/>
                  <a:gd name="connsiteY14" fmla="*/ 47920 h 84543"/>
                  <a:gd name="connsiteX15" fmla="*/ 63732 w 88953"/>
                  <a:gd name="connsiteY15" fmla="*/ 59312 h 84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8953" h="84543">
                    <a:moveTo>
                      <a:pt x="63732" y="59312"/>
                    </a:moveTo>
                    <a:lnTo>
                      <a:pt x="71971" y="84544"/>
                    </a:lnTo>
                    <a:lnTo>
                      <a:pt x="50502" y="68875"/>
                    </a:lnTo>
                    <a:cubicBezTo>
                      <a:pt x="46917" y="66297"/>
                      <a:pt x="42085" y="66297"/>
                      <a:pt x="38500" y="68875"/>
                    </a:cubicBezTo>
                    <a:lnTo>
                      <a:pt x="17031" y="84544"/>
                    </a:lnTo>
                    <a:lnTo>
                      <a:pt x="25270" y="59312"/>
                    </a:lnTo>
                    <a:cubicBezTo>
                      <a:pt x="26616" y="55079"/>
                      <a:pt x="25077" y="50461"/>
                      <a:pt x="21460" y="47882"/>
                    </a:cubicBezTo>
                    <a:lnTo>
                      <a:pt x="0" y="32214"/>
                    </a:lnTo>
                    <a:lnTo>
                      <a:pt x="26594" y="32214"/>
                    </a:lnTo>
                    <a:cubicBezTo>
                      <a:pt x="31006" y="32242"/>
                      <a:pt x="34923" y="29398"/>
                      <a:pt x="36262" y="25194"/>
                    </a:cubicBezTo>
                    <a:lnTo>
                      <a:pt x="44501" y="0"/>
                    </a:lnTo>
                    <a:lnTo>
                      <a:pt x="52740" y="25232"/>
                    </a:lnTo>
                    <a:cubicBezTo>
                      <a:pt x="54078" y="29436"/>
                      <a:pt x="57996" y="32280"/>
                      <a:pt x="62408" y="32252"/>
                    </a:cubicBezTo>
                    <a:lnTo>
                      <a:pt x="88954" y="32252"/>
                    </a:lnTo>
                    <a:lnTo>
                      <a:pt x="67494" y="47920"/>
                    </a:lnTo>
                    <a:cubicBezTo>
                      <a:pt x="63911" y="50506"/>
                      <a:pt x="62394" y="55101"/>
                      <a:pt x="63732" y="593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BACD89E-CA11-570C-A406-31722BE5A6D9}"/>
                  </a:ext>
                </a:extLst>
              </p:cNvPr>
              <p:cNvSpPr/>
              <p:nvPr/>
            </p:nvSpPr>
            <p:spPr>
              <a:xfrm>
                <a:off x="7177960" y="2002978"/>
                <a:ext cx="179041" cy="210073"/>
              </a:xfrm>
              <a:custGeom>
                <a:avLst/>
                <a:gdLst>
                  <a:gd name="connsiteX0" fmla="*/ 179041 w 179041"/>
                  <a:gd name="connsiteY0" fmla="*/ 58293 h 210073"/>
                  <a:gd name="connsiteX1" fmla="*/ 80972 w 179041"/>
                  <a:gd name="connsiteY1" fmla="*/ 210074 h 210073"/>
                  <a:gd name="connsiteX2" fmla="*/ 67447 w 179041"/>
                  <a:gd name="connsiteY2" fmla="*/ 155038 h 210073"/>
                  <a:gd name="connsiteX3" fmla="*/ 55740 w 179041"/>
                  <a:gd name="connsiteY3" fmla="*/ 147418 h 210073"/>
                  <a:gd name="connsiteX4" fmla="*/ 0 w 179041"/>
                  <a:gd name="connsiteY4" fmla="*/ 157782 h 210073"/>
                  <a:gd name="connsiteX5" fmla="*/ 25413 w 179041"/>
                  <a:gd name="connsiteY5" fmla="*/ 118415 h 210073"/>
                  <a:gd name="connsiteX6" fmla="*/ 101908 w 179041"/>
                  <a:gd name="connsiteY6" fmla="*/ 0 h 210073"/>
                  <a:gd name="connsiteX7" fmla="*/ 102118 w 179041"/>
                  <a:gd name="connsiteY7" fmla="*/ 1429 h 210073"/>
                  <a:gd name="connsiteX8" fmla="*/ 113814 w 179041"/>
                  <a:gd name="connsiteY8" fmla="*/ 31909 h 210073"/>
                  <a:gd name="connsiteX9" fmla="*/ 146056 w 179041"/>
                  <a:gd name="connsiteY9" fmla="*/ 36490 h 210073"/>
                  <a:gd name="connsiteX10" fmla="*/ 162849 w 179041"/>
                  <a:gd name="connsiteY10" fmla="*/ 36490 h 210073"/>
                  <a:gd name="connsiteX11" fmla="*/ 173117 w 179041"/>
                  <a:gd name="connsiteY11" fmla="*/ 49406 h 210073"/>
                  <a:gd name="connsiteX12" fmla="*/ 179041 w 179041"/>
                  <a:gd name="connsiteY12" fmla="*/ 58293 h 210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9041" h="210073">
                    <a:moveTo>
                      <a:pt x="179041" y="58293"/>
                    </a:moveTo>
                    <a:lnTo>
                      <a:pt x="80972" y="210074"/>
                    </a:lnTo>
                    <a:lnTo>
                      <a:pt x="67447" y="155038"/>
                    </a:lnTo>
                    <a:cubicBezTo>
                      <a:pt x="66185" y="149795"/>
                      <a:pt x="61046" y="146450"/>
                      <a:pt x="55740" y="147418"/>
                    </a:cubicBezTo>
                    <a:lnTo>
                      <a:pt x="0" y="157782"/>
                    </a:lnTo>
                    <a:lnTo>
                      <a:pt x="25413" y="118415"/>
                    </a:lnTo>
                    <a:cubicBezTo>
                      <a:pt x="50813" y="78943"/>
                      <a:pt x="76311" y="39472"/>
                      <a:pt x="101908" y="0"/>
                    </a:cubicBezTo>
                    <a:cubicBezTo>
                      <a:pt x="102013" y="514"/>
                      <a:pt x="102013" y="1019"/>
                      <a:pt x="102118" y="1429"/>
                    </a:cubicBezTo>
                    <a:cubicBezTo>
                      <a:pt x="103337" y="12316"/>
                      <a:pt x="104661" y="24622"/>
                      <a:pt x="113814" y="31909"/>
                    </a:cubicBezTo>
                    <a:cubicBezTo>
                      <a:pt x="123538" y="37626"/>
                      <a:pt x="135125" y="39273"/>
                      <a:pt x="146056" y="36490"/>
                    </a:cubicBezTo>
                    <a:cubicBezTo>
                      <a:pt x="151595" y="35342"/>
                      <a:pt x="157310" y="35342"/>
                      <a:pt x="162849" y="36490"/>
                    </a:cubicBezTo>
                    <a:cubicBezTo>
                      <a:pt x="167133" y="40034"/>
                      <a:pt x="170630" y="44433"/>
                      <a:pt x="173117" y="49406"/>
                    </a:cubicBezTo>
                    <a:cubicBezTo>
                      <a:pt x="175070" y="52397"/>
                      <a:pt x="177003" y="55445"/>
                      <a:pt x="179041" y="582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1DF5E632-00AF-809E-5087-E8D9AA5FB67D}"/>
                  </a:ext>
                </a:extLst>
              </p:cNvPr>
              <p:cNvSpPr/>
              <p:nvPr/>
            </p:nvSpPr>
            <p:spPr>
              <a:xfrm>
                <a:off x="7485951" y="2003121"/>
                <a:ext cx="179079" cy="209931"/>
              </a:xfrm>
              <a:custGeom>
                <a:avLst/>
                <a:gdLst>
                  <a:gd name="connsiteX0" fmla="*/ 179080 w 179079"/>
                  <a:gd name="connsiteY0" fmla="*/ 157639 h 209931"/>
                  <a:gd name="connsiteX1" fmla="*/ 123339 w 179079"/>
                  <a:gd name="connsiteY1" fmla="*/ 147266 h 209931"/>
                  <a:gd name="connsiteX2" fmla="*/ 111633 w 179079"/>
                  <a:gd name="connsiteY2" fmla="*/ 154886 h 209931"/>
                  <a:gd name="connsiteX3" fmla="*/ 98108 w 179079"/>
                  <a:gd name="connsiteY3" fmla="*/ 209931 h 209931"/>
                  <a:gd name="connsiteX4" fmla="*/ 0 w 179079"/>
                  <a:gd name="connsiteY4" fmla="*/ 58150 h 209931"/>
                  <a:gd name="connsiteX5" fmla="*/ 5906 w 179079"/>
                  <a:gd name="connsiteY5" fmla="*/ 49301 h 209931"/>
                  <a:gd name="connsiteX6" fmla="*/ 16078 w 179079"/>
                  <a:gd name="connsiteY6" fmla="*/ 36386 h 209931"/>
                  <a:gd name="connsiteX7" fmla="*/ 32966 w 179079"/>
                  <a:gd name="connsiteY7" fmla="*/ 36386 h 209931"/>
                  <a:gd name="connsiteX8" fmla="*/ 65113 w 179079"/>
                  <a:gd name="connsiteY8" fmla="*/ 31804 h 209931"/>
                  <a:gd name="connsiteX9" fmla="*/ 76914 w 179079"/>
                  <a:gd name="connsiteY9" fmla="*/ 1324 h 209931"/>
                  <a:gd name="connsiteX10" fmla="*/ 77114 w 179079"/>
                  <a:gd name="connsiteY10" fmla="*/ 0 h 209931"/>
                  <a:gd name="connsiteX11" fmla="*/ 153610 w 179079"/>
                  <a:gd name="connsiteY11" fmla="*/ 118310 h 209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9079" h="209931">
                    <a:moveTo>
                      <a:pt x="179080" y="157639"/>
                    </a:moveTo>
                    <a:lnTo>
                      <a:pt x="123339" y="147266"/>
                    </a:lnTo>
                    <a:cubicBezTo>
                      <a:pt x="118033" y="146297"/>
                      <a:pt x="112895" y="149642"/>
                      <a:pt x="111633" y="154886"/>
                    </a:cubicBezTo>
                    <a:lnTo>
                      <a:pt x="98108" y="209931"/>
                    </a:lnTo>
                    <a:lnTo>
                      <a:pt x="0" y="58150"/>
                    </a:lnTo>
                    <a:cubicBezTo>
                      <a:pt x="2038" y="55293"/>
                      <a:pt x="3972" y="52254"/>
                      <a:pt x="5906" y="49301"/>
                    </a:cubicBezTo>
                    <a:cubicBezTo>
                      <a:pt x="8395" y="44357"/>
                      <a:pt x="11855" y="39964"/>
                      <a:pt x="16078" y="36386"/>
                    </a:cubicBezTo>
                    <a:cubicBezTo>
                      <a:pt x="21649" y="35240"/>
                      <a:pt x="27395" y="35240"/>
                      <a:pt x="32966" y="36386"/>
                    </a:cubicBezTo>
                    <a:cubicBezTo>
                      <a:pt x="43748" y="37605"/>
                      <a:pt x="56055" y="39024"/>
                      <a:pt x="65113" y="31804"/>
                    </a:cubicBezTo>
                    <a:cubicBezTo>
                      <a:pt x="74371" y="24479"/>
                      <a:pt x="75686" y="12173"/>
                      <a:pt x="76914" y="1324"/>
                    </a:cubicBezTo>
                    <a:cubicBezTo>
                      <a:pt x="77010" y="810"/>
                      <a:pt x="77010" y="505"/>
                      <a:pt x="77114" y="0"/>
                    </a:cubicBezTo>
                    <a:cubicBezTo>
                      <a:pt x="102654" y="39472"/>
                      <a:pt x="128153" y="78908"/>
                      <a:pt x="153610" y="11831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C6F6C33D-1F17-9AFE-38EF-F052C4F6F87A}"/>
              </a:ext>
            </a:extLst>
          </p:cNvPr>
          <p:cNvGrpSpPr/>
          <p:nvPr/>
        </p:nvGrpSpPr>
        <p:grpSpPr>
          <a:xfrm>
            <a:off x="7728524" y="1928416"/>
            <a:ext cx="4140898" cy="574519"/>
            <a:chOff x="7728524" y="1928416"/>
            <a:chExt cx="4140898" cy="57451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14F2B4F-B276-694B-B949-C98EDA376FF6}"/>
                </a:ext>
              </a:extLst>
            </p:cNvPr>
            <p:cNvSpPr txBox="1"/>
            <p:nvPr/>
          </p:nvSpPr>
          <p:spPr>
            <a:xfrm>
              <a:off x="8495849" y="2125336"/>
              <a:ext cx="337357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33,100 + fully DRM-free titles </a:t>
              </a: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B9E0DAEB-1319-A301-6FA0-1482FB3D2335}"/>
                </a:ext>
              </a:extLst>
            </p:cNvPr>
            <p:cNvGrpSpPr/>
            <p:nvPr/>
          </p:nvGrpSpPr>
          <p:grpSpPr>
            <a:xfrm>
              <a:off x="7728524" y="1928416"/>
              <a:ext cx="492444" cy="574519"/>
              <a:chOff x="7640557" y="1916922"/>
              <a:chExt cx="384350" cy="422785"/>
            </a:xfrm>
            <a:solidFill>
              <a:schemeClr val="bg1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7A5B2DD0-F9C0-6797-90E4-93FF9028E6CA}"/>
                  </a:ext>
                </a:extLst>
              </p:cNvPr>
              <p:cNvSpPr/>
              <p:nvPr/>
            </p:nvSpPr>
            <p:spPr>
              <a:xfrm>
                <a:off x="7709740" y="1916922"/>
                <a:ext cx="122992" cy="76870"/>
              </a:xfrm>
              <a:custGeom>
                <a:avLst/>
                <a:gdLst>
                  <a:gd name="connsiteX0" fmla="*/ 99931 w 122992"/>
                  <a:gd name="connsiteY0" fmla="*/ 30748 h 76870"/>
                  <a:gd name="connsiteX1" fmla="*/ 92244 w 122992"/>
                  <a:gd name="connsiteY1" fmla="*/ 30748 h 76870"/>
                  <a:gd name="connsiteX2" fmla="*/ 61496 w 122992"/>
                  <a:gd name="connsiteY2" fmla="*/ 0 h 76870"/>
                  <a:gd name="connsiteX3" fmla="*/ 30748 w 122992"/>
                  <a:gd name="connsiteY3" fmla="*/ 30748 h 76870"/>
                  <a:gd name="connsiteX4" fmla="*/ 23061 w 122992"/>
                  <a:gd name="connsiteY4" fmla="*/ 30748 h 76870"/>
                  <a:gd name="connsiteX5" fmla="*/ 0 w 122992"/>
                  <a:gd name="connsiteY5" fmla="*/ 53809 h 76870"/>
                  <a:gd name="connsiteX6" fmla="*/ 23061 w 122992"/>
                  <a:gd name="connsiteY6" fmla="*/ 76870 h 76870"/>
                  <a:gd name="connsiteX7" fmla="*/ 99931 w 122992"/>
                  <a:gd name="connsiteY7" fmla="*/ 76870 h 76870"/>
                  <a:gd name="connsiteX8" fmla="*/ 122992 w 122992"/>
                  <a:gd name="connsiteY8" fmla="*/ 53809 h 76870"/>
                  <a:gd name="connsiteX9" fmla="*/ 99931 w 122992"/>
                  <a:gd name="connsiteY9" fmla="*/ 30748 h 76870"/>
                  <a:gd name="connsiteX10" fmla="*/ 61496 w 122992"/>
                  <a:gd name="connsiteY10" fmla="*/ 42279 h 76870"/>
                  <a:gd name="connsiteX11" fmla="*/ 49966 w 122992"/>
                  <a:gd name="connsiteY11" fmla="*/ 30748 h 76870"/>
                  <a:gd name="connsiteX12" fmla="*/ 61496 w 122992"/>
                  <a:gd name="connsiteY12" fmla="*/ 19218 h 76870"/>
                  <a:gd name="connsiteX13" fmla="*/ 73027 w 122992"/>
                  <a:gd name="connsiteY13" fmla="*/ 30748 h 76870"/>
                  <a:gd name="connsiteX14" fmla="*/ 61496 w 122992"/>
                  <a:gd name="connsiteY14" fmla="*/ 42279 h 76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2992" h="76870">
                    <a:moveTo>
                      <a:pt x="99931" y="30748"/>
                    </a:moveTo>
                    <a:lnTo>
                      <a:pt x="92244" y="30748"/>
                    </a:lnTo>
                    <a:cubicBezTo>
                      <a:pt x="92244" y="13766"/>
                      <a:pt x="78478" y="0"/>
                      <a:pt x="61496" y="0"/>
                    </a:cubicBezTo>
                    <a:cubicBezTo>
                      <a:pt x="44514" y="0"/>
                      <a:pt x="30748" y="13766"/>
                      <a:pt x="30748" y="30748"/>
                    </a:cubicBezTo>
                    <a:lnTo>
                      <a:pt x="23061" y="30748"/>
                    </a:lnTo>
                    <a:cubicBezTo>
                      <a:pt x="10325" y="30748"/>
                      <a:pt x="0" y="41073"/>
                      <a:pt x="0" y="53809"/>
                    </a:cubicBezTo>
                    <a:cubicBezTo>
                      <a:pt x="0" y="66545"/>
                      <a:pt x="10325" y="76870"/>
                      <a:pt x="23061" y="76870"/>
                    </a:cubicBezTo>
                    <a:lnTo>
                      <a:pt x="99931" y="76870"/>
                    </a:lnTo>
                    <a:cubicBezTo>
                      <a:pt x="112667" y="76870"/>
                      <a:pt x="122992" y="66545"/>
                      <a:pt x="122992" y="53809"/>
                    </a:cubicBezTo>
                    <a:cubicBezTo>
                      <a:pt x="122992" y="41073"/>
                      <a:pt x="112667" y="30748"/>
                      <a:pt x="99931" y="30748"/>
                    </a:cubicBezTo>
                    <a:close/>
                    <a:moveTo>
                      <a:pt x="61496" y="42279"/>
                    </a:moveTo>
                    <a:cubicBezTo>
                      <a:pt x="55128" y="42279"/>
                      <a:pt x="49966" y="37116"/>
                      <a:pt x="49966" y="30748"/>
                    </a:cubicBezTo>
                    <a:cubicBezTo>
                      <a:pt x="49966" y="24380"/>
                      <a:pt x="55128" y="19218"/>
                      <a:pt x="61496" y="19218"/>
                    </a:cubicBezTo>
                    <a:cubicBezTo>
                      <a:pt x="67864" y="19218"/>
                      <a:pt x="73027" y="24380"/>
                      <a:pt x="73027" y="30748"/>
                    </a:cubicBezTo>
                    <a:cubicBezTo>
                      <a:pt x="73014" y="37111"/>
                      <a:pt x="67859" y="42266"/>
                      <a:pt x="61496" y="42279"/>
                    </a:cubicBez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A485800B-74CD-81C3-5084-9B983C1E57E0}"/>
                  </a:ext>
                </a:extLst>
              </p:cNvPr>
              <p:cNvSpPr/>
              <p:nvPr/>
            </p:nvSpPr>
            <p:spPr>
              <a:xfrm>
                <a:off x="7825045" y="2139845"/>
                <a:ext cx="199862" cy="199862"/>
              </a:xfrm>
              <a:custGeom>
                <a:avLst/>
                <a:gdLst>
                  <a:gd name="connsiteX0" fmla="*/ 99931 w 199862"/>
                  <a:gd name="connsiteY0" fmla="*/ 0 h 199862"/>
                  <a:gd name="connsiteX1" fmla="*/ 0 w 199862"/>
                  <a:gd name="connsiteY1" fmla="*/ 99931 h 199862"/>
                  <a:gd name="connsiteX2" fmla="*/ 99931 w 199862"/>
                  <a:gd name="connsiteY2" fmla="*/ 199862 h 199862"/>
                  <a:gd name="connsiteX3" fmla="*/ 199862 w 199862"/>
                  <a:gd name="connsiteY3" fmla="*/ 99931 h 199862"/>
                  <a:gd name="connsiteX4" fmla="*/ 99931 w 199862"/>
                  <a:gd name="connsiteY4" fmla="*/ 0 h 199862"/>
                  <a:gd name="connsiteX5" fmla="*/ 154206 w 199862"/>
                  <a:gd name="connsiteY5" fmla="*/ 77336 h 199862"/>
                  <a:gd name="connsiteX6" fmla="*/ 92710 w 199862"/>
                  <a:gd name="connsiteY6" fmla="*/ 138832 h 199862"/>
                  <a:gd name="connsiteX7" fmla="*/ 76409 w 199862"/>
                  <a:gd name="connsiteY7" fmla="*/ 138836 h 199862"/>
                  <a:gd name="connsiteX8" fmla="*/ 76405 w 199862"/>
                  <a:gd name="connsiteY8" fmla="*/ 138832 h 199862"/>
                  <a:gd name="connsiteX9" fmla="*/ 45657 w 199862"/>
                  <a:gd name="connsiteY9" fmla="*/ 108084 h 199862"/>
                  <a:gd name="connsiteX10" fmla="*/ 45716 w 199862"/>
                  <a:gd name="connsiteY10" fmla="*/ 91779 h 199862"/>
                  <a:gd name="connsiteX11" fmla="*/ 61961 w 199862"/>
                  <a:gd name="connsiteY11" fmla="*/ 91779 h 199862"/>
                  <a:gd name="connsiteX12" fmla="*/ 84557 w 199862"/>
                  <a:gd name="connsiteY12" fmla="*/ 114374 h 199862"/>
                  <a:gd name="connsiteX13" fmla="*/ 137901 w 199862"/>
                  <a:gd name="connsiteY13" fmla="*/ 61031 h 199862"/>
                  <a:gd name="connsiteX14" fmla="*/ 154206 w 199862"/>
                  <a:gd name="connsiteY14" fmla="*/ 61090 h 199862"/>
                  <a:gd name="connsiteX15" fmla="*/ 154206 w 199862"/>
                  <a:gd name="connsiteY15" fmla="*/ 77336 h 199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9862" h="199862">
                    <a:moveTo>
                      <a:pt x="99931" y="0"/>
                    </a:moveTo>
                    <a:cubicBezTo>
                      <a:pt x="44741" y="0"/>
                      <a:pt x="0" y="44741"/>
                      <a:pt x="0" y="99931"/>
                    </a:cubicBezTo>
                    <a:cubicBezTo>
                      <a:pt x="0" y="155122"/>
                      <a:pt x="44741" y="199862"/>
                      <a:pt x="99931" y="199862"/>
                    </a:cubicBezTo>
                    <a:cubicBezTo>
                      <a:pt x="155122" y="199862"/>
                      <a:pt x="199862" y="155122"/>
                      <a:pt x="199862" y="99931"/>
                    </a:cubicBezTo>
                    <a:cubicBezTo>
                      <a:pt x="199860" y="44742"/>
                      <a:pt x="155121" y="3"/>
                      <a:pt x="99931" y="0"/>
                    </a:cubicBezTo>
                    <a:close/>
                    <a:moveTo>
                      <a:pt x="154206" y="77336"/>
                    </a:moveTo>
                    <a:lnTo>
                      <a:pt x="92710" y="138832"/>
                    </a:lnTo>
                    <a:cubicBezTo>
                      <a:pt x="88210" y="143334"/>
                      <a:pt x="80912" y="143336"/>
                      <a:pt x="76409" y="138836"/>
                    </a:cubicBezTo>
                    <a:cubicBezTo>
                      <a:pt x="76408" y="138835"/>
                      <a:pt x="76406" y="138833"/>
                      <a:pt x="76405" y="138832"/>
                    </a:cubicBezTo>
                    <a:lnTo>
                      <a:pt x="45657" y="108084"/>
                    </a:lnTo>
                    <a:cubicBezTo>
                      <a:pt x="41171" y="103565"/>
                      <a:pt x="41197" y="96265"/>
                      <a:pt x="45716" y="91779"/>
                    </a:cubicBezTo>
                    <a:cubicBezTo>
                      <a:pt x="50212" y="87316"/>
                      <a:pt x="57466" y="87316"/>
                      <a:pt x="61961" y="91779"/>
                    </a:cubicBezTo>
                    <a:lnTo>
                      <a:pt x="84557" y="114374"/>
                    </a:lnTo>
                    <a:lnTo>
                      <a:pt x="137901" y="61031"/>
                    </a:lnTo>
                    <a:cubicBezTo>
                      <a:pt x="142420" y="56545"/>
                      <a:pt x="149720" y="56571"/>
                      <a:pt x="154206" y="61090"/>
                    </a:cubicBezTo>
                    <a:cubicBezTo>
                      <a:pt x="158669" y="65586"/>
                      <a:pt x="158669" y="72840"/>
                      <a:pt x="154206" y="77336"/>
                    </a:cubicBez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F6BD656D-1A77-FEE2-D8D3-19AF1A18C706}"/>
                  </a:ext>
                </a:extLst>
              </p:cNvPr>
              <p:cNvSpPr/>
              <p:nvPr/>
            </p:nvSpPr>
            <p:spPr>
              <a:xfrm>
                <a:off x="7683601" y="2207485"/>
                <a:ext cx="39981" cy="39981"/>
              </a:xfrm>
              <a:custGeom>
                <a:avLst/>
                <a:gdLst>
                  <a:gd name="connsiteX0" fmla="*/ 0 w 39981"/>
                  <a:gd name="connsiteY0" fmla="*/ 39981 h 39981"/>
                  <a:gd name="connsiteX1" fmla="*/ 39982 w 39981"/>
                  <a:gd name="connsiteY1" fmla="*/ 39981 h 39981"/>
                  <a:gd name="connsiteX2" fmla="*/ 39982 w 39981"/>
                  <a:gd name="connsiteY2" fmla="*/ 0 h 39981"/>
                  <a:gd name="connsiteX3" fmla="*/ 0 w 39981"/>
                  <a:gd name="connsiteY3" fmla="*/ 0 h 39981"/>
                  <a:gd name="connsiteX4" fmla="*/ 6741 w 39981"/>
                  <a:gd name="connsiteY4" fmla="*/ 15959 h 39981"/>
                  <a:gd name="connsiteX5" fmla="*/ 13252 w 39981"/>
                  <a:gd name="connsiteY5" fmla="*/ 15954 h 39981"/>
                  <a:gd name="connsiteX6" fmla="*/ 13257 w 39981"/>
                  <a:gd name="connsiteY6" fmla="*/ 15959 h 39981"/>
                  <a:gd name="connsiteX7" fmla="*/ 16921 w 39981"/>
                  <a:gd name="connsiteY7" fmla="*/ 19623 h 39981"/>
                  <a:gd name="connsiteX8" fmla="*/ 27490 w 39981"/>
                  <a:gd name="connsiteY8" fmla="*/ 9038 h 39981"/>
                  <a:gd name="connsiteX9" fmla="*/ 34021 w 39981"/>
                  <a:gd name="connsiteY9" fmla="*/ 9038 h 39981"/>
                  <a:gd name="connsiteX10" fmla="*/ 34021 w 39981"/>
                  <a:gd name="connsiteY10" fmla="*/ 15569 h 39981"/>
                  <a:gd name="connsiteX11" fmla="*/ 20178 w 39981"/>
                  <a:gd name="connsiteY11" fmla="*/ 29397 h 39981"/>
                  <a:gd name="connsiteX12" fmla="*/ 13669 w 39981"/>
                  <a:gd name="connsiteY12" fmla="*/ 29403 h 39981"/>
                  <a:gd name="connsiteX13" fmla="*/ 13663 w 39981"/>
                  <a:gd name="connsiteY13" fmla="*/ 29397 h 39981"/>
                  <a:gd name="connsiteX14" fmla="*/ 6741 w 39981"/>
                  <a:gd name="connsiteY14" fmla="*/ 22491 h 39981"/>
                  <a:gd name="connsiteX15" fmla="*/ 6741 w 39981"/>
                  <a:gd name="connsiteY15" fmla="*/ 15959 h 3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981" h="39981">
                    <a:moveTo>
                      <a:pt x="0" y="39981"/>
                    </a:moveTo>
                    <a:lnTo>
                      <a:pt x="39982" y="39981"/>
                    </a:lnTo>
                    <a:lnTo>
                      <a:pt x="39982" y="0"/>
                    </a:lnTo>
                    <a:lnTo>
                      <a:pt x="0" y="0"/>
                    </a:lnTo>
                    <a:close/>
                    <a:moveTo>
                      <a:pt x="6741" y="15959"/>
                    </a:moveTo>
                    <a:cubicBezTo>
                      <a:pt x="8538" y="14160"/>
                      <a:pt x="11452" y="14158"/>
                      <a:pt x="13252" y="15954"/>
                    </a:cubicBezTo>
                    <a:cubicBezTo>
                      <a:pt x="13254" y="15956"/>
                      <a:pt x="13255" y="15958"/>
                      <a:pt x="13257" y="15959"/>
                    </a:cubicBezTo>
                    <a:lnTo>
                      <a:pt x="16921" y="19623"/>
                    </a:lnTo>
                    <a:lnTo>
                      <a:pt x="27490" y="9038"/>
                    </a:lnTo>
                    <a:cubicBezTo>
                      <a:pt x="29294" y="7235"/>
                      <a:pt x="32218" y="7235"/>
                      <a:pt x="34021" y="9038"/>
                    </a:cubicBezTo>
                    <a:cubicBezTo>
                      <a:pt x="35825" y="10842"/>
                      <a:pt x="35825" y="13766"/>
                      <a:pt x="34021" y="15569"/>
                    </a:cubicBezTo>
                    <a:lnTo>
                      <a:pt x="20178" y="29397"/>
                    </a:lnTo>
                    <a:cubicBezTo>
                      <a:pt x="18382" y="31196"/>
                      <a:pt x="15468" y="31199"/>
                      <a:pt x="13669" y="29403"/>
                    </a:cubicBezTo>
                    <a:cubicBezTo>
                      <a:pt x="13667" y="29401"/>
                      <a:pt x="13665" y="29399"/>
                      <a:pt x="13663" y="29397"/>
                    </a:cubicBezTo>
                    <a:lnTo>
                      <a:pt x="6741" y="22491"/>
                    </a:lnTo>
                    <a:cubicBezTo>
                      <a:pt x="4940" y="20686"/>
                      <a:pt x="4940" y="17764"/>
                      <a:pt x="6741" y="15959"/>
                    </a:cubicBez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6C20F8B0-8F17-18C9-C277-8E682E50CFEB}"/>
                  </a:ext>
                </a:extLst>
              </p:cNvPr>
              <p:cNvSpPr/>
              <p:nvPr/>
            </p:nvSpPr>
            <p:spPr>
              <a:xfrm>
                <a:off x="7683601" y="2126002"/>
                <a:ext cx="39981" cy="39981"/>
              </a:xfrm>
              <a:custGeom>
                <a:avLst/>
                <a:gdLst>
                  <a:gd name="connsiteX0" fmla="*/ 0 w 39981"/>
                  <a:gd name="connsiteY0" fmla="*/ 39982 h 39981"/>
                  <a:gd name="connsiteX1" fmla="*/ 39982 w 39981"/>
                  <a:gd name="connsiteY1" fmla="*/ 39982 h 39981"/>
                  <a:gd name="connsiteX2" fmla="*/ 39982 w 39981"/>
                  <a:gd name="connsiteY2" fmla="*/ 0 h 39981"/>
                  <a:gd name="connsiteX3" fmla="*/ 0 w 39981"/>
                  <a:gd name="connsiteY3" fmla="*/ 0 h 39981"/>
                  <a:gd name="connsiteX4" fmla="*/ 6741 w 39981"/>
                  <a:gd name="connsiteY4" fmla="*/ 15960 h 39981"/>
                  <a:gd name="connsiteX5" fmla="*/ 13251 w 39981"/>
                  <a:gd name="connsiteY5" fmla="*/ 15954 h 39981"/>
                  <a:gd name="connsiteX6" fmla="*/ 13257 w 39981"/>
                  <a:gd name="connsiteY6" fmla="*/ 15960 h 39981"/>
                  <a:gd name="connsiteX7" fmla="*/ 16921 w 39981"/>
                  <a:gd name="connsiteY7" fmla="*/ 19623 h 39981"/>
                  <a:gd name="connsiteX8" fmla="*/ 27490 w 39981"/>
                  <a:gd name="connsiteY8" fmla="*/ 9046 h 39981"/>
                  <a:gd name="connsiteX9" fmla="*/ 34017 w 39981"/>
                  <a:gd name="connsiteY9" fmla="*/ 9056 h 39981"/>
                  <a:gd name="connsiteX10" fmla="*/ 34021 w 39981"/>
                  <a:gd name="connsiteY10" fmla="*/ 15569 h 39981"/>
                  <a:gd name="connsiteX11" fmla="*/ 20178 w 39981"/>
                  <a:gd name="connsiteY11" fmla="*/ 29396 h 39981"/>
                  <a:gd name="connsiteX12" fmla="*/ 13672 w 39981"/>
                  <a:gd name="connsiteY12" fmla="*/ 29405 h 39981"/>
                  <a:gd name="connsiteX13" fmla="*/ 13663 w 39981"/>
                  <a:gd name="connsiteY13" fmla="*/ 29396 h 39981"/>
                  <a:gd name="connsiteX14" fmla="*/ 6741 w 39981"/>
                  <a:gd name="connsiteY14" fmla="*/ 22483 h 39981"/>
                  <a:gd name="connsiteX15" fmla="*/ 6741 w 39981"/>
                  <a:gd name="connsiteY15" fmla="*/ 15960 h 39981"/>
                  <a:gd name="connsiteX16" fmla="*/ 6741 w 39981"/>
                  <a:gd name="connsiteY16" fmla="*/ 15960 h 39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81" h="39981">
                    <a:moveTo>
                      <a:pt x="0" y="39982"/>
                    </a:moveTo>
                    <a:lnTo>
                      <a:pt x="39982" y="39982"/>
                    </a:lnTo>
                    <a:lnTo>
                      <a:pt x="39982" y="0"/>
                    </a:lnTo>
                    <a:lnTo>
                      <a:pt x="0" y="0"/>
                    </a:lnTo>
                    <a:close/>
                    <a:moveTo>
                      <a:pt x="6741" y="15960"/>
                    </a:moveTo>
                    <a:cubicBezTo>
                      <a:pt x="8537" y="14160"/>
                      <a:pt x="11452" y="14158"/>
                      <a:pt x="13251" y="15954"/>
                    </a:cubicBezTo>
                    <a:cubicBezTo>
                      <a:pt x="13253" y="15956"/>
                      <a:pt x="13255" y="15958"/>
                      <a:pt x="13257" y="15960"/>
                    </a:cubicBezTo>
                    <a:lnTo>
                      <a:pt x="16921" y="19623"/>
                    </a:lnTo>
                    <a:lnTo>
                      <a:pt x="27490" y="9046"/>
                    </a:lnTo>
                    <a:cubicBezTo>
                      <a:pt x="29295" y="7246"/>
                      <a:pt x="32218" y="7251"/>
                      <a:pt x="34017" y="9056"/>
                    </a:cubicBezTo>
                    <a:cubicBezTo>
                      <a:pt x="35812" y="10856"/>
                      <a:pt x="35813" y="13767"/>
                      <a:pt x="34021" y="15569"/>
                    </a:cubicBezTo>
                    <a:lnTo>
                      <a:pt x="20178" y="29396"/>
                    </a:lnTo>
                    <a:cubicBezTo>
                      <a:pt x="18384" y="31195"/>
                      <a:pt x="15471" y="31199"/>
                      <a:pt x="13672" y="29405"/>
                    </a:cubicBezTo>
                    <a:cubicBezTo>
                      <a:pt x="13669" y="29402"/>
                      <a:pt x="13666" y="29399"/>
                      <a:pt x="13663" y="29396"/>
                    </a:cubicBezTo>
                    <a:lnTo>
                      <a:pt x="6741" y="22483"/>
                    </a:lnTo>
                    <a:cubicBezTo>
                      <a:pt x="4940" y="20682"/>
                      <a:pt x="4940" y="17762"/>
                      <a:pt x="6741" y="15960"/>
                    </a:cubicBezTo>
                    <a:cubicBezTo>
                      <a:pt x="6741" y="15960"/>
                      <a:pt x="6741" y="15960"/>
                      <a:pt x="6741" y="15960"/>
                    </a:cubicBez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05405A0C-5490-5113-43DC-3C78AC6583C3}"/>
                  </a:ext>
                </a:extLst>
              </p:cNvPr>
              <p:cNvSpPr/>
              <p:nvPr/>
            </p:nvSpPr>
            <p:spPr>
              <a:xfrm>
                <a:off x="7683601" y="2044519"/>
                <a:ext cx="39981" cy="39982"/>
              </a:xfrm>
              <a:custGeom>
                <a:avLst/>
                <a:gdLst>
                  <a:gd name="connsiteX0" fmla="*/ 0 w 39981"/>
                  <a:gd name="connsiteY0" fmla="*/ 39982 h 39982"/>
                  <a:gd name="connsiteX1" fmla="*/ 39982 w 39981"/>
                  <a:gd name="connsiteY1" fmla="*/ 39982 h 39982"/>
                  <a:gd name="connsiteX2" fmla="*/ 39982 w 39981"/>
                  <a:gd name="connsiteY2" fmla="*/ 0 h 39982"/>
                  <a:gd name="connsiteX3" fmla="*/ 0 w 39981"/>
                  <a:gd name="connsiteY3" fmla="*/ 0 h 39982"/>
                  <a:gd name="connsiteX4" fmla="*/ 6741 w 39981"/>
                  <a:gd name="connsiteY4" fmla="*/ 15961 h 39982"/>
                  <a:gd name="connsiteX5" fmla="*/ 13249 w 39981"/>
                  <a:gd name="connsiteY5" fmla="*/ 15952 h 39982"/>
                  <a:gd name="connsiteX6" fmla="*/ 13257 w 39981"/>
                  <a:gd name="connsiteY6" fmla="*/ 15961 h 39982"/>
                  <a:gd name="connsiteX7" fmla="*/ 16921 w 39981"/>
                  <a:gd name="connsiteY7" fmla="*/ 19624 h 39982"/>
                  <a:gd name="connsiteX8" fmla="*/ 27490 w 39981"/>
                  <a:gd name="connsiteY8" fmla="*/ 9047 h 39982"/>
                  <a:gd name="connsiteX9" fmla="*/ 34017 w 39981"/>
                  <a:gd name="connsiteY9" fmla="*/ 9042 h 39982"/>
                  <a:gd name="connsiteX10" fmla="*/ 34021 w 39981"/>
                  <a:gd name="connsiteY10" fmla="*/ 15569 h 39982"/>
                  <a:gd name="connsiteX11" fmla="*/ 20178 w 39981"/>
                  <a:gd name="connsiteY11" fmla="*/ 29404 h 39982"/>
                  <a:gd name="connsiteX12" fmla="*/ 13672 w 39981"/>
                  <a:gd name="connsiteY12" fmla="*/ 29413 h 39982"/>
                  <a:gd name="connsiteX13" fmla="*/ 13663 w 39981"/>
                  <a:gd name="connsiteY13" fmla="*/ 29404 h 39982"/>
                  <a:gd name="connsiteX14" fmla="*/ 6741 w 39981"/>
                  <a:gd name="connsiteY14" fmla="*/ 22483 h 39982"/>
                  <a:gd name="connsiteX15" fmla="*/ 6740 w 39981"/>
                  <a:gd name="connsiteY15" fmla="*/ 15962 h 39982"/>
                  <a:gd name="connsiteX16" fmla="*/ 6741 w 39981"/>
                  <a:gd name="connsiteY16" fmla="*/ 15961 h 39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981" h="39982">
                    <a:moveTo>
                      <a:pt x="0" y="39982"/>
                    </a:moveTo>
                    <a:lnTo>
                      <a:pt x="39982" y="39982"/>
                    </a:lnTo>
                    <a:lnTo>
                      <a:pt x="39982" y="0"/>
                    </a:lnTo>
                    <a:lnTo>
                      <a:pt x="0" y="0"/>
                    </a:lnTo>
                    <a:close/>
                    <a:moveTo>
                      <a:pt x="6741" y="15961"/>
                    </a:moveTo>
                    <a:cubicBezTo>
                      <a:pt x="8536" y="14161"/>
                      <a:pt x="11450" y="14157"/>
                      <a:pt x="13249" y="15952"/>
                    </a:cubicBezTo>
                    <a:cubicBezTo>
                      <a:pt x="13252" y="15955"/>
                      <a:pt x="13254" y="15958"/>
                      <a:pt x="13257" y="15961"/>
                    </a:cubicBezTo>
                    <a:lnTo>
                      <a:pt x="16921" y="19624"/>
                    </a:lnTo>
                    <a:lnTo>
                      <a:pt x="27490" y="9047"/>
                    </a:lnTo>
                    <a:cubicBezTo>
                      <a:pt x="29291" y="7243"/>
                      <a:pt x="32213" y="7241"/>
                      <a:pt x="34017" y="9042"/>
                    </a:cubicBezTo>
                    <a:cubicBezTo>
                      <a:pt x="35820" y="10843"/>
                      <a:pt x="35822" y="13766"/>
                      <a:pt x="34021" y="15569"/>
                    </a:cubicBezTo>
                    <a:lnTo>
                      <a:pt x="20178" y="29404"/>
                    </a:lnTo>
                    <a:cubicBezTo>
                      <a:pt x="18384" y="31204"/>
                      <a:pt x="15471" y="31208"/>
                      <a:pt x="13672" y="29413"/>
                    </a:cubicBezTo>
                    <a:cubicBezTo>
                      <a:pt x="13669" y="29410"/>
                      <a:pt x="13666" y="29407"/>
                      <a:pt x="13663" y="29404"/>
                    </a:cubicBezTo>
                    <a:lnTo>
                      <a:pt x="6741" y="22483"/>
                    </a:lnTo>
                    <a:cubicBezTo>
                      <a:pt x="4940" y="20683"/>
                      <a:pt x="4940" y="17763"/>
                      <a:pt x="6740" y="15962"/>
                    </a:cubicBezTo>
                    <a:cubicBezTo>
                      <a:pt x="6740" y="15961"/>
                      <a:pt x="6741" y="15961"/>
                      <a:pt x="6741" y="15961"/>
                    </a:cubicBez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998D2599-A19E-9457-77FD-84D175BF3445}"/>
                  </a:ext>
                </a:extLst>
              </p:cNvPr>
              <p:cNvSpPr/>
              <p:nvPr/>
            </p:nvSpPr>
            <p:spPr>
              <a:xfrm>
                <a:off x="7640557" y="1978418"/>
                <a:ext cx="261358" cy="330541"/>
              </a:xfrm>
              <a:custGeom>
                <a:avLst/>
                <a:gdLst>
                  <a:gd name="connsiteX0" fmla="*/ 238297 w 261358"/>
                  <a:gd name="connsiteY0" fmla="*/ 0 h 330541"/>
                  <a:gd name="connsiteX1" fmla="*/ 206772 w 261358"/>
                  <a:gd name="connsiteY1" fmla="*/ 0 h 330541"/>
                  <a:gd name="connsiteX2" fmla="*/ 169114 w 261358"/>
                  <a:gd name="connsiteY2" fmla="*/ 30748 h 330541"/>
                  <a:gd name="connsiteX3" fmla="*/ 92244 w 261358"/>
                  <a:gd name="connsiteY3" fmla="*/ 30748 h 330541"/>
                  <a:gd name="connsiteX4" fmla="*/ 54587 w 261358"/>
                  <a:gd name="connsiteY4" fmla="*/ 0 h 330541"/>
                  <a:gd name="connsiteX5" fmla="*/ 23061 w 261358"/>
                  <a:gd name="connsiteY5" fmla="*/ 0 h 330541"/>
                  <a:gd name="connsiteX6" fmla="*/ 0 w 261358"/>
                  <a:gd name="connsiteY6" fmla="*/ 23061 h 330541"/>
                  <a:gd name="connsiteX7" fmla="*/ 0 w 261358"/>
                  <a:gd name="connsiteY7" fmla="*/ 307481 h 330541"/>
                  <a:gd name="connsiteX8" fmla="*/ 23061 w 261358"/>
                  <a:gd name="connsiteY8" fmla="*/ 330542 h 330541"/>
                  <a:gd name="connsiteX9" fmla="*/ 192395 w 261358"/>
                  <a:gd name="connsiteY9" fmla="*/ 330542 h 330541"/>
                  <a:gd name="connsiteX10" fmla="*/ 214779 w 261358"/>
                  <a:gd name="connsiteY10" fmla="*/ 169374 h 330541"/>
                  <a:gd name="connsiteX11" fmla="*/ 261359 w 261358"/>
                  <a:gd name="connsiteY11" fmla="*/ 148378 h 330541"/>
                  <a:gd name="connsiteX12" fmla="*/ 261359 w 261358"/>
                  <a:gd name="connsiteY12" fmla="*/ 23061 h 330541"/>
                  <a:gd name="connsiteX13" fmla="*/ 238297 w 261358"/>
                  <a:gd name="connsiteY13" fmla="*/ 0 h 330541"/>
                  <a:gd name="connsiteX14" fmla="*/ 92244 w 261358"/>
                  <a:gd name="connsiteY14" fmla="*/ 273658 h 330541"/>
                  <a:gd name="connsiteX15" fmla="*/ 87652 w 261358"/>
                  <a:gd name="connsiteY15" fmla="*/ 278267 h 330541"/>
                  <a:gd name="connsiteX16" fmla="*/ 87635 w 261358"/>
                  <a:gd name="connsiteY16" fmla="*/ 278267 h 330541"/>
                  <a:gd name="connsiteX17" fmla="*/ 38435 w 261358"/>
                  <a:gd name="connsiteY17" fmla="*/ 278267 h 330541"/>
                  <a:gd name="connsiteX18" fmla="*/ 33826 w 261358"/>
                  <a:gd name="connsiteY18" fmla="*/ 273658 h 330541"/>
                  <a:gd name="connsiteX19" fmla="*/ 33826 w 261358"/>
                  <a:gd name="connsiteY19" fmla="*/ 224458 h 330541"/>
                  <a:gd name="connsiteX20" fmla="*/ 38435 w 261358"/>
                  <a:gd name="connsiteY20" fmla="*/ 219849 h 330541"/>
                  <a:gd name="connsiteX21" fmla="*/ 87635 w 261358"/>
                  <a:gd name="connsiteY21" fmla="*/ 219849 h 330541"/>
                  <a:gd name="connsiteX22" fmla="*/ 92244 w 261358"/>
                  <a:gd name="connsiteY22" fmla="*/ 224458 h 330541"/>
                  <a:gd name="connsiteX23" fmla="*/ 92244 w 261358"/>
                  <a:gd name="connsiteY23" fmla="*/ 192175 h 330541"/>
                  <a:gd name="connsiteX24" fmla="*/ 87651 w 261358"/>
                  <a:gd name="connsiteY24" fmla="*/ 196785 h 330541"/>
                  <a:gd name="connsiteX25" fmla="*/ 87635 w 261358"/>
                  <a:gd name="connsiteY25" fmla="*/ 196785 h 330541"/>
                  <a:gd name="connsiteX26" fmla="*/ 38435 w 261358"/>
                  <a:gd name="connsiteY26" fmla="*/ 196785 h 330541"/>
                  <a:gd name="connsiteX27" fmla="*/ 33826 w 261358"/>
                  <a:gd name="connsiteY27" fmla="*/ 192175 h 330541"/>
                  <a:gd name="connsiteX28" fmla="*/ 33826 w 261358"/>
                  <a:gd name="connsiteY28" fmla="*/ 142975 h 330541"/>
                  <a:gd name="connsiteX29" fmla="*/ 38435 w 261358"/>
                  <a:gd name="connsiteY29" fmla="*/ 138366 h 330541"/>
                  <a:gd name="connsiteX30" fmla="*/ 87635 w 261358"/>
                  <a:gd name="connsiteY30" fmla="*/ 138366 h 330541"/>
                  <a:gd name="connsiteX31" fmla="*/ 92244 w 261358"/>
                  <a:gd name="connsiteY31" fmla="*/ 142968 h 330541"/>
                  <a:gd name="connsiteX32" fmla="*/ 92244 w 261358"/>
                  <a:gd name="connsiteY32" fmla="*/ 142975 h 330541"/>
                  <a:gd name="connsiteX33" fmla="*/ 92244 w 261358"/>
                  <a:gd name="connsiteY33" fmla="*/ 110693 h 330541"/>
                  <a:gd name="connsiteX34" fmla="*/ 87642 w 261358"/>
                  <a:gd name="connsiteY34" fmla="*/ 115301 h 330541"/>
                  <a:gd name="connsiteX35" fmla="*/ 87635 w 261358"/>
                  <a:gd name="connsiteY35" fmla="*/ 115301 h 330541"/>
                  <a:gd name="connsiteX36" fmla="*/ 38435 w 261358"/>
                  <a:gd name="connsiteY36" fmla="*/ 115301 h 330541"/>
                  <a:gd name="connsiteX37" fmla="*/ 33826 w 261358"/>
                  <a:gd name="connsiteY37" fmla="*/ 110693 h 330541"/>
                  <a:gd name="connsiteX38" fmla="*/ 33826 w 261358"/>
                  <a:gd name="connsiteY38" fmla="*/ 61492 h 330541"/>
                  <a:gd name="connsiteX39" fmla="*/ 38435 w 261358"/>
                  <a:gd name="connsiteY39" fmla="*/ 56884 h 330541"/>
                  <a:gd name="connsiteX40" fmla="*/ 87635 w 261358"/>
                  <a:gd name="connsiteY40" fmla="*/ 56884 h 330541"/>
                  <a:gd name="connsiteX41" fmla="*/ 92244 w 261358"/>
                  <a:gd name="connsiteY41" fmla="*/ 61485 h 330541"/>
                  <a:gd name="connsiteX42" fmla="*/ 92244 w 261358"/>
                  <a:gd name="connsiteY42" fmla="*/ 61492 h 330541"/>
                  <a:gd name="connsiteX43" fmla="*/ 149897 w 261358"/>
                  <a:gd name="connsiteY43" fmla="*/ 258284 h 330541"/>
                  <a:gd name="connsiteX44" fmla="*/ 107618 w 261358"/>
                  <a:gd name="connsiteY44" fmla="*/ 258284 h 330541"/>
                  <a:gd name="connsiteX45" fmla="*/ 107618 w 261358"/>
                  <a:gd name="connsiteY45" fmla="*/ 242910 h 330541"/>
                  <a:gd name="connsiteX46" fmla="*/ 149897 w 261358"/>
                  <a:gd name="connsiteY46" fmla="*/ 242910 h 330541"/>
                  <a:gd name="connsiteX47" fmla="*/ 184488 w 261358"/>
                  <a:gd name="connsiteY47" fmla="*/ 176801 h 330541"/>
                  <a:gd name="connsiteX48" fmla="*/ 107618 w 261358"/>
                  <a:gd name="connsiteY48" fmla="*/ 176801 h 330541"/>
                  <a:gd name="connsiteX49" fmla="*/ 107618 w 261358"/>
                  <a:gd name="connsiteY49" fmla="*/ 161427 h 330541"/>
                  <a:gd name="connsiteX50" fmla="*/ 184488 w 261358"/>
                  <a:gd name="connsiteY50" fmla="*/ 161427 h 330541"/>
                  <a:gd name="connsiteX51" fmla="*/ 222923 w 261358"/>
                  <a:gd name="connsiteY51" fmla="*/ 95319 h 330541"/>
                  <a:gd name="connsiteX52" fmla="*/ 107618 w 261358"/>
                  <a:gd name="connsiteY52" fmla="*/ 95319 h 330541"/>
                  <a:gd name="connsiteX53" fmla="*/ 107618 w 261358"/>
                  <a:gd name="connsiteY53" fmla="*/ 79945 h 330541"/>
                  <a:gd name="connsiteX54" fmla="*/ 222923 w 261358"/>
                  <a:gd name="connsiteY54" fmla="*/ 79945 h 330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61358" h="330541">
                    <a:moveTo>
                      <a:pt x="238297" y="0"/>
                    </a:moveTo>
                    <a:lnTo>
                      <a:pt x="206772" y="0"/>
                    </a:lnTo>
                    <a:cubicBezTo>
                      <a:pt x="203098" y="17882"/>
                      <a:pt x="187370" y="30724"/>
                      <a:pt x="169114" y="30748"/>
                    </a:cubicBezTo>
                    <a:lnTo>
                      <a:pt x="92244" y="30748"/>
                    </a:lnTo>
                    <a:cubicBezTo>
                      <a:pt x="73989" y="30724"/>
                      <a:pt x="58261" y="17881"/>
                      <a:pt x="54587" y="0"/>
                    </a:cubicBezTo>
                    <a:lnTo>
                      <a:pt x="23061" y="0"/>
                    </a:lnTo>
                    <a:cubicBezTo>
                      <a:pt x="10325" y="0"/>
                      <a:pt x="0" y="10325"/>
                      <a:pt x="0" y="23061"/>
                    </a:cubicBezTo>
                    <a:lnTo>
                      <a:pt x="0" y="307481"/>
                    </a:lnTo>
                    <a:cubicBezTo>
                      <a:pt x="0" y="320217"/>
                      <a:pt x="10325" y="330542"/>
                      <a:pt x="23061" y="330542"/>
                    </a:cubicBezTo>
                    <a:lnTo>
                      <a:pt x="192395" y="330542"/>
                    </a:lnTo>
                    <a:cubicBezTo>
                      <a:pt x="154071" y="279855"/>
                      <a:pt x="164093" y="207698"/>
                      <a:pt x="214779" y="169374"/>
                    </a:cubicBezTo>
                    <a:cubicBezTo>
                      <a:pt x="228536" y="158973"/>
                      <a:pt x="244455" y="151797"/>
                      <a:pt x="261359" y="148378"/>
                    </a:cubicBezTo>
                    <a:lnTo>
                      <a:pt x="261359" y="23061"/>
                    </a:lnTo>
                    <a:cubicBezTo>
                      <a:pt x="261359" y="10325"/>
                      <a:pt x="251034" y="0"/>
                      <a:pt x="238297" y="0"/>
                    </a:cubicBezTo>
                    <a:close/>
                    <a:moveTo>
                      <a:pt x="92244" y="273658"/>
                    </a:moveTo>
                    <a:cubicBezTo>
                      <a:pt x="92249" y="276199"/>
                      <a:pt x="90193" y="278262"/>
                      <a:pt x="87652" y="278267"/>
                    </a:cubicBezTo>
                    <a:cubicBezTo>
                      <a:pt x="87647" y="278267"/>
                      <a:pt x="87641" y="278267"/>
                      <a:pt x="87635" y="278267"/>
                    </a:cubicBezTo>
                    <a:lnTo>
                      <a:pt x="38435" y="278267"/>
                    </a:lnTo>
                    <a:cubicBezTo>
                      <a:pt x="35890" y="278266"/>
                      <a:pt x="33827" y="276203"/>
                      <a:pt x="33826" y="273658"/>
                    </a:cubicBezTo>
                    <a:lnTo>
                      <a:pt x="33826" y="224458"/>
                    </a:lnTo>
                    <a:cubicBezTo>
                      <a:pt x="33832" y="221915"/>
                      <a:pt x="35892" y="219855"/>
                      <a:pt x="38435" y="219849"/>
                    </a:cubicBezTo>
                    <a:lnTo>
                      <a:pt x="87635" y="219849"/>
                    </a:lnTo>
                    <a:cubicBezTo>
                      <a:pt x="90180" y="219849"/>
                      <a:pt x="92243" y="221913"/>
                      <a:pt x="92244" y="224458"/>
                    </a:cubicBezTo>
                    <a:close/>
                    <a:moveTo>
                      <a:pt x="92244" y="192175"/>
                    </a:moveTo>
                    <a:cubicBezTo>
                      <a:pt x="92249" y="194717"/>
                      <a:pt x="90192" y="196780"/>
                      <a:pt x="87651" y="196785"/>
                    </a:cubicBezTo>
                    <a:cubicBezTo>
                      <a:pt x="87646" y="196785"/>
                      <a:pt x="87640" y="196785"/>
                      <a:pt x="87635" y="196785"/>
                    </a:cubicBezTo>
                    <a:lnTo>
                      <a:pt x="38435" y="196785"/>
                    </a:lnTo>
                    <a:cubicBezTo>
                      <a:pt x="35890" y="196783"/>
                      <a:pt x="33827" y="194720"/>
                      <a:pt x="33826" y="192175"/>
                    </a:cubicBezTo>
                    <a:lnTo>
                      <a:pt x="33826" y="142975"/>
                    </a:lnTo>
                    <a:cubicBezTo>
                      <a:pt x="33830" y="140431"/>
                      <a:pt x="35891" y="138370"/>
                      <a:pt x="38435" y="138366"/>
                    </a:cubicBezTo>
                    <a:lnTo>
                      <a:pt x="87635" y="138366"/>
                    </a:lnTo>
                    <a:cubicBezTo>
                      <a:pt x="90179" y="138364"/>
                      <a:pt x="92242" y="140425"/>
                      <a:pt x="92244" y="142968"/>
                    </a:cubicBezTo>
                    <a:cubicBezTo>
                      <a:pt x="92244" y="142971"/>
                      <a:pt x="92244" y="142973"/>
                      <a:pt x="92244" y="142975"/>
                    </a:cubicBezTo>
                    <a:close/>
                    <a:moveTo>
                      <a:pt x="92244" y="110693"/>
                    </a:moveTo>
                    <a:cubicBezTo>
                      <a:pt x="92246" y="113236"/>
                      <a:pt x="90185" y="115300"/>
                      <a:pt x="87642" y="115301"/>
                    </a:cubicBezTo>
                    <a:cubicBezTo>
                      <a:pt x="87640" y="115301"/>
                      <a:pt x="87637" y="115301"/>
                      <a:pt x="87635" y="115301"/>
                    </a:cubicBezTo>
                    <a:lnTo>
                      <a:pt x="38435" y="115301"/>
                    </a:lnTo>
                    <a:cubicBezTo>
                      <a:pt x="35891" y="115298"/>
                      <a:pt x="33830" y="113237"/>
                      <a:pt x="33826" y="110693"/>
                    </a:cubicBezTo>
                    <a:lnTo>
                      <a:pt x="33826" y="61492"/>
                    </a:lnTo>
                    <a:cubicBezTo>
                      <a:pt x="33830" y="58949"/>
                      <a:pt x="35891" y="56887"/>
                      <a:pt x="38435" y="56884"/>
                    </a:cubicBezTo>
                    <a:lnTo>
                      <a:pt x="87635" y="56884"/>
                    </a:lnTo>
                    <a:cubicBezTo>
                      <a:pt x="90178" y="56882"/>
                      <a:pt x="92242" y="58942"/>
                      <a:pt x="92244" y="61485"/>
                    </a:cubicBezTo>
                    <a:cubicBezTo>
                      <a:pt x="92244" y="61488"/>
                      <a:pt x="92244" y="61490"/>
                      <a:pt x="92244" y="61492"/>
                    </a:cubicBezTo>
                    <a:close/>
                    <a:moveTo>
                      <a:pt x="149897" y="258284"/>
                    </a:moveTo>
                    <a:lnTo>
                      <a:pt x="107618" y="258284"/>
                    </a:lnTo>
                    <a:lnTo>
                      <a:pt x="107618" y="242910"/>
                    </a:lnTo>
                    <a:lnTo>
                      <a:pt x="149897" y="242910"/>
                    </a:lnTo>
                    <a:close/>
                    <a:moveTo>
                      <a:pt x="184488" y="176801"/>
                    </a:moveTo>
                    <a:lnTo>
                      <a:pt x="107618" y="176801"/>
                    </a:lnTo>
                    <a:lnTo>
                      <a:pt x="107618" y="161427"/>
                    </a:lnTo>
                    <a:lnTo>
                      <a:pt x="184488" y="161427"/>
                    </a:lnTo>
                    <a:close/>
                    <a:moveTo>
                      <a:pt x="222923" y="95319"/>
                    </a:moveTo>
                    <a:lnTo>
                      <a:pt x="107618" y="95319"/>
                    </a:lnTo>
                    <a:lnTo>
                      <a:pt x="107618" y="79945"/>
                    </a:lnTo>
                    <a:lnTo>
                      <a:pt x="222923" y="79945"/>
                    </a:lnTo>
                    <a:close/>
                  </a:path>
                </a:pathLst>
              </a:custGeom>
              <a:grpFill/>
              <a:ln w="151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B9591EF-BAE7-9F24-AE8D-4678F6247963}"/>
              </a:ext>
            </a:extLst>
          </p:cNvPr>
          <p:cNvGrpSpPr/>
          <p:nvPr/>
        </p:nvGrpSpPr>
        <p:grpSpPr>
          <a:xfrm>
            <a:off x="7705719" y="3173190"/>
            <a:ext cx="4163703" cy="496376"/>
            <a:chOff x="7705719" y="3173190"/>
            <a:chExt cx="4163703" cy="49637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5CC48D1-E7C8-438C-C356-12A99060B309}"/>
                </a:ext>
              </a:extLst>
            </p:cNvPr>
            <p:cNvSpPr txBox="1"/>
            <p:nvPr/>
          </p:nvSpPr>
          <p:spPr>
            <a:xfrm>
              <a:off x="8495849" y="3177123"/>
              <a:ext cx="3373573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Growing selection of</a:t>
              </a: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n-ea"/>
                  <a:cs typeface="+mn-cs"/>
                </a:rPr>
                <a:t> titles supporting </a:t>
              </a:r>
              <a:r>
                <a:rPr lang="en-US" sz="1600">
                  <a:solidFill>
                    <a:schemeClr val="bg1"/>
                  </a:solidFill>
                </a:rPr>
                <a:t>emerging majors and minors</a:t>
              </a:r>
            </a:p>
          </p:txBody>
        </p:sp>
        <p:grpSp>
          <p:nvGrpSpPr>
            <p:cNvPr id="44" name="Graphic 42">
              <a:extLst>
                <a:ext uri="{FF2B5EF4-FFF2-40B4-BE49-F238E27FC236}">
                  <a16:creationId xmlns:a16="http://schemas.microsoft.com/office/drawing/2014/main" id="{D6F5DD7F-A417-A1A2-0135-E68BE22F29BB}"/>
                </a:ext>
              </a:extLst>
            </p:cNvPr>
            <p:cNvGrpSpPr/>
            <p:nvPr/>
          </p:nvGrpSpPr>
          <p:grpSpPr>
            <a:xfrm>
              <a:off x="7705719" y="3173190"/>
              <a:ext cx="538009" cy="449064"/>
              <a:chOff x="7606883" y="3227722"/>
              <a:chExt cx="447325" cy="275272"/>
            </a:xfrm>
            <a:solidFill>
              <a:schemeClr val="bg1"/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3A67101E-AD91-F4F7-B900-A283FE2A896B}"/>
                  </a:ext>
                </a:extLst>
              </p:cNvPr>
              <p:cNvSpPr/>
              <p:nvPr/>
            </p:nvSpPr>
            <p:spPr>
              <a:xfrm>
                <a:off x="7606883" y="3227722"/>
                <a:ext cx="431482" cy="192199"/>
              </a:xfrm>
              <a:custGeom>
                <a:avLst/>
                <a:gdLst>
                  <a:gd name="connsiteX0" fmla="*/ 80010 w 431482"/>
                  <a:gd name="connsiteY0" fmla="*/ 187642 h 192199"/>
                  <a:gd name="connsiteX1" fmla="*/ 86678 w 431482"/>
                  <a:gd name="connsiteY1" fmla="*/ 191453 h 192199"/>
                  <a:gd name="connsiteX2" fmla="*/ 216218 w 431482"/>
                  <a:gd name="connsiteY2" fmla="*/ 164783 h 192199"/>
                  <a:gd name="connsiteX3" fmla="*/ 345758 w 431482"/>
                  <a:gd name="connsiteY3" fmla="*/ 191453 h 192199"/>
                  <a:gd name="connsiteX4" fmla="*/ 352425 w 431482"/>
                  <a:gd name="connsiteY4" fmla="*/ 187642 h 192199"/>
                  <a:gd name="connsiteX5" fmla="*/ 352425 w 431482"/>
                  <a:gd name="connsiteY5" fmla="*/ 110490 h 192199"/>
                  <a:gd name="connsiteX6" fmla="*/ 355283 w 431482"/>
                  <a:gd name="connsiteY6" fmla="*/ 105728 h 192199"/>
                  <a:gd name="connsiteX7" fmla="*/ 428625 w 431482"/>
                  <a:gd name="connsiteY7" fmla="*/ 80963 h 192199"/>
                  <a:gd name="connsiteX8" fmla="*/ 428625 w 431482"/>
                  <a:gd name="connsiteY8" fmla="*/ 72390 h 192199"/>
                  <a:gd name="connsiteX9" fmla="*/ 217170 w 431482"/>
                  <a:gd name="connsiteY9" fmla="*/ 0 h 192199"/>
                  <a:gd name="connsiteX10" fmla="*/ 214313 w 431482"/>
                  <a:gd name="connsiteY10" fmla="*/ 0 h 192199"/>
                  <a:gd name="connsiteX11" fmla="*/ 2858 w 431482"/>
                  <a:gd name="connsiteY11" fmla="*/ 71438 h 192199"/>
                  <a:gd name="connsiteX12" fmla="*/ 2858 w 431482"/>
                  <a:gd name="connsiteY12" fmla="*/ 80010 h 192199"/>
                  <a:gd name="connsiteX13" fmla="*/ 76200 w 431482"/>
                  <a:gd name="connsiteY13" fmla="*/ 104775 h 192199"/>
                  <a:gd name="connsiteX14" fmla="*/ 79058 w 431482"/>
                  <a:gd name="connsiteY14" fmla="*/ 109538 h 192199"/>
                  <a:gd name="connsiteX15" fmla="*/ 79058 w 431482"/>
                  <a:gd name="connsiteY15" fmla="*/ 187642 h 192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1482" h="192199">
                    <a:moveTo>
                      <a:pt x="80010" y="187642"/>
                    </a:moveTo>
                    <a:cubicBezTo>
                      <a:pt x="80010" y="191453"/>
                      <a:pt x="83820" y="193358"/>
                      <a:pt x="86678" y="191453"/>
                    </a:cubicBezTo>
                    <a:cubicBezTo>
                      <a:pt x="119063" y="171450"/>
                      <a:pt x="176213" y="164783"/>
                      <a:pt x="216218" y="164783"/>
                    </a:cubicBezTo>
                    <a:cubicBezTo>
                      <a:pt x="255270" y="164783"/>
                      <a:pt x="313373" y="171450"/>
                      <a:pt x="345758" y="191453"/>
                    </a:cubicBezTo>
                    <a:cubicBezTo>
                      <a:pt x="348615" y="193358"/>
                      <a:pt x="352425" y="191453"/>
                      <a:pt x="352425" y="187642"/>
                    </a:cubicBezTo>
                    <a:lnTo>
                      <a:pt x="352425" y="110490"/>
                    </a:lnTo>
                    <a:cubicBezTo>
                      <a:pt x="352425" y="108585"/>
                      <a:pt x="353378" y="106680"/>
                      <a:pt x="355283" y="105728"/>
                    </a:cubicBezTo>
                    <a:lnTo>
                      <a:pt x="428625" y="80963"/>
                    </a:lnTo>
                    <a:cubicBezTo>
                      <a:pt x="432435" y="80010"/>
                      <a:pt x="432435" y="73342"/>
                      <a:pt x="428625" y="72390"/>
                    </a:cubicBezTo>
                    <a:lnTo>
                      <a:pt x="217170" y="0"/>
                    </a:lnTo>
                    <a:cubicBezTo>
                      <a:pt x="216218" y="0"/>
                      <a:pt x="215265" y="0"/>
                      <a:pt x="214313" y="0"/>
                    </a:cubicBezTo>
                    <a:lnTo>
                      <a:pt x="2858" y="71438"/>
                    </a:lnTo>
                    <a:cubicBezTo>
                      <a:pt x="-953" y="72390"/>
                      <a:pt x="-953" y="79057"/>
                      <a:pt x="2858" y="80010"/>
                    </a:cubicBezTo>
                    <a:lnTo>
                      <a:pt x="76200" y="104775"/>
                    </a:lnTo>
                    <a:cubicBezTo>
                      <a:pt x="78105" y="105728"/>
                      <a:pt x="79058" y="107632"/>
                      <a:pt x="79058" y="109538"/>
                    </a:cubicBezTo>
                    <a:lnTo>
                      <a:pt x="79058" y="1876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0D8183B-EE36-F6A7-EEEF-2CFA8A22A0D4}"/>
                  </a:ext>
                </a:extLst>
              </p:cNvPr>
              <p:cNvSpPr/>
              <p:nvPr/>
            </p:nvSpPr>
            <p:spPr>
              <a:xfrm>
                <a:off x="7688798" y="3415364"/>
                <a:ext cx="268604" cy="87630"/>
              </a:xfrm>
              <a:custGeom>
                <a:avLst/>
                <a:gdLst>
                  <a:gd name="connsiteX0" fmla="*/ 268605 w 268604"/>
                  <a:gd name="connsiteY0" fmla="*/ 43815 h 87630"/>
                  <a:gd name="connsiteX1" fmla="*/ 134302 w 268604"/>
                  <a:gd name="connsiteY1" fmla="*/ 87630 h 87630"/>
                  <a:gd name="connsiteX2" fmla="*/ 0 w 268604"/>
                  <a:gd name="connsiteY2" fmla="*/ 43815 h 87630"/>
                  <a:gd name="connsiteX3" fmla="*/ 134302 w 268604"/>
                  <a:gd name="connsiteY3" fmla="*/ 0 h 87630"/>
                  <a:gd name="connsiteX4" fmla="*/ 268605 w 268604"/>
                  <a:gd name="connsiteY4" fmla="*/ 43815 h 87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604" h="87630">
                    <a:moveTo>
                      <a:pt x="268605" y="43815"/>
                    </a:moveTo>
                    <a:cubicBezTo>
                      <a:pt x="268605" y="68013"/>
                      <a:pt x="208476" y="87630"/>
                      <a:pt x="134302" y="87630"/>
                    </a:cubicBezTo>
                    <a:cubicBezTo>
                      <a:pt x="60129" y="87630"/>
                      <a:pt x="0" y="68013"/>
                      <a:pt x="0" y="43815"/>
                    </a:cubicBezTo>
                    <a:cubicBezTo>
                      <a:pt x="0" y="19617"/>
                      <a:pt x="60129" y="0"/>
                      <a:pt x="134302" y="0"/>
                    </a:cubicBezTo>
                    <a:cubicBezTo>
                      <a:pt x="208476" y="0"/>
                      <a:pt x="268605" y="19617"/>
                      <a:pt x="268605" y="438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D3FEF3C-E4DA-F972-06AD-D947BBF07CB1}"/>
                  </a:ext>
                </a:extLst>
              </p:cNvPr>
              <p:cNvSpPr/>
              <p:nvPr/>
            </p:nvSpPr>
            <p:spPr>
              <a:xfrm>
                <a:off x="7998956" y="3299159"/>
                <a:ext cx="55252" cy="198909"/>
              </a:xfrm>
              <a:custGeom>
                <a:avLst/>
                <a:gdLst>
                  <a:gd name="connsiteX0" fmla="*/ 47982 w 55252"/>
                  <a:gd name="connsiteY0" fmla="*/ 98107 h 198909"/>
                  <a:gd name="connsiteX1" fmla="*/ 43220 w 55252"/>
                  <a:gd name="connsiteY1" fmla="*/ 76200 h 198909"/>
                  <a:gd name="connsiteX2" fmla="*/ 45125 w 55252"/>
                  <a:gd name="connsiteY2" fmla="*/ 71438 h 198909"/>
                  <a:gd name="connsiteX3" fmla="*/ 46077 w 55252"/>
                  <a:gd name="connsiteY3" fmla="*/ 48578 h 198909"/>
                  <a:gd name="connsiteX4" fmla="*/ 44172 w 55252"/>
                  <a:gd name="connsiteY4" fmla="*/ 41910 h 198909"/>
                  <a:gd name="connsiteX5" fmla="*/ 42267 w 55252"/>
                  <a:gd name="connsiteY5" fmla="*/ 38100 h 198909"/>
                  <a:gd name="connsiteX6" fmla="*/ 38457 w 55252"/>
                  <a:gd name="connsiteY6" fmla="*/ 25717 h 198909"/>
                  <a:gd name="connsiteX7" fmla="*/ 38457 w 55252"/>
                  <a:gd name="connsiteY7" fmla="*/ 8572 h 198909"/>
                  <a:gd name="connsiteX8" fmla="*/ 29885 w 55252"/>
                  <a:gd name="connsiteY8" fmla="*/ 0 h 198909"/>
                  <a:gd name="connsiteX9" fmla="*/ 21312 w 55252"/>
                  <a:gd name="connsiteY9" fmla="*/ 8572 h 198909"/>
                  <a:gd name="connsiteX10" fmla="*/ 21312 w 55252"/>
                  <a:gd name="connsiteY10" fmla="*/ 23813 h 198909"/>
                  <a:gd name="connsiteX11" fmla="*/ 16550 w 55252"/>
                  <a:gd name="connsiteY11" fmla="*/ 37147 h 198909"/>
                  <a:gd name="connsiteX12" fmla="*/ 14645 w 55252"/>
                  <a:gd name="connsiteY12" fmla="*/ 40005 h 198909"/>
                  <a:gd name="connsiteX13" fmla="*/ 11787 w 55252"/>
                  <a:gd name="connsiteY13" fmla="*/ 49530 h 198909"/>
                  <a:gd name="connsiteX14" fmla="*/ 15597 w 55252"/>
                  <a:gd name="connsiteY14" fmla="*/ 77153 h 198909"/>
                  <a:gd name="connsiteX15" fmla="*/ 21312 w 55252"/>
                  <a:gd name="connsiteY15" fmla="*/ 91440 h 198909"/>
                  <a:gd name="connsiteX16" fmla="*/ 12740 w 55252"/>
                  <a:gd name="connsiteY16" fmla="*/ 116205 h 198909"/>
                  <a:gd name="connsiteX17" fmla="*/ 357 w 55252"/>
                  <a:gd name="connsiteY17" fmla="*/ 157162 h 198909"/>
                  <a:gd name="connsiteX18" fmla="*/ 3215 w 55252"/>
                  <a:gd name="connsiteY18" fmla="*/ 182880 h 198909"/>
                  <a:gd name="connsiteX19" fmla="*/ 11787 w 55252"/>
                  <a:gd name="connsiteY19" fmla="*/ 187642 h 198909"/>
                  <a:gd name="connsiteX20" fmla="*/ 13692 w 55252"/>
                  <a:gd name="connsiteY20" fmla="*/ 181928 h 198909"/>
                  <a:gd name="connsiteX21" fmla="*/ 15597 w 55252"/>
                  <a:gd name="connsiteY21" fmla="*/ 147637 h 198909"/>
                  <a:gd name="connsiteX22" fmla="*/ 17502 w 55252"/>
                  <a:gd name="connsiteY22" fmla="*/ 146685 h 198909"/>
                  <a:gd name="connsiteX23" fmla="*/ 18455 w 55252"/>
                  <a:gd name="connsiteY23" fmla="*/ 146685 h 198909"/>
                  <a:gd name="connsiteX24" fmla="*/ 18455 w 55252"/>
                  <a:gd name="connsiteY24" fmla="*/ 165735 h 198909"/>
                  <a:gd name="connsiteX25" fmla="*/ 14645 w 55252"/>
                  <a:gd name="connsiteY25" fmla="*/ 192405 h 198909"/>
                  <a:gd name="connsiteX26" fmla="*/ 23217 w 55252"/>
                  <a:gd name="connsiteY26" fmla="*/ 187642 h 198909"/>
                  <a:gd name="connsiteX27" fmla="*/ 26075 w 55252"/>
                  <a:gd name="connsiteY27" fmla="*/ 177165 h 198909"/>
                  <a:gd name="connsiteX28" fmla="*/ 29885 w 55252"/>
                  <a:gd name="connsiteY28" fmla="*/ 146685 h 198909"/>
                  <a:gd name="connsiteX29" fmla="*/ 30837 w 55252"/>
                  <a:gd name="connsiteY29" fmla="*/ 146685 h 198909"/>
                  <a:gd name="connsiteX30" fmla="*/ 31790 w 55252"/>
                  <a:gd name="connsiteY30" fmla="*/ 147637 h 198909"/>
                  <a:gd name="connsiteX31" fmla="*/ 29885 w 55252"/>
                  <a:gd name="connsiteY31" fmla="*/ 187642 h 198909"/>
                  <a:gd name="connsiteX32" fmla="*/ 30837 w 55252"/>
                  <a:gd name="connsiteY32" fmla="*/ 198120 h 198909"/>
                  <a:gd name="connsiteX33" fmla="*/ 38457 w 55252"/>
                  <a:gd name="connsiteY33" fmla="*/ 196215 h 198909"/>
                  <a:gd name="connsiteX34" fmla="*/ 40362 w 55252"/>
                  <a:gd name="connsiteY34" fmla="*/ 187642 h 198909"/>
                  <a:gd name="connsiteX35" fmla="*/ 42267 w 55252"/>
                  <a:gd name="connsiteY35" fmla="*/ 140017 h 198909"/>
                  <a:gd name="connsiteX36" fmla="*/ 42267 w 55252"/>
                  <a:gd name="connsiteY36" fmla="*/ 178117 h 198909"/>
                  <a:gd name="connsiteX37" fmla="*/ 43220 w 55252"/>
                  <a:gd name="connsiteY37" fmla="*/ 191453 h 198909"/>
                  <a:gd name="connsiteX38" fmla="*/ 53697 w 55252"/>
                  <a:gd name="connsiteY38" fmla="*/ 195262 h 198909"/>
                  <a:gd name="connsiteX39" fmla="*/ 54650 w 55252"/>
                  <a:gd name="connsiteY39" fmla="*/ 165735 h 198909"/>
                  <a:gd name="connsiteX40" fmla="*/ 47982 w 55252"/>
                  <a:gd name="connsiteY40" fmla="*/ 98107 h 198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5252" h="198909">
                    <a:moveTo>
                      <a:pt x="47982" y="98107"/>
                    </a:moveTo>
                    <a:cubicBezTo>
                      <a:pt x="45125" y="91440"/>
                      <a:pt x="41315" y="83820"/>
                      <a:pt x="43220" y="76200"/>
                    </a:cubicBezTo>
                    <a:cubicBezTo>
                      <a:pt x="43220" y="74295"/>
                      <a:pt x="44172" y="72390"/>
                      <a:pt x="45125" y="71438"/>
                    </a:cubicBezTo>
                    <a:cubicBezTo>
                      <a:pt x="47030" y="63817"/>
                      <a:pt x="46077" y="56197"/>
                      <a:pt x="46077" y="48578"/>
                    </a:cubicBezTo>
                    <a:cubicBezTo>
                      <a:pt x="46077" y="46672"/>
                      <a:pt x="45125" y="43815"/>
                      <a:pt x="44172" y="41910"/>
                    </a:cubicBezTo>
                    <a:cubicBezTo>
                      <a:pt x="43220" y="40957"/>
                      <a:pt x="43220" y="40005"/>
                      <a:pt x="42267" y="38100"/>
                    </a:cubicBezTo>
                    <a:cubicBezTo>
                      <a:pt x="39410" y="34290"/>
                      <a:pt x="38457" y="29528"/>
                      <a:pt x="38457" y="25717"/>
                    </a:cubicBezTo>
                    <a:lnTo>
                      <a:pt x="38457" y="8572"/>
                    </a:lnTo>
                    <a:cubicBezTo>
                      <a:pt x="38457" y="3810"/>
                      <a:pt x="34647" y="0"/>
                      <a:pt x="29885" y="0"/>
                    </a:cubicBezTo>
                    <a:cubicBezTo>
                      <a:pt x="25122" y="0"/>
                      <a:pt x="21312" y="3810"/>
                      <a:pt x="21312" y="8572"/>
                    </a:cubicBezTo>
                    <a:lnTo>
                      <a:pt x="21312" y="23813"/>
                    </a:lnTo>
                    <a:cubicBezTo>
                      <a:pt x="21312" y="28575"/>
                      <a:pt x="19407" y="33338"/>
                      <a:pt x="16550" y="37147"/>
                    </a:cubicBezTo>
                    <a:cubicBezTo>
                      <a:pt x="15597" y="38100"/>
                      <a:pt x="14645" y="39053"/>
                      <a:pt x="14645" y="40005"/>
                    </a:cubicBezTo>
                    <a:cubicBezTo>
                      <a:pt x="12740" y="42863"/>
                      <a:pt x="11787" y="45720"/>
                      <a:pt x="11787" y="49530"/>
                    </a:cubicBezTo>
                    <a:cubicBezTo>
                      <a:pt x="10835" y="59055"/>
                      <a:pt x="11787" y="68580"/>
                      <a:pt x="15597" y="77153"/>
                    </a:cubicBezTo>
                    <a:cubicBezTo>
                      <a:pt x="17502" y="81915"/>
                      <a:pt x="20360" y="86678"/>
                      <a:pt x="21312" y="91440"/>
                    </a:cubicBezTo>
                    <a:cubicBezTo>
                      <a:pt x="22265" y="100013"/>
                      <a:pt x="17502" y="108585"/>
                      <a:pt x="12740" y="116205"/>
                    </a:cubicBezTo>
                    <a:cubicBezTo>
                      <a:pt x="6072" y="128588"/>
                      <a:pt x="2262" y="142875"/>
                      <a:pt x="357" y="157162"/>
                    </a:cubicBezTo>
                    <a:cubicBezTo>
                      <a:pt x="-595" y="165735"/>
                      <a:pt x="357" y="175260"/>
                      <a:pt x="3215" y="182880"/>
                    </a:cubicBezTo>
                    <a:cubicBezTo>
                      <a:pt x="5120" y="186690"/>
                      <a:pt x="7977" y="190500"/>
                      <a:pt x="11787" y="187642"/>
                    </a:cubicBezTo>
                    <a:cubicBezTo>
                      <a:pt x="13692" y="186690"/>
                      <a:pt x="13692" y="183833"/>
                      <a:pt x="13692" y="181928"/>
                    </a:cubicBezTo>
                    <a:cubicBezTo>
                      <a:pt x="14645" y="170498"/>
                      <a:pt x="14645" y="159067"/>
                      <a:pt x="15597" y="147637"/>
                    </a:cubicBezTo>
                    <a:cubicBezTo>
                      <a:pt x="16550" y="146685"/>
                      <a:pt x="16550" y="146685"/>
                      <a:pt x="17502" y="146685"/>
                    </a:cubicBezTo>
                    <a:cubicBezTo>
                      <a:pt x="18455" y="146685"/>
                      <a:pt x="18455" y="146685"/>
                      <a:pt x="18455" y="146685"/>
                    </a:cubicBezTo>
                    <a:cubicBezTo>
                      <a:pt x="20360" y="152400"/>
                      <a:pt x="19407" y="159067"/>
                      <a:pt x="18455" y="165735"/>
                    </a:cubicBezTo>
                    <a:cubicBezTo>
                      <a:pt x="17502" y="174308"/>
                      <a:pt x="12740" y="184785"/>
                      <a:pt x="14645" y="192405"/>
                    </a:cubicBezTo>
                    <a:cubicBezTo>
                      <a:pt x="17502" y="195262"/>
                      <a:pt x="21312" y="190500"/>
                      <a:pt x="23217" y="187642"/>
                    </a:cubicBezTo>
                    <a:cubicBezTo>
                      <a:pt x="25122" y="184785"/>
                      <a:pt x="25122" y="180975"/>
                      <a:pt x="26075" y="177165"/>
                    </a:cubicBezTo>
                    <a:cubicBezTo>
                      <a:pt x="27027" y="166687"/>
                      <a:pt x="28932" y="157162"/>
                      <a:pt x="29885" y="146685"/>
                    </a:cubicBezTo>
                    <a:cubicBezTo>
                      <a:pt x="29885" y="146685"/>
                      <a:pt x="30837" y="146685"/>
                      <a:pt x="30837" y="146685"/>
                    </a:cubicBezTo>
                    <a:cubicBezTo>
                      <a:pt x="31790" y="146685"/>
                      <a:pt x="31790" y="146685"/>
                      <a:pt x="31790" y="147637"/>
                    </a:cubicBezTo>
                    <a:cubicBezTo>
                      <a:pt x="33695" y="160973"/>
                      <a:pt x="33695" y="174308"/>
                      <a:pt x="29885" y="187642"/>
                    </a:cubicBezTo>
                    <a:cubicBezTo>
                      <a:pt x="28932" y="191453"/>
                      <a:pt x="27980" y="196215"/>
                      <a:pt x="30837" y="198120"/>
                    </a:cubicBezTo>
                    <a:cubicBezTo>
                      <a:pt x="32742" y="200025"/>
                      <a:pt x="36552" y="198120"/>
                      <a:pt x="38457" y="196215"/>
                    </a:cubicBezTo>
                    <a:cubicBezTo>
                      <a:pt x="40362" y="193358"/>
                      <a:pt x="40362" y="190500"/>
                      <a:pt x="40362" y="187642"/>
                    </a:cubicBezTo>
                    <a:cubicBezTo>
                      <a:pt x="42267" y="172403"/>
                      <a:pt x="42267" y="156210"/>
                      <a:pt x="42267" y="140017"/>
                    </a:cubicBezTo>
                    <a:cubicBezTo>
                      <a:pt x="43220" y="152400"/>
                      <a:pt x="43220" y="164783"/>
                      <a:pt x="42267" y="178117"/>
                    </a:cubicBezTo>
                    <a:cubicBezTo>
                      <a:pt x="42267" y="182880"/>
                      <a:pt x="41315" y="187642"/>
                      <a:pt x="43220" y="191453"/>
                    </a:cubicBezTo>
                    <a:cubicBezTo>
                      <a:pt x="45125" y="195262"/>
                      <a:pt x="49887" y="198120"/>
                      <a:pt x="53697" y="195262"/>
                    </a:cubicBezTo>
                    <a:cubicBezTo>
                      <a:pt x="54650" y="185737"/>
                      <a:pt x="54650" y="175260"/>
                      <a:pt x="54650" y="165735"/>
                    </a:cubicBezTo>
                    <a:cubicBezTo>
                      <a:pt x="55602" y="141923"/>
                      <a:pt x="56555" y="119063"/>
                      <a:pt x="47982" y="981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1E9E196-F29B-1DAB-BAD1-89C2E790E687}"/>
              </a:ext>
            </a:extLst>
          </p:cNvPr>
          <p:cNvGrpSpPr/>
          <p:nvPr/>
        </p:nvGrpSpPr>
        <p:grpSpPr>
          <a:xfrm>
            <a:off x="7728504" y="4278212"/>
            <a:ext cx="4140918" cy="520532"/>
            <a:chOff x="7728504" y="4278212"/>
            <a:chExt cx="4140918" cy="52053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F55195-CEF4-EB4E-9447-E731E1B2094F}"/>
                </a:ext>
              </a:extLst>
            </p:cNvPr>
            <p:cNvSpPr txBox="1"/>
            <p:nvPr/>
          </p:nvSpPr>
          <p:spPr>
            <a:xfrm>
              <a:off x="8495849" y="4306301"/>
              <a:ext cx="3373573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40+ languages with broad subject coverage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FBA65319-BEBD-EFF8-BEE1-34D39544A1D5}"/>
                </a:ext>
              </a:extLst>
            </p:cNvPr>
            <p:cNvGrpSpPr/>
            <p:nvPr/>
          </p:nvGrpSpPr>
          <p:grpSpPr>
            <a:xfrm>
              <a:off x="7728504" y="4278212"/>
              <a:ext cx="492443" cy="492444"/>
              <a:chOff x="7501562" y="4464817"/>
              <a:chExt cx="419099" cy="419099"/>
            </a:xfrm>
            <a:solidFill>
              <a:schemeClr val="bg1"/>
            </a:solidFill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A36DD44-1DA7-9D11-5C17-40D5A275F9F2}"/>
                  </a:ext>
                </a:extLst>
              </p:cNvPr>
              <p:cNvSpPr/>
              <p:nvPr/>
            </p:nvSpPr>
            <p:spPr>
              <a:xfrm>
                <a:off x="7630930" y="4464817"/>
                <a:ext cx="289731" cy="332184"/>
              </a:xfrm>
              <a:custGeom>
                <a:avLst/>
                <a:gdLst>
                  <a:gd name="connsiteX0" fmla="*/ 14734 w 289731"/>
                  <a:gd name="connsiteY0" fmla="*/ 0 h 332184"/>
                  <a:gd name="connsiteX1" fmla="*/ 0 w 289731"/>
                  <a:gd name="connsiteY1" fmla="*/ 16892 h 332184"/>
                  <a:gd name="connsiteX2" fmla="*/ 0 w 289731"/>
                  <a:gd name="connsiteY2" fmla="*/ 67866 h 332184"/>
                  <a:gd name="connsiteX3" fmla="*/ 145628 w 289731"/>
                  <a:gd name="connsiteY3" fmla="*/ 67866 h 332184"/>
                  <a:gd name="connsiteX4" fmla="*/ 158855 w 289731"/>
                  <a:gd name="connsiteY4" fmla="*/ 70768 h 332184"/>
                  <a:gd name="connsiteX5" fmla="*/ 167022 w 289731"/>
                  <a:gd name="connsiteY5" fmla="*/ 49820 h 332184"/>
                  <a:gd name="connsiteX6" fmla="*/ 190928 w 289731"/>
                  <a:gd name="connsiteY6" fmla="*/ 49820 h 332184"/>
                  <a:gd name="connsiteX7" fmla="*/ 250366 w 289731"/>
                  <a:gd name="connsiteY7" fmla="*/ 202425 h 332184"/>
                  <a:gd name="connsiteX8" fmla="*/ 228433 w 289731"/>
                  <a:gd name="connsiteY8" fmla="*/ 202425 h 332184"/>
                  <a:gd name="connsiteX9" fmla="*/ 214219 w 289731"/>
                  <a:gd name="connsiteY9" fmla="*/ 163283 h 332184"/>
                  <a:gd name="connsiteX10" fmla="*/ 179412 w 289731"/>
                  <a:gd name="connsiteY10" fmla="*/ 163283 h 332184"/>
                  <a:gd name="connsiteX11" fmla="*/ 179412 w 289731"/>
                  <a:gd name="connsiteY11" fmla="*/ 266179 h 332184"/>
                  <a:gd name="connsiteX12" fmla="*/ 236990 w 289731"/>
                  <a:gd name="connsiteY12" fmla="*/ 332184 h 332184"/>
                  <a:gd name="connsiteX13" fmla="*/ 236990 w 289731"/>
                  <a:gd name="connsiteY13" fmla="*/ 249138 h 332184"/>
                  <a:gd name="connsiteX14" fmla="*/ 274997 w 289731"/>
                  <a:gd name="connsiteY14" fmla="*/ 249138 h 332184"/>
                  <a:gd name="connsiteX15" fmla="*/ 289731 w 289731"/>
                  <a:gd name="connsiteY15" fmla="*/ 232246 h 332184"/>
                  <a:gd name="connsiteX16" fmla="*/ 289731 w 289731"/>
                  <a:gd name="connsiteY16" fmla="*/ 16892 h 332184"/>
                  <a:gd name="connsiteX17" fmla="*/ 274997 w 289731"/>
                  <a:gd name="connsiteY17" fmla="*/ 0 h 332184"/>
                  <a:gd name="connsiteX18" fmla="*/ 178929 w 289731"/>
                  <a:gd name="connsiteY18" fmla="*/ 70172 h 332184"/>
                  <a:gd name="connsiteX19" fmla="*/ 173701 w 289731"/>
                  <a:gd name="connsiteY19" fmla="*/ 84051 h 332184"/>
                  <a:gd name="connsiteX20" fmla="*/ 179412 w 289731"/>
                  <a:gd name="connsiteY20" fmla="*/ 103808 h 332184"/>
                  <a:gd name="connsiteX21" fmla="*/ 179412 w 289731"/>
                  <a:gd name="connsiteY21" fmla="*/ 146112 h 332184"/>
                  <a:gd name="connsiteX22" fmla="*/ 207652 w 289731"/>
                  <a:gd name="connsiteY22" fmla="*/ 146112 h 332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89731" h="332184">
                    <a:moveTo>
                      <a:pt x="14734" y="0"/>
                    </a:moveTo>
                    <a:cubicBezTo>
                      <a:pt x="6572" y="0"/>
                      <a:pt x="0" y="7535"/>
                      <a:pt x="0" y="16892"/>
                    </a:cubicBezTo>
                    <a:lnTo>
                      <a:pt x="0" y="67866"/>
                    </a:lnTo>
                    <a:lnTo>
                      <a:pt x="145628" y="67866"/>
                    </a:lnTo>
                    <a:cubicBezTo>
                      <a:pt x="150432" y="67866"/>
                      <a:pt x="154863" y="68948"/>
                      <a:pt x="158855" y="70768"/>
                    </a:cubicBezTo>
                    <a:lnTo>
                      <a:pt x="167022" y="49820"/>
                    </a:lnTo>
                    <a:lnTo>
                      <a:pt x="190928" y="49820"/>
                    </a:lnTo>
                    <a:lnTo>
                      <a:pt x="250366" y="202425"/>
                    </a:lnTo>
                    <a:lnTo>
                      <a:pt x="228433" y="202425"/>
                    </a:lnTo>
                    <a:lnTo>
                      <a:pt x="214219" y="163283"/>
                    </a:lnTo>
                    <a:lnTo>
                      <a:pt x="179412" y="163283"/>
                    </a:lnTo>
                    <a:lnTo>
                      <a:pt x="179412" y="266179"/>
                    </a:lnTo>
                    <a:lnTo>
                      <a:pt x="236990" y="332184"/>
                    </a:lnTo>
                    <a:lnTo>
                      <a:pt x="236990" y="249138"/>
                    </a:lnTo>
                    <a:lnTo>
                      <a:pt x="274997" y="249138"/>
                    </a:lnTo>
                    <a:cubicBezTo>
                      <a:pt x="283159" y="249138"/>
                      <a:pt x="289731" y="241604"/>
                      <a:pt x="289731" y="232246"/>
                    </a:cubicBezTo>
                    <a:lnTo>
                      <a:pt x="289731" y="16892"/>
                    </a:lnTo>
                    <a:cubicBezTo>
                      <a:pt x="289731" y="7535"/>
                      <a:pt x="283159" y="0"/>
                      <a:pt x="274997" y="0"/>
                    </a:cubicBezTo>
                    <a:close/>
                    <a:moveTo>
                      <a:pt x="178929" y="70172"/>
                    </a:moveTo>
                    <a:lnTo>
                      <a:pt x="173701" y="84051"/>
                    </a:lnTo>
                    <a:cubicBezTo>
                      <a:pt x="177335" y="89914"/>
                      <a:pt x="179412" y="96802"/>
                      <a:pt x="179412" y="103808"/>
                    </a:cubicBezTo>
                    <a:lnTo>
                      <a:pt x="179412" y="146112"/>
                    </a:lnTo>
                    <a:lnTo>
                      <a:pt x="207652" y="146112"/>
                    </a:lnTo>
                    <a:close/>
                  </a:path>
                </a:pathLst>
              </a:custGeom>
              <a:grpFill/>
              <a:ln w="149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CAFCEE50-1A6A-86E0-D7FD-ACCC362A7AD2}"/>
                  </a:ext>
                </a:extLst>
              </p:cNvPr>
              <p:cNvSpPr/>
              <p:nvPr/>
            </p:nvSpPr>
            <p:spPr>
              <a:xfrm>
                <a:off x="7501562" y="4551732"/>
                <a:ext cx="289731" cy="332184"/>
              </a:xfrm>
              <a:custGeom>
                <a:avLst/>
                <a:gdLst>
                  <a:gd name="connsiteX0" fmla="*/ 14734 w 289731"/>
                  <a:gd name="connsiteY0" fmla="*/ 0 h 332184"/>
                  <a:gd name="connsiteX1" fmla="*/ 0 w 289731"/>
                  <a:gd name="connsiteY1" fmla="*/ 16892 h 332184"/>
                  <a:gd name="connsiteX2" fmla="*/ 0 w 289731"/>
                  <a:gd name="connsiteY2" fmla="*/ 232246 h 332184"/>
                  <a:gd name="connsiteX3" fmla="*/ 14734 w 289731"/>
                  <a:gd name="connsiteY3" fmla="*/ 249138 h 332184"/>
                  <a:gd name="connsiteX4" fmla="*/ 52741 w 289731"/>
                  <a:gd name="connsiteY4" fmla="*/ 249138 h 332184"/>
                  <a:gd name="connsiteX5" fmla="*/ 52741 w 289731"/>
                  <a:gd name="connsiteY5" fmla="*/ 332184 h 332184"/>
                  <a:gd name="connsiteX6" fmla="*/ 125183 w 289731"/>
                  <a:gd name="connsiteY6" fmla="*/ 249138 h 332184"/>
                  <a:gd name="connsiteX7" fmla="*/ 274997 w 289731"/>
                  <a:gd name="connsiteY7" fmla="*/ 249138 h 332184"/>
                  <a:gd name="connsiteX8" fmla="*/ 289731 w 289731"/>
                  <a:gd name="connsiteY8" fmla="*/ 232246 h 332184"/>
                  <a:gd name="connsiteX9" fmla="*/ 289731 w 289731"/>
                  <a:gd name="connsiteY9" fmla="*/ 16892 h 332184"/>
                  <a:gd name="connsiteX10" fmla="*/ 274997 w 289731"/>
                  <a:gd name="connsiteY10" fmla="*/ 0 h 332184"/>
                  <a:gd name="connsiteX11" fmla="*/ 122634 w 289731"/>
                  <a:gd name="connsiteY11" fmla="*/ 48909 h 332184"/>
                  <a:gd name="connsiteX12" fmla="*/ 126225 w 289731"/>
                  <a:gd name="connsiteY12" fmla="*/ 48909 h 332184"/>
                  <a:gd name="connsiteX13" fmla="*/ 135545 w 289731"/>
                  <a:gd name="connsiteY13" fmla="*/ 49578 h 332184"/>
                  <a:gd name="connsiteX14" fmla="*/ 144866 w 289731"/>
                  <a:gd name="connsiteY14" fmla="*/ 50267 h 332184"/>
                  <a:gd name="connsiteX15" fmla="*/ 143433 w 289731"/>
                  <a:gd name="connsiteY15" fmla="*/ 57745 h 332184"/>
                  <a:gd name="connsiteX16" fmla="*/ 142001 w 289731"/>
                  <a:gd name="connsiteY16" fmla="*/ 61131 h 332184"/>
                  <a:gd name="connsiteX17" fmla="*/ 139843 w 289731"/>
                  <a:gd name="connsiteY17" fmla="*/ 71996 h 332184"/>
                  <a:gd name="connsiteX18" fmla="*/ 139136 w 289731"/>
                  <a:gd name="connsiteY18" fmla="*/ 74730 h 332184"/>
                  <a:gd name="connsiteX19" fmla="*/ 147024 w 289731"/>
                  <a:gd name="connsiteY19" fmla="*/ 73354 h 332184"/>
                  <a:gd name="connsiteX20" fmla="*/ 179282 w 289731"/>
                  <a:gd name="connsiteY20" fmla="*/ 67252 h 332184"/>
                  <a:gd name="connsiteX21" fmla="*/ 179282 w 289731"/>
                  <a:gd name="connsiteY21" fmla="*/ 83548 h 332184"/>
                  <a:gd name="connsiteX22" fmla="*/ 139843 w 289731"/>
                  <a:gd name="connsiteY22" fmla="*/ 91027 h 332184"/>
                  <a:gd name="connsiteX23" fmla="*/ 136252 w 289731"/>
                  <a:gd name="connsiteY23" fmla="*/ 91027 h 332184"/>
                  <a:gd name="connsiteX24" fmla="*/ 134820 w 289731"/>
                  <a:gd name="connsiteY24" fmla="*/ 107324 h 332184"/>
                  <a:gd name="connsiteX25" fmla="*/ 139136 w 289731"/>
                  <a:gd name="connsiteY25" fmla="*/ 106654 h 332184"/>
                  <a:gd name="connsiteX26" fmla="*/ 157051 w 289731"/>
                  <a:gd name="connsiteY26" fmla="*/ 103938 h 332184"/>
                  <a:gd name="connsiteX27" fmla="*/ 157776 w 289731"/>
                  <a:gd name="connsiteY27" fmla="*/ 101222 h 332184"/>
                  <a:gd name="connsiteX28" fmla="*/ 157776 w 289731"/>
                  <a:gd name="connsiteY28" fmla="*/ 97148 h 332184"/>
                  <a:gd name="connsiteX29" fmla="*/ 159209 w 289731"/>
                  <a:gd name="connsiteY29" fmla="*/ 93743 h 332184"/>
                  <a:gd name="connsiteX30" fmla="*/ 176417 w 289731"/>
                  <a:gd name="connsiteY30" fmla="*/ 96459 h 332184"/>
                  <a:gd name="connsiteX31" fmla="*/ 177143 w 289731"/>
                  <a:gd name="connsiteY31" fmla="*/ 98506 h 332184"/>
                  <a:gd name="connsiteX32" fmla="*/ 174985 w 289731"/>
                  <a:gd name="connsiteY32" fmla="*/ 103938 h 332184"/>
                  <a:gd name="connsiteX33" fmla="*/ 202946 w 289731"/>
                  <a:gd name="connsiteY33" fmla="*/ 114133 h 332184"/>
                  <a:gd name="connsiteX34" fmla="*/ 219447 w 289731"/>
                  <a:gd name="connsiteY34" fmla="*/ 148084 h 332184"/>
                  <a:gd name="connsiteX35" fmla="*/ 219447 w 289731"/>
                  <a:gd name="connsiteY35" fmla="*/ 152847 h 332184"/>
                  <a:gd name="connsiteX36" fmla="*/ 191486 w 289731"/>
                  <a:gd name="connsiteY36" fmla="*/ 193607 h 332184"/>
                  <a:gd name="connsiteX37" fmla="*/ 174259 w 289731"/>
                  <a:gd name="connsiteY37" fmla="*/ 199727 h 332184"/>
                  <a:gd name="connsiteX38" fmla="*/ 173552 w 289731"/>
                  <a:gd name="connsiteY38" fmla="*/ 199727 h 332184"/>
                  <a:gd name="connsiteX39" fmla="*/ 169962 w 289731"/>
                  <a:gd name="connsiteY39" fmla="*/ 196323 h 332184"/>
                  <a:gd name="connsiteX40" fmla="*/ 157776 w 289731"/>
                  <a:gd name="connsiteY40" fmla="*/ 187505 h 332184"/>
                  <a:gd name="connsiteX41" fmla="*/ 188602 w 289731"/>
                  <a:gd name="connsiteY41" fmla="*/ 176622 h 332184"/>
                  <a:gd name="connsiteX42" fmla="*/ 202239 w 289731"/>
                  <a:gd name="connsiteY42" fmla="*/ 151488 h 332184"/>
                  <a:gd name="connsiteX43" fmla="*/ 202239 w 289731"/>
                  <a:gd name="connsiteY43" fmla="*/ 148772 h 332184"/>
                  <a:gd name="connsiteX44" fmla="*/ 187170 w 289731"/>
                  <a:gd name="connsiteY44" fmla="*/ 122951 h 332184"/>
                  <a:gd name="connsiteX45" fmla="*/ 178575 w 289731"/>
                  <a:gd name="connsiteY45" fmla="*/ 119565 h 332184"/>
                  <a:gd name="connsiteX46" fmla="*/ 177850 w 289731"/>
                  <a:gd name="connsiteY46" fmla="*/ 119565 h 332184"/>
                  <a:gd name="connsiteX47" fmla="*/ 169962 w 289731"/>
                  <a:gd name="connsiteY47" fmla="*/ 117518 h 332184"/>
                  <a:gd name="connsiteX48" fmla="*/ 139136 w 289731"/>
                  <a:gd name="connsiteY48" fmla="*/ 167785 h 332184"/>
                  <a:gd name="connsiteX49" fmla="*/ 144140 w 289731"/>
                  <a:gd name="connsiteY49" fmla="*/ 179338 h 332184"/>
                  <a:gd name="connsiteX50" fmla="*/ 134113 w 289731"/>
                  <a:gd name="connsiteY50" fmla="*/ 183412 h 332184"/>
                  <a:gd name="connsiteX51" fmla="*/ 129090 w 289731"/>
                  <a:gd name="connsiteY51" fmla="*/ 184770 h 332184"/>
                  <a:gd name="connsiteX52" fmla="*/ 125499 w 289731"/>
                  <a:gd name="connsiteY52" fmla="*/ 180026 h 332184"/>
                  <a:gd name="connsiteX53" fmla="*/ 117611 w 289731"/>
                  <a:gd name="connsiteY53" fmla="*/ 184770 h 332184"/>
                  <a:gd name="connsiteX54" fmla="*/ 91083 w 289731"/>
                  <a:gd name="connsiteY54" fmla="*/ 194965 h 332184"/>
                  <a:gd name="connsiteX55" fmla="*/ 88218 w 289731"/>
                  <a:gd name="connsiteY55" fmla="*/ 194965 h 332184"/>
                  <a:gd name="connsiteX56" fmla="*/ 70284 w 289731"/>
                  <a:gd name="connsiteY56" fmla="*/ 171878 h 332184"/>
                  <a:gd name="connsiteX57" fmla="*/ 70284 w 289731"/>
                  <a:gd name="connsiteY57" fmla="*/ 169162 h 332184"/>
                  <a:gd name="connsiteX58" fmla="*/ 91083 w 289731"/>
                  <a:gd name="connsiteY58" fmla="*/ 129071 h 332184"/>
                  <a:gd name="connsiteX59" fmla="*/ 117611 w 289731"/>
                  <a:gd name="connsiteY59" fmla="*/ 112775 h 332184"/>
                  <a:gd name="connsiteX60" fmla="*/ 118337 w 289731"/>
                  <a:gd name="connsiteY60" fmla="*/ 98506 h 332184"/>
                  <a:gd name="connsiteX61" fmla="*/ 119044 w 289731"/>
                  <a:gd name="connsiteY61" fmla="*/ 93073 h 332184"/>
                  <a:gd name="connsiteX62" fmla="*/ 108291 w 289731"/>
                  <a:gd name="connsiteY62" fmla="*/ 93073 h 332184"/>
                  <a:gd name="connsiteX63" fmla="*/ 96106 w 289731"/>
                  <a:gd name="connsiteY63" fmla="*/ 93743 h 332184"/>
                  <a:gd name="connsiteX64" fmla="*/ 85353 w 289731"/>
                  <a:gd name="connsiteY64" fmla="*/ 93743 h 332184"/>
                  <a:gd name="connsiteX65" fmla="*/ 83195 w 289731"/>
                  <a:gd name="connsiteY65" fmla="*/ 93073 h 332184"/>
                  <a:gd name="connsiteX66" fmla="*/ 80330 w 289731"/>
                  <a:gd name="connsiteY66" fmla="*/ 87623 h 332184"/>
                  <a:gd name="connsiteX67" fmla="*/ 78898 w 289731"/>
                  <a:gd name="connsiteY67" fmla="*/ 84237 h 332184"/>
                  <a:gd name="connsiteX68" fmla="*/ 78898 w 289731"/>
                  <a:gd name="connsiteY68" fmla="*/ 83548 h 332184"/>
                  <a:gd name="connsiteX69" fmla="*/ 78172 w 289731"/>
                  <a:gd name="connsiteY69" fmla="*/ 77446 h 332184"/>
                  <a:gd name="connsiteX70" fmla="*/ 86060 w 289731"/>
                  <a:gd name="connsiteY70" fmla="*/ 77446 h 332184"/>
                  <a:gd name="connsiteX71" fmla="*/ 93241 w 289731"/>
                  <a:gd name="connsiteY71" fmla="*/ 78116 h 332184"/>
                  <a:gd name="connsiteX72" fmla="*/ 103994 w 289731"/>
                  <a:gd name="connsiteY72" fmla="*/ 78116 h 332184"/>
                  <a:gd name="connsiteX73" fmla="*/ 121202 w 289731"/>
                  <a:gd name="connsiteY73" fmla="*/ 76758 h 332184"/>
                  <a:gd name="connsiteX74" fmla="*/ 121909 w 289731"/>
                  <a:gd name="connsiteY74" fmla="*/ 72684 h 332184"/>
                  <a:gd name="connsiteX75" fmla="*/ 123360 w 289731"/>
                  <a:gd name="connsiteY75" fmla="*/ 56387 h 332184"/>
                  <a:gd name="connsiteX76" fmla="*/ 122634 w 289731"/>
                  <a:gd name="connsiteY76" fmla="*/ 48909 h 332184"/>
                  <a:gd name="connsiteX77" fmla="*/ 154186 w 289731"/>
                  <a:gd name="connsiteY77" fmla="*/ 116849 h 332184"/>
                  <a:gd name="connsiteX78" fmla="*/ 136978 w 289731"/>
                  <a:gd name="connsiteY78" fmla="*/ 120923 h 332184"/>
                  <a:gd name="connsiteX79" fmla="*/ 134820 w 289731"/>
                  <a:gd name="connsiteY79" fmla="*/ 121593 h 332184"/>
                  <a:gd name="connsiteX80" fmla="*/ 134820 w 289731"/>
                  <a:gd name="connsiteY80" fmla="*/ 137220 h 332184"/>
                  <a:gd name="connsiteX81" fmla="*/ 135545 w 289731"/>
                  <a:gd name="connsiteY81" fmla="*/ 149461 h 332184"/>
                  <a:gd name="connsiteX82" fmla="*/ 154186 w 289731"/>
                  <a:gd name="connsiteY82" fmla="*/ 116849 h 332184"/>
                  <a:gd name="connsiteX83" fmla="*/ 117611 w 289731"/>
                  <a:gd name="connsiteY83" fmla="*/ 128383 h 332184"/>
                  <a:gd name="connsiteX84" fmla="*/ 91083 w 289731"/>
                  <a:gd name="connsiteY84" fmla="*/ 154893 h 332184"/>
                  <a:gd name="connsiteX85" fmla="*/ 86785 w 289731"/>
                  <a:gd name="connsiteY85" fmla="*/ 168473 h 332184"/>
                  <a:gd name="connsiteX86" fmla="*/ 96106 w 289731"/>
                  <a:gd name="connsiteY86" fmla="*/ 177980 h 332184"/>
                  <a:gd name="connsiteX87" fmla="*/ 114021 w 289731"/>
                  <a:gd name="connsiteY87" fmla="*/ 170520 h 332184"/>
                  <a:gd name="connsiteX88" fmla="*/ 115472 w 289731"/>
                  <a:gd name="connsiteY88" fmla="*/ 169162 h 332184"/>
                  <a:gd name="connsiteX89" fmla="*/ 120476 w 289731"/>
                  <a:gd name="connsiteY89" fmla="*/ 164399 h 332184"/>
                  <a:gd name="connsiteX90" fmla="*/ 119769 w 289731"/>
                  <a:gd name="connsiteY90" fmla="*/ 162353 h 332184"/>
                  <a:gd name="connsiteX91" fmla="*/ 117611 w 289731"/>
                  <a:gd name="connsiteY91" fmla="*/ 128383 h 332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289731" h="332184">
                    <a:moveTo>
                      <a:pt x="14734" y="0"/>
                    </a:moveTo>
                    <a:cubicBezTo>
                      <a:pt x="6572" y="0"/>
                      <a:pt x="0" y="7535"/>
                      <a:pt x="0" y="16892"/>
                    </a:cubicBezTo>
                    <a:lnTo>
                      <a:pt x="0" y="232246"/>
                    </a:lnTo>
                    <a:cubicBezTo>
                      <a:pt x="0" y="241604"/>
                      <a:pt x="6572" y="249138"/>
                      <a:pt x="14734" y="249138"/>
                    </a:cubicBezTo>
                    <a:lnTo>
                      <a:pt x="52741" y="249138"/>
                    </a:lnTo>
                    <a:lnTo>
                      <a:pt x="52741" y="332184"/>
                    </a:lnTo>
                    <a:lnTo>
                      <a:pt x="125183" y="249138"/>
                    </a:lnTo>
                    <a:lnTo>
                      <a:pt x="274997" y="249138"/>
                    </a:lnTo>
                    <a:cubicBezTo>
                      <a:pt x="283159" y="249138"/>
                      <a:pt x="289731" y="241604"/>
                      <a:pt x="289731" y="232246"/>
                    </a:cubicBezTo>
                    <a:lnTo>
                      <a:pt x="289731" y="16892"/>
                    </a:lnTo>
                    <a:cubicBezTo>
                      <a:pt x="289731" y="7535"/>
                      <a:pt x="283159" y="0"/>
                      <a:pt x="274997" y="0"/>
                    </a:cubicBezTo>
                    <a:close/>
                    <a:moveTo>
                      <a:pt x="122634" y="48909"/>
                    </a:moveTo>
                    <a:lnTo>
                      <a:pt x="126225" y="48909"/>
                    </a:lnTo>
                    <a:cubicBezTo>
                      <a:pt x="128615" y="48909"/>
                      <a:pt x="131721" y="49125"/>
                      <a:pt x="135545" y="49578"/>
                    </a:cubicBezTo>
                    <a:cubicBezTo>
                      <a:pt x="139848" y="50031"/>
                      <a:pt x="142953" y="50267"/>
                      <a:pt x="144866" y="50267"/>
                    </a:cubicBezTo>
                    <a:cubicBezTo>
                      <a:pt x="145344" y="52078"/>
                      <a:pt x="144867" y="54575"/>
                      <a:pt x="143433" y="57745"/>
                    </a:cubicBezTo>
                    <a:cubicBezTo>
                      <a:pt x="142477" y="59104"/>
                      <a:pt x="142001" y="60225"/>
                      <a:pt x="142001" y="61131"/>
                    </a:cubicBezTo>
                    <a:cubicBezTo>
                      <a:pt x="141044" y="63396"/>
                      <a:pt x="140321" y="67014"/>
                      <a:pt x="139843" y="71996"/>
                    </a:cubicBezTo>
                    <a:cubicBezTo>
                      <a:pt x="139365" y="73354"/>
                      <a:pt x="139136" y="74277"/>
                      <a:pt x="139136" y="74730"/>
                    </a:cubicBezTo>
                    <a:cubicBezTo>
                      <a:pt x="141526" y="74730"/>
                      <a:pt x="144155" y="74260"/>
                      <a:pt x="147024" y="73354"/>
                    </a:cubicBezTo>
                    <a:cubicBezTo>
                      <a:pt x="158976" y="71995"/>
                      <a:pt x="169720" y="69969"/>
                      <a:pt x="179282" y="67252"/>
                    </a:cubicBezTo>
                    <a:lnTo>
                      <a:pt x="179282" y="83548"/>
                    </a:lnTo>
                    <a:cubicBezTo>
                      <a:pt x="166374" y="86719"/>
                      <a:pt x="153229" y="89215"/>
                      <a:pt x="139843" y="91027"/>
                    </a:cubicBezTo>
                    <a:lnTo>
                      <a:pt x="136252" y="91027"/>
                    </a:lnTo>
                    <a:cubicBezTo>
                      <a:pt x="135774" y="95556"/>
                      <a:pt x="135298" y="100983"/>
                      <a:pt x="134820" y="107324"/>
                    </a:cubicBezTo>
                    <a:cubicBezTo>
                      <a:pt x="135776" y="107324"/>
                      <a:pt x="137223" y="107107"/>
                      <a:pt x="139136" y="106654"/>
                    </a:cubicBezTo>
                    <a:cubicBezTo>
                      <a:pt x="147263" y="105295"/>
                      <a:pt x="153226" y="104391"/>
                      <a:pt x="157051" y="103938"/>
                    </a:cubicBezTo>
                    <a:cubicBezTo>
                      <a:pt x="157051" y="103485"/>
                      <a:pt x="157298" y="102581"/>
                      <a:pt x="157776" y="101222"/>
                    </a:cubicBezTo>
                    <a:lnTo>
                      <a:pt x="157776" y="97148"/>
                    </a:lnTo>
                    <a:cubicBezTo>
                      <a:pt x="157298" y="95336"/>
                      <a:pt x="157775" y="94196"/>
                      <a:pt x="159209" y="93743"/>
                    </a:cubicBezTo>
                    <a:lnTo>
                      <a:pt x="176417" y="96459"/>
                    </a:lnTo>
                    <a:lnTo>
                      <a:pt x="177143" y="98506"/>
                    </a:lnTo>
                    <a:cubicBezTo>
                      <a:pt x="176665" y="99411"/>
                      <a:pt x="175941" y="101220"/>
                      <a:pt x="174985" y="103938"/>
                    </a:cubicBezTo>
                    <a:cubicBezTo>
                      <a:pt x="186459" y="104844"/>
                      <a:pt x="195775" y="108245"/>
                      <a:pt x="202946" y="114133"/>
                    </a:cubicBezTo>
                    <a:cubicBezTo>
                      <a:pt x="213942" y="124550"/>
                      <a:pt x="219447" y="135855"/>
                      <a:pt x="219447" y="148084"/>
                    </a:cubicBezTo>
                    <a:lnTo>
                      <a:pt x="219447" y="152847"/>
                    </a:lnTo>
                    <a:cubicBezTo>
                      <a:pt x="218969" y="169151"/>
                      <a:pt x="209653" y="182737"/>
                      <a:pt x="191486" y="193607"/>
                    </a:cubicBezTo>
                    <a:cubicBezTo>
                      <a:pt x="184315" y="197683"/>
                      <a:pt x="178562" y="199727"/>
                      <a:pt x="174259" y="199727"/>
                    </a:cubicBezTo>
                    <a:lnTo>
                      <a:pt x="173552" y="199727"/>
                    </a:lnTo>
                    <a:lnTo>
                      <a:pt x="169962" y="196323"/>
                    </a:lnTo>
                    <a:cubicBezTo>
                      <a:pt x="164703" y="192247"/>
                      <a:pt x="160645" y="189316"/>
                      <a:pt x="157776" y="187505"/>
                    </a:cubicBezTo>
                    <a:cubicBezTo>
                      <a:pt x="169728" y="185693"/>
                      <a:pt x="179997" y="182057"/>
                      <a:pt x="188602" y="176622"/>
                    </a:cubicBezTo>
                    <a:cubicBezTo>
                      <a:pt x="197208" y="169375"/>
                      <a:pt x="201761" y="161000"/>
                      <a:pt x="202239" y="151488"/>
                    </a:cubicBezTo>
                    <a:lnTo>
                      <a:pt x="202239" y="148772"/>
                    </a:lnTo>
                    <a:cubicBezTo>
                      <a:pt x="201761" y="138355"/>
                      <a:pt x="196732" y="129744"/>
                      <a:pt x="187170" y="122951"/>
                    </a:cubicBezTo>
                    <a:cubicBezTo>
                      <a:pt x="185258" y="121592"/>
                      <a:pt x="182400" y="120471"/>
                      <a:pt x="178575" y="119565"/>
                    </a:cubicBezTo>
                    <a:lnTo>
                      <a:pt x="177850" y="119565"/>
                    </a:lnTo>
                    <a:cubicBezTo>
                      <a:pt x="175937" y="118659"/>
                      <a:pt x="173308" y="117971"/>
                      <a:pt x="169962" y="117518"/>
                    </a:cubicBezTo>
                    <a:cubicBezTo>
                      <a:pt x="163747" y="134276"/>
                      <a:pt x="153478" y="151027"/>
                      <a:pt x="139136" y="167785"/>
                    </a:cubicBezTo>
                    <a:cubicBezTo>
                      <a:pt x="140570" y="172314"/>
                      <a:pt x="142228" y="176168"/>
                      <a:pt x="144140" y="179338"/>
                    </a:cubicBezTo>
                    <a:cubicBezTo>
                      <a:pt x="141750" y="179791"/>
                      <a:pt x="138416" y="181147"/>
                      <a:pt x="134113" y="183412"/>
                    </a:cubicBezTo>
                    <a:cubicBezTo>
                      <a:pt x="131722" y="183865"/>
                      <a:pt x="130046" y="184317"/>
                      <a:pt x="129090" y="184770"/>
                    </a:cubicBezTo>
                    <a:cubicBezTo>
                      <a:pt x="127656" y="183864"/>
                      <a:pt x="126456" y="182291"/>
                      <a:pt x="125499" y="180026"/>
                    </a:cubicBezTo>
                    <a:cubicBezTo>
                      <a:pt x="122153" y="182291"/>
                      <a:pt x="119524" y="183864"/>
                      <a:pt x="117611" y="184770"/>
                    </a:cubicBezTo>
                    <a:cubicBezTo>
                      <a:pt x="107572" y="191564"/>
                      <a:pt x="98732" y="194965"/>
                      <a:pt x="91083" y="194965"/>
                    </a:cubicBezTo>
                    <a:lnTo>
                      <a:pt x="88218" y="194965"/>
                    </a:lnTo>
                    <a:cubicBezTo>
                      <a:pt x="77222" y="194059"/>
                      <a:pt x="71240" y="186371"/>
                      <a:pt x="70284" y="171878"/>
                    </a:cubicBezTo>
                    <a:lnTo>
                      <a:pt x="70284" y="169162"/>
                    </a:lnTo>
                    <a:cubicBezTo>
                      <a:pt x="70762" y="155122"/>
                      <a:pt x="77697" y="141753"/>
                      <a:pt x="91083" y="129071"/>
                    </a:cubicBezTo>
                    <a:cubicBezTo>
                      <a:pt x="97298" y="123183"/>
                      <a:pt x="106138" y="117757"/>
                      <a:pt x="117611" y="112775"/>
                    </a:cubicBezTo>
                    <a:cubicBezTo>
                      <a:pt x="118090" y="109604"/>
                      <a:pt x="118337" y="104846"/>
                      <a:pt x="118337" y="98506"/>
                    </a:cubicBezTo>
                    <a:cubicBezTo>
                      <a:pt x="118815" y="94429"/>
                      <a:pt x="119044" y="92620"/>
                      <a:pt x="119044" y="93073"/>
                    </a:cubicBezTo>
                    <a:lnTo>
                      <a:pt x="108291" y="93073"/>
                    </a:lnTo>
                    <a:cubicBezTo>
                      <a:pt x="103032" y="93526"/>
                      <a:pt x="98974" y="93743"/>
                      <a:pt x="96106" y="93743"/>
                    </a:cubicBezTo>
                    <a:lnTo>
                      <a:pt x="85353" y="93743"/>
                    </a:lnTo>
                    <a:cubicBezTo>
                      <a:pt x="84875" y="93743"/>
                      <a:pt x="84151" y="93526"/>
                      <a:pt x="83195" y="93073"/>
                    </a:cubicBezTo>
                    <a:lnTo>
                      <a:pt x="80330" y="87623"/>
                    </a:lnTo>
                    <a:cubicBezTo>
                      <a:pt x="79852" y="86264"/>
                      <a:pt x="79376" y="85143"/>
                      <a:pt x="78898" y="84237"/>
                    </a:cubicBezTo>
                    <a:lnTo>
                      <a:pt x="78898" y="83548"/>
                    </a:lnTo>
                    <a:cubicBezTo>
                      <a:pt x="77463" y="80831"/>
                      <a:pt x="77216" y="78805"/>
                      <a:pt x="78172" y="77446"/>
                    </a:cubicBezTo>
                    <a:lnTo>
                      <a:pt x="86060" y="77446"/>
                    </a:lnTo>
                    <a:cubicBezTo>
                      <a:pt x="89406" y="77899"/>
                      <a:pt x="91807" y="78116"/>
                      <a:pt x="93241" y="78116"/>
                    </a:cubicBezTo>
                    <a:lnTo>
                      <a:pt x="103994" y="78116"/>
                    </a:lnTo>
                    <a:cubicBezTo>
                      <a:pt x="111165" y="78116"/>
                      <a:pt x="116899" y="77664"/>
                      <a:pt x="121202" y="76758"/>
                    </a:cubicBezTo>
                    <a:cubicBezTo>
                      <a:pt x="121202" y="75852"/>
                      <a:pt x="121431" y="74496"/>
                      <a:pt x="121909" y="72684"/>
                    </a:cubicBezTo>
                    <a:cubicBezTo>
                      <a:pt x="122865" y="65890"/>
                      <a:pt x="123360" y="60463"/>
                      <a:pt x="123360" y="56387"/>
                    </a:cubicBezTo>
                    <a:cubicBezTo>
                      <a:pt x="123360" y="53670"/>
                      <a:pt x="123112" y="51173"/>
                      <a:pt x="122634" y="48909"/>
                    </a:cubicBezTo>
                    <a:close/>
                    <a:moveTo>
                      <a:pt x="154186" y="116849"/>
                    </a:moveTo>
                    <a:cubicBezTo>
                      <a:pt x="146059" y="118207"/>
                      <a:pt x="140324" y="119564"/>
                      <a:pt x="136978" y="120923"/>
                    </a:cubicBezTo>
                    <a:cubicBezTo>
                      <a:pt x="136500" y="120923"/>
                      <a:pt x="135776" y="121140"/>
                      <a:pt x="134820" y="121593"/>
                    </a:cubicBezTo>
                    <a:lnTo>
                      <a:pt x="134820" y="137220"/>
                    </a:lnTo>
                    <a:cubicBezTo>
                      <a:pt x="134820" y="145372"/>
                      <a:pt x="135067" y="149461"/>
                      <a:pt x="135545" y="149461"/>
                    </a:cubicBezTo>
                    <a:cubicBezTo>
                      <a:pt x="144629" y="137685"/>
                      <a:pt x="150839" y="126813"/>
                      <a:pt x="154186" y="116849"/>
                    </a:cubicBezTo>
                    <a:close/>
                    <a:moveTo>
                      <a:pt x="117611" y="128383"/>
                    </a:moveTo>
                    <a:cubicBezTo>
                      <a:pt x="106137" y="134724"/>
                      <a:pt x="97298" y="143570"/>
                      <a:pt x="91083" y="154893"/>
                    </a:cubicBezTo>
                    <a:cubicBezTo>
                      <a:pt x="88214" y="158516"/>
                      <a:pt x="86785" y="163039"/>
                      <a:pt x="86785" y="168473"/>
                    </a:cubicBezTo>
                    <a:cubicBezTo>
                      <a:pt x="86785" y="174814"/>
                      <a:pt x="89891" y="177980"/>
                      <a:pt x="96106" y="177980"/>
                    </a:cubicBezTo>
                    <a:cubicBezTo>
                      <a:pt x="101843" y="177980"/>
                      <a:pt x="107806" y="175502"/>
                      <a:pt x="114021" y="170520"/>
                    </a:cubicBezTo>
                    <a:cubicBezTo>
                      <a:pt x="114499" y="170067"/>
                      <a:pt x="114994" y="169615"/>
                      <a:pt x="115472" y="169162"/>
                    </a:cubicBezTo>
                    <a:cubicBezTo>
                      <a:pt x="117862" y="166444"/>
                      <a:pt x="119520" y="164852"/>
                      <a:pt x="120476" y="164399"/>
                    </a:cubicBezTo>
                    <a:lnTo>
                      <a:pt x="119769" y="162353"/>
                    </a:lnTo>
                    <a:cubicBezTo>
                      <a:pt x="118335" y="151483"/>
                      <a:pt x="117611" y="140159"/>
                      <a:pt x="117611" y="128383"/>
                    </a:cubicBezTo>
                    <a:close/>
                  </a:path>
                </a:pathLst>
              </a:custGeom>
              <a:grpFill/>
              <a:ln w="1496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B5E1183E-F024-353E-E879-CEAE7F8AF883}"/>
              </a:ext>
            </a:extLst>
          </p:cNvPr>
          <p:cNvGrpSpPr/>
          <p:nvPr/>
        </p:nvGrpSpPr>
        <p:grpSpPr>
          <a:xfrm>
            <a:off x="7728476" y="5431565"/>
            <a:ext cx="4140946" cy="520521"/>
            <a:chOff x="7728476" y="5431565"/>
            <a:chExt cx="4140946" cy="52052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6854919-29A3-CD4A-9FAF-1A618BB651FF}"/>
                </a:ext>
              </a:extLst>
            </p:cNvPr>
            <p:cNvSpPr txBox="1"/>
            <p:nvPr/>
          </p:nvSpPr>
          <p:spPr>
            <a:xfrm>
              <a:off x="8495849" y="5459643"/>
              <a:ext cx="3373573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rPr>
                <a:t>Includes 7 enrichment elements for greater discovery and usage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624A62E-BC17-6C8A-66F1-5917FCF1E195}"/>
                </a:ext>
              </a:extLst>
            </p:cNvPr>
            <p:cNvGrpSpPr/>
            <p:nvPr/>
          </p:nvGrpSpPr>
          <p:grpSpPr>
            <a:xfrm>
              <a:off x="7728476" y="5431565"/>
              <a:ext cx="492441" cy="492445"/>
              <a:chOff x="7706735" y="5431545"/>
              <a:chExt cx="548640" cy="548640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0792B13D-E1EE-3915-BAC8-724702D073E9}"/>
                  </a:ext>
                </a:extLst>
              </p:cNvPr>
              <p:cNvSpPr/>
              <p:nvPr/>
            </p:nvSpPr>
            <p:spPr>
              <a:xfrm>
                <a:off x="7788085" y="5474114"/>
                <a:ext cx="120082" cy="120858"/>
              </a:xfrm>
              <a:custGeom>
                <a:avLst/>
                <a:gdLst>
                  <a:gd name="connsiteX0" fmla="*/ 22018 w 150293"/>
                  <a:gd name="connsiteY0" fmla="*/ 128325 h 150342"/>
                  <a:gd name="connsiteX1" fmla="*/ 75164 w 150293"/>
                  <a:gd name="connsiteY1" fmla="*/ 150343 h 150342"/>
                  <a:gd name="connsiteX2" fmla="*/ 128310 w 150293"/>
                  <a:gd name="connsiteY2" fmla="*/ 128325 h 150342"/>
                  <a:gd name="connsiteX3" fmla="*/ 128310 w 150293"/>
                  <a:gd name="connsiteY3" fmla="*/ 22018 h 150342"/>
                  <a:gd name="connsiteX4" fmla="*/ 75164 w 150293"/>
                  <a:gd name="connsiteY4" fmla="*/ 0 h 150342"/>
                  <a:gd name="connsiteX5" fmla="*/ 22018 w 150293"/>
                  <a:gd name="connsiteY5" fmla="*/ 22018 h 150342"/>
                  <a:gd name="connsiteX6" fmla="*/ 0 w 150293"/>
                  <a:gd name="connsiteY6" fmla="*/ 75164 h 150342"/>
                  <a:gd name="connsiteX7" fmla="*/ 22018 w 150293"/>
                  <a:gd name="connsiteY7" fmla="*/ 128325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293" h="150342">
                    <a:moveTo>
                      <a:pt x="22018" y="128325"/>
                    </a:moveTo>
                    <a:cubicBezTo>
                      <a:pt x="36212" y="142519"/>
                      <a:pt x="55098" y="150343"/>
                      <a:pt x="75164" y="150343"/>
                    </a:cubicBezTo>
                    <a:cubicBezTo>
                      <a:pt x="95230" y="150343"/>
                      <a:pt x="114115" y="142519"/>
                      <a:pt x="128310" y="128325"/>
                    </a:cubicBezTo>
                    <a:cubicBezTo>
                      <a:pt x="157622" y="99013"/>
                      <a:pt x="157622" y="51330"/>
                      <a:pt x="128310" y="22018"/>
                    </a:cubicBezTo>
                    <a:cubicBezTo>
                      <a:pt x="114115" y="7824"/>
                      <a:pt x="95230" y="0"/>
                      <a:pt x="75164" y="0"/>
                    </a:cubicBezTo>
                    <a:cubicBezTo>
                      <a:pt x="55098" y="0"/>
                      <a:pt x="36212" y="7824"/>
                      <a:pt x="22018" y="22018"/>
                    </a:cubicBezTo>
                    <a:cubicBezTo>
                      <a:pt x="7824" y="36212"/>
                      <a:pt x="0" y="55098"/>
                      <a:pt x="0" y="75164"/>
                    </a:cubicBezTo>
                    <a:cubicBezTo>
                      <a:pt x="0" y="95230"/>
                      <a:pt x="7808" y="114131"/>
                      <a:pt x="22018" y="128325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7E820BCA-63AC-8487-7E4E-1DA16A27AB30}"/>
                  </a:ext>
                </a:extLst>
              </p:cNvPr>
              <p:cNvSpPr/>
              <p:nvPr/>
            </p:nvSpPr>
            <p:spPr>
              <a:xfrm>
                <a:off x="7791560" y="5824459"/>
                <a:ext cx="120082" cy="120871"/>
              </a:xfrm>
              <a:custGeom>
                <a:avLst/>
                <a:gdLst>
                  <a:gd name="connsiteX0" fmla="*/ 75164 w 150293"/>
                  <a:gd name="connsiteY0" fmla="*/ 0 h 150358"/>
                  <a:gd name="connsiteX1" fmla="*/ 22018 w 150293"/>
                  <a:gd name="connsiteY1" fmla="*/ 22018 h 150358"/>
                  <a:gd name="connsiteX2" fmla="*/ 0 w 150293"/>
                  <a:gd name="connsiteY2" fmla="*/ 75179 h 150358"/>
                  <a:gd name="connsiteX3" fmla="*/ 22018 w 150293"/>
                  <a:gd name="connsiteY3" fmla="*/ 128340 h 150358"/>
                  <a:gd name="connsiteX4" fmla="*/ 75164 w 150293"/>
                  <a:gd name="connsiteY4" fmla="*/ 150358 h 150358"/>
                  <a:gd name="connsiteX5" fmla="*/ 128310 w 150293"/>
                  <a:gd name="connsiteY5" fmla="*/ 128340 h 150358"/>
                  <a:gd name="connsiteX6" fmla="*/ 128310 w 150293"/>
                  <a:gd name="connsiteY6" fmla="*/ 22033 h 150358"/>
                  <a:gd name="connsiteX7" fmla="*/ 75164 w 150293"/>
                  <a:gd name="connsiteY7" fmla="*/ 0 h 15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293" h="150358">
                    <a:moveTo>
                      <a:pt x="75164" y="0"/>
                    </a:moveTo>
                    <a:cubicBezTo>
                      <a:pt x="55083" y="0"/>
                      <a:pt x="36212" y="7839"/>
                      <a:pt x="22018" y="22018"/>
                    </a:cubicBezTo>
                    <a:cubicBezTo>
                      <a:pt x="7824" y="36212"/>
                      <a:pt x="0" y="55098"/>
                      <a:pt x="0" y="75179"/>
                    </a:cubicBezTo>
                    <a:cubicBezTo>
                      <a:pt x="0" y="95260"/>
                      <a:pt x="7824" y="114131"/>
                      <a:pt x="22018" y="128340"/>
                    </a:cubicBezTo>
                    <a:cubicBezTo>
                      <a:pt x="36212" y="142550"/>
                      <a:pt x="55098" y="150358"/>
                      <a:pt x="75164" y="150358"/>
                    </a:cubicBezTo>
                    <a:cubicBezTo>
                      <a:pt x="95230" y="150358"/>
                      <a:pt x="114115" y="142535"/>
                      <a:pt x="128310" y="128340"/>
                    </a:cubicBezTo>
                    <a:cubicBezTo>
                      <a:pt x="157622" y="99028"/>
                      <a:pt x="157622" y="51330"/>
                      <a:pt x="128310" y="22033"/>
                    </a:cubicBezTo>
                    <a:cubicBezTo>
                      <a:pt x="114115" y="7824"/>
                      <a:pt x="95245" y="0"/>
                      <a:pt x="751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2FC6DC89-5D54-5270-6FE2-4C5EEBAA6F30}"/>
                  </a:ext>
                </a:extLst>
              </p:cNvPr>
              <p:cNvSpPr/>
              <p:nvPr/>
            </p:nvSpPr>
            <p:spPr>
              <a:xfrm>
                <a:off x="7931262" y="5645436"/>
                <a:ext cx="120121" cy="120858"/>
              </a:xfrm>
              <a:custGeom>
                <a:avLst/>
                <a:gdLst>
                  <a:gd name="connsiteX0" fmla="*/ 75164 w 150342"/>
                  <a:gd name="connsiteY0" fmla="*/ 0 h 150342"/>
                  <a:gd name="connsiteX1" fmla="*/ 0 w 150342"/>
                  <a:gd name="connsiteY1" fmla="*/ 75164 h 150342"/>
                  <a:gd name="connsiteX2" fmla="*/ 75164 w 150342"/>
                  <a:gd name="connsiteY2" fmla="*/ 150343 h 150342"/>
                  <a:gd name="connsiteX3" fmla="*/ 150343 w 150342"/>
                  <a:gd name="connsiteY3" fmla="*/ 75164 h 150342"/>
                  <a:gd name="connsiteX4" fmla="*/ 75164 w 150342"/>
                  <a:gd name="connsiteY4" fmla="*/ 0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342" h="150342">
                    <a:moveTo>
                      <a:pt x="75164" y="0"/>
                    </a:moveTo>
                    <a:cubicBezTo>
                      <a:pt x="33716" y="0"/>
                      <a:pt x="0" y="33731"/>
                      <a:pt x="0" y="75164"/>
                    </a:cubicBezTo>
                    <a:cubicBezTo>
                      <a:pt x="0" y="116612"/>
                      <a:pt x="33731" y="150343"/>
                      <a:pt x="75164" y="150343"/>
                    </a:cubicBezTo>
                    <a:cubicBezTo>
                      <a:pt x="116612" y="150343"/>
                      <a:pt x="150343" y="116612"/>
                      <a:pt x="150343" y="75164"/>
                    </a:cubicBezTo>
                    <a:cubicBezTo>
                      <a:pt x="150343" y="33716"/>
                      <a:pt x="116612" y="0"/>
                      <a:pt x="751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03F93FB-1B3E-B9EE-7A08-D0F3EF145379}"/>
                  </a:ext>
                </a:extLst>
              </p:cNvPr>
              <p:cNvSpPr/>
              <p:nvPr/>
            </p:nvSpPr>
            <p:spPr>
              <a:xfrm>
                <a:off x="7706735" y="5646135"/>
                <a:ext cx="120109" cy="120858"/>
              </a:xfrm>
              <a:custGeom>
                <a:avLst/>
                <a:gdLst>
                  <a:gd name="connsiteX0" fmla="*/ 75164 w 150327"/>
                  <a:gd name="connsiteY0" fmla="*/ 150343 h 150342"/>
                  <a:gd name="connsiteX1" fmla="*/ 150328 w 150327"/>
                  <a:gd name="connsiteY1" fmla="*/ 75164 h 150342"/>
                  <a:gd name="connsiteX2" fmla="*/ 75164 w 150327"/>
                  <a:gd name="connsiteY2" fmla="*/ 0 h 150342"/>
                  <a:gd name="connsiteX3" fmla="*/ 0 w 150327"/>
                  <a:gd name="connsiteY3" fmla="*/ 75164 h 150342"/>
                  <a:gd name="connsiteX4" fmla="*/ 75164 w 150327"/>
                  <a:gd name="connsiteY4" fmla="*/ 150343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327" h="150342">
                    <a:moveTo>
                      <a:pt x="75164" y="150343"/>
                    </a:moveTo>
                    <a:cubicBezTo>
                      <a:pt x="116612" y="150343"/>
                      <a:pt x="150328" y="116612"/>
                      <a:pt x="150328" y="75164"/>
                    </a:cubicBezTo>
                    <a:cubicBezTo>
                      <a:pt x="150328" y="33716"/>
                      <a:pt x="116597" y="0"/>
                      <a:pt x="75164" y="0"/>
                    </a:cubicBezTo>
                    <a:cubicBezTo>
                      <a:pt x="33731" y="0"/>
                      <a:pt x="0" y="33716"/>
                      <a:pt x="0" y="75164"/>
                    </a:cubicBezTo>
                    <a:cubicBezTo>
                      <a:pt x="0" y="116612"/>
                      <a:pt x="33731" y="150343"/>
                      <a:pt x="75164" y="150343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10EAABD-548F-2E58-84BB-5FCBBE4FB83A}"/>
                  </a:ext>
                </a:extLst>
              </p:cNvPr>
              <p:cNvSpPr/>
              <p:nvPr/>
            </p:nvSpPr>
            <p:spPr>
              <a:xfrm>
                <a:off x="7982504" y="5859327"/>
                <a:ext cx="120121" cy="120858"/>
              </a:xfrm>
              <a:custGeom>
                <a:avLst/>
                <a:gdLst>
                  <a:gd name="connsiteX0" fmla="*/ 75164 w 150342"/>
                  <a:gd name="connsiteY0" fmla="*/ 0 h 150342"/>
                  <a:gd name="connsiteX1" fmla="*/ 0 w 150342"/>
                  <a:gd name="connsiteY1" fmla="*/ 75164 h 150342"/>
                  <a:gd name="connsiteX2" fmla="*/ 75164 w 150342"/>
                  <a:gd name="connsiteY2" fmla="*/ 150343 h 150342"/>
                  <a:gd name="connsiteX3" fmla="*/ 150343 w 150342"/>
                  <a:gd name="connsiteY3" fmla="*/ 75164 h 150342"/>
                  <a:gd name="connsiteX4" fmla="*/ 75164 w 150342"/>
                  <a:gd name="connsiteY4" fmla="*/ 0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342" h="150342">
                    <a:moveTo>
                      <a:pt x="75164" y="0"/>
                    </a:moveTo>
                    <a:cubicBezTo>
                      <a:pt x="33716" y="0"/>
                      <a:pt x="0" y="33731"/>
                      <a:pt x="0" y="75164"/>
                    </a:cubicBezTo>
                    <a:cubicBezTo>
                      <a:pt x="0" y="116612"/>
                      <a:pt x="33731" y="150343"/>
                      <a:pt x="75164" y="150343"/>
                    </a:cubicBezTo>
                    <a:cubicBezTo>
                      <a:pt x="116612" y="150343"/>
                      <a:pt x="150343" y="116612"/>
                      <a:pt x="150343" y="75164"/>
                    </a:cubicBezTo>
                    <a:cubicBezTo>
                      <a:pt x="150343" y="33731"/>
                      <a:pt x="116612" y="0"/>
                      <a:pt x="751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72FA08DC-A849-22C5-4B6E-F46EA22E9407}"/>
                  </a:ext>
                </a:extLst>
              </p:cNvPr>
              <p:cNvSpPr/>
              <p:nvPr/>
            </p:nvSpPr>
            <p:spPr>
              <a:xfrm rot="20998021">
                <a:off x="8010290" y="5772240"/>
                <a:ext cx="12090" cy="81468"/>
              </a:xfrm>
              <a:custGeom>
                <a:avLst/>
                <a:gdLst>
                  <a:gd name="connsiteX0" fmla="*/ 7566 w 15132"/>
                  <a:gd name="connsiteY0" fmla="*/ 378 h 101343"/>
                  <a:gd name="connsiteX1" fmla="*/ 0 w 15132"/>
                  <a:gd name="connsiteY1" fmla="*/ 0 h 101343"/>
                  <a:gd name="connsiteX2" fmla="*/ 0 w 15132"/>
                  <a:gd name="connsiteY2" fmla="*/ 101343 h 101343"/>
                  <a:gd name="connsiteX3" fmla="*/ 7566 w 15132"/>
                  <a:gd name="connsiteY3" fmla="*/ 100965 h 101343"/>
                  <a:gd name="connsiteX4" fmla="*/ 15133 w 15132"/>
                  <a:gd name="connsiteY4" fmla="*/ 101343 h 101343"/>
                  <a:gd name="connsiteX5" fmla="*/ 15133 w 15132"/>
                  <a:gd name="connsiteY5" fmla="*/ 0 h 101343"/>
                  <a:gd name="connsiteX6" fmla="*/ 7566 w 15132"/>
                  <a:gd name="connsiteY6" fmla="*/ 378 h 101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32" h="101343">
                    <a:moveTo>
                      <a:pt x="7566" y="378"/>
                    </a:moveTo>
                    <a:cubicBezTo>
                      <a:pt x="5009" y="378"/>
                      <a:pt x="2497" y="197"/>
                      <a:pt x="0" y="0"/>
                    </a:cubicBezTo>
                    <a:lnTo>
                      <a:pt x="0" y="101343"/>
                    </a:lnTo>
                    <a:cubicBezTo>
                      <a:pt x="2497" y="101132"/>
                      <a:pt x="5009" y="100965"/>
                      <a:pt x="7566" y="100965"/>
                    </a:cubicBezTo>
                    <a:cubicBezTo>
                      <a:pt x="10124" y="100965"/>
                      <a:pt x="12636" y="101147"/>
                      <a:pt x="15133" y="101343"/>
                    </a:cubicBezTo>
                    <a:lnTo>
                      <a:pt x="15133" y="0"/>
                    </a:lnTo>
                    <a:cubicBezTo>
                      <a:pt x="12636" y="197"/>
                      <a:pt x="10124" y="378"/>
                      <a:pt x="7566" y="378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3AB935E-5731-9B99-D3D9-EEAE491D5283}"/>
                  </a:ext>
                </a:extLst>
              </p:cNvPr>
              <p:cNvSpPr/>
              <p:nvPr/>
            </p:nvSpPr>
            <p:spPr>
              <a:xfrm>
                <a:off x="8131218" y="5746744"/>
                <a:ext cx="120070" cy="120858"/>
              </a:xfrm>
              <a:custGeom>
                <a:avLst/>
                <a:gdLst>
                  <a:gd name="connsiteX0" fmla="*/ 75134 w 150278"/>
                  <a:gd name="connsiteY0" fmla="*/ 150343 h 150342"/>
                  <a:gd name="connsiteX1" fmla="*/ 128295 w 150278"/>
                  <a:gd name="connsiteY1" fmla="*/ 128325 h 150342"/>
                  <a:gd name="connsiteX2" fmla="*/ 128295 w 150278"/>
                  <a:gd name="connsiteY2" fmla="*/ 22018 h 150342"/>
                  <a:gd name="connsiteX3" fmla="*/ 75134 w 150278"/>
                  <a:gd name="connsiteY3" fmla="*/ 0 h 150342"/>
                  <a:gd name="connsiteX4" fmla="*/ 21973 w 150278"/>
                  <a:gd name="connsiteY4" fmla="*/ 22018 h 150342"/>
                  <a:gd name="connsiteX5" fmla="*/ 21973 w 150278"/>
                  <a:gd name="connsiteY5" fmla="*/ 128325 h 150342"/>
                  <a:gd name="connsiteX6" fmla="*/ 75134 w 150278"/>
                  <a:gd name="connsiteY6" fmla="*/ 150343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278" h="150342">
                    <a:moveTo>
                      <a:pt x="75134" y="150343"/>
                    </a:moveTo>
                    <a:cubicBezTo>
                      <a:pt x="95215" y="150343"/>
                      <a:pt x="114085" y="142519"/>
                      <a:pt x="128295" y="128325"/>
                    </a:cubicBezTo>
                    <a:cubicBezTo>
                      <a:pt x="157607" y="99013"/>
                      <a:pt x="157607" y="51315"/>
                      <a:pt x="128295" y="22018"/>
                    </a:cubicBezTo>
                    <a:cubicBezTo>
                      <a:pt x="114100" y="7824"/>
                      <a:pt x="95215" y="0"/>
                      <a:pt x="75134" y="0"/>
                    </a:cubicBezTo>
                    <a:cubicBezTo>
                      <a:pt x="55068" y="0"/>
                      <a:pt x="36182" y="7839"/>
                      <a:pt x="21973" y="22018"/>
                    </a:cubicBezTo>
                    <a:cubicBezTo>
                      <a:pt x="-7324" y="51330"/>
                      <a:pt x="-7324" y="99028"/>
                      <a:pt x="21973" y="128325"/>
                    </a:cubicBezTo>
                    <a:cubicBezTo>
                      <a:pt x="36167" y="142535"/>
                      <a:pt x="55068" y="150343"/>
                      <a:pt x="75134" y="150343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E5032110-F3C7-97E9-4CE6-3D311B9DAC98}"/>
                  </a:ext>
                </a:extLst>
              </p:cNvPr>
              <p:cNvSpPr/>
              <p:nvPr/>
            </p:nvSpPr>
            <p:spPr>
              <a:xfrm>
                <a:off x="7841997" y="5701374"/>
                <a:ext cx="80984" cy="12164"/>
              </a:xfrm>
              <a:custGeom>
                <a:avLst/>
                <a:gdLst>
                  <a:gd name="connsiteX0" fmla="*/ 101359 w 101358"/>
                  <a:gd name="connsiteY0" fmla="*/ 15133 h 15132"/>
                  <a:gd name="connsiteX1" fmla="*/ 100980 w 101358"/>
                  <a:gd name="connsiteY1" fmla="*/ 7566 h 15132"/>
                  <a:gd name="connsiteX2" fmla="*/ 101359 w 101358"/>
                  <a:gd name="connsiteY2" fmla="*/ 0 h 15132"/>
                  <a:gd name="connsiteX3" fmla="*/ 0 w 101358"/>
                  <a:gd name="connsiteY3" fmla="*/ 0 h 15132"/>
                  <a:gd name="connsiteX4" fmla="*/ 378 w 101358"/>
                  <a:gd name="connsiteY4" fmla="*/ 7566 h 15132"/>
                  <a:gd name="connsiteX5" fmla="*/ 0 w 101358"/>
                  <a:gd name="connsiteY5" fmla="*/ 15133 h 15132"/>
                  <a:gd name="connsiteX6" fmla="*/ 101359 w 101358"/>
                  <a:gd name="connsiteY6" fmla="*/ 15133 h 1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58" h="15132">
                    <a:moveTo>
                      <a:pt x="101359" y="15133"/>
                    </a:moveTo>
                    <a:cubicBezTo>
                      <a:pt x="101147" y="12636"/>
                      <a:pt x="100980" y="10124"/>
                      <a:pt x="100980" y="7566"/>
                    </a:cubicBezTo>
                    <a:cubicBezTo>
                      <a:pt x="100980" y="5009"/>
                      <a:pt x="101162" y="2497"/>
                      <a:pt x="101359" y="0"/>
                    </a:cubicBezTo>
                    <a:lnTo>
                      <a:pt x="0" y="0"/>
                    </a:lnTo>
                    <a:cubicBezTo>
                      <a:pt x="212" y="2497"/>
                      <a:pt x="378" y="5009"/>
                      <a:pt x="378" y="7566"/>
                    </a:cubicBezTo>
                    <a:cubicBezTo>
                      <a:pt x="378" y="10124"/>
                      <a:pt x="197" y="12636"/>
                      <a:pt x="0" y="15133"/>
                    </a:cubicBezTo>
                    <a:lnTo>
                      <a:pt x="101359" y="15133"/>
                    </a:ln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BE45BF34-B5D1-2B84-F89B-1D9045B13799}"/>
                  </a:ext>
                </a:extLst>
              </p:cNvPr>
              <p:cNvSpPr/>
              <p:nvPr/>
            </p:nvSpPr>
            <p:spPr>
              <a:xfrm rot="20514424">
                <a:off x="8059173" y="5722041"/>
                <a:ext cx="65797" cy="66432"/>
              </a:xfrm>
              <a:custGeom>
                <a:avLst/>
                <a:gdLst>
                  <a:gd name="connsiteX0" fmla="*/ 76738 w 82351"/>
                  <a:gd name="connsiteY0" fmla="*/ 76738 h 82639"/>
                  <a:gd name="connsiteX1" fmla="*/ 82352 w 82351"/>
                  <a:gd name="connsiteY1" fmla="*/ 71653 h 82639"/>
                  <a:gd name="connsiteX2" fmla="*/ 10699 w 82351"/>
                  <a:gd name="connsiteY2" fmla="*/ 0 h 82639"/>
                  <a:gd name="connsiteX3" fmla="*/ 0 w 82351"/>
                  <a:gd name="connsiteY3" fmla="*/ 10699 h 82639"/>
                  <a:gd name="connsiteX4" fmla="*/ 71941 w 82351"/>
                  <a:gd name="connsiteY4" fmla="*/ 82639 h 82639"/>
                  <a:gd name="connsiteX5" fmla="*/ 76738 w 82351"/>
                  <a:gd name="connsiteY5" fmla="*/ 76738 h 8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351" h="82639">
                    <a:moveTo>
                      <a:pt x="76738" y="76738"/>
                    </a:moveTo>
                    <a:cubicBezTo>
                      <a:pt x="78538" y="74937"/>
                      <a:pt x="80430" y="73272"/>
                      <a:pt x="82352" y="71653"/>
                    </a:cubicBezTo>
                    <a:lnTo>
                      <a:pt x="10699" y="0"/>
                    </a:lnTo>
                    <a:cubicBezTo>
                      <a:pt x="7430" y="3859"/>
                      <a:pt x="3859" y="7430"/>
                      <a:pt x="0" y="10699"/>
                    </a:cubicBezTo>
                    <a:lnTo>
                      <a:pt x="71941" y="82639"/>
                    </a:lnTo>
                    <a:cubicBezTo>
                      <a:pt x="73575" y="80687"/>
                      <a:pt x="74907" y="78569"/>
                      <a:pt x="76738" y="76738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4D339A1-6FFA-F110-9139-4E51CC781296}"/>
                  </a:ext>
                </a:extLst>
              </p:cNvPr>
              <p:cNvSpPr/>
              <p:nvPr/>
            </p:nvSpPr>
            <p:spPr>
              <a:xfrm rot="417344">
                <a:off x="7890397" y="5586873"/>
                <a:ext cx="65810" cy="66444"/>
              </a:xfrm>
              <a:custGeom>
                <a:avLst/>
                <a:gdLst>
                  <a:gd name="connsiteX0" fmla="*/ 5614 w 82367"/>
                  <a:gd name="connsiteY0" fmla="*/ 5887 h 82654"/>
                  <a:gd name="connsiteX1" fmla="*/ 0 w 82367"/>
                  <a:gd name="connsiteY1" fmla="*/ 10971 h 82654"/>
                  <a:gd name="connsiteX2" fmla="*/ 71668 w 82367"/>
                  <a:gd name="connsiteY2" fmla="*/ 82655 h 82654"/>
                  <a:gd name="connsiteX3" fmla="*/ 82367 w 82367"/>
                  <a:gd name="connsiteY3" fmla="*/ 71956 h 82654"/>
                  <a:gd name="connsiteX4" fmla="*/ 10411 w 82367"/>
                  <a:gd name="connsiteY4" fmla="*/ 0 h 82654"/>
                  <a:gd name="connsiteX5" fmla="*/ 5614 w 82367"/>
                  <a:gd name="connsiteY5" fmla="*/ 5887 h 82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367" h="82654">
                    <a:moveTo>
                      <a:pt x="5614" y="5887"/>
                    </a:moveTo>
                    <a:cubicBezTo>
                      <a:pt x="3813" y="7687"/>
                      <a:pt x="1922" y="9352"/>
                      <a:pt x="0" y="10971"/>
                    </a:cubicBezTo>
                    <a:lnTo>
                      <a:pt x="71668" y="82655"/>
                    </a:lnTo>
                    <a:cubicBezTo>
                      <a:pt x="74937" y="78796"/>
                      <a:pt x="78508" y="75209"/>
                      <a:pt x="82367" y="71956"/>
                    </a:cubicBezTo>
                    <a:lnTo>
                      <a:pt x="10411" y="0"/>
                    </a:lnTo>
                    <a:cubicBezTo>
                      <a:pt x="8792" y="1937"/>
                      <a:pt x="7445" y="4056"/>
                      <a:pt x="5614" y="5887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CBC41132-55AD-A8CE-CBAC-81C11F1B12C3}"/>
                  </a:ext>
                </a:extLst>
              </p:cNvPr>
              <p:cNvSpPr/>
              <p:nvPr/>
            </p:nvSpPr>
            <p:spPr>
              <a:xfrm>
                <a:off x="8135254" y="5555471"/>
                <a:ext cx="120121" cy="120858"/>
              </a:xfrm>
              <a:custGeom>
                <a:avLst/>
                <a:gdLst>
                  <a:gd name="connsiteX0" fmla="*/ 75164 w 150342"/>
                  <a:gd name="connsiteY0" fmla="*/ 0 h 150342"/>
                  <a:gd name="connsiteX1" fmla="*/ 0 w 150342"/>
                  <a:gd name="connsiteY1" fmla="*/ 75164 h 150342"/>
                  <a:gd name="connsiteX2" fmla="*/ 75164 w 150342"/>
                  <a:gd name="connsiteY2" fmla="*/ 150343 h 150342"/>
                  <a:gd name="connsiteX3" fmla="*/ 150343 w 150342"/>
                  <a:gd name="connsiteY3" fmla="*/ 75164 h 150342"/>
                  <a:gd name="connsiteX4" fmla="*/ 75164 w 150342"/>
                  <a:gd name="connsiteY4" fmla="*/ 0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342" h="150342">
                    <a:moveTo>
                      <a:pt x="75164" y="0"/>
                    </a:moveTo>
                    <a:cubicBezTo>
                      <a:pt x="33731" y="0"/>
                      <a:pt x="0" y="33731"/>
                      <a:pt x="0" y="75164"/>
                    </a:cubicBezTo>
                    <a:cubicBezTo>
                      <a:pt x="0" y="116612"/>
                      <a:pt x="33731" y="150343"/>
                      <a:pt x="75164" y="150343"/>
                    </a:cubicBezTo>
                    <a:cubicBezTo>
                      <a:pt x="116612" y="150343"/>
                      <a:pt x="150343" y="116612"/>
                      <a:pt x="150343" y="75164"/>
                    </a:cubicBezTo>
                    <a:cubicBezTo>
                      <a:pt x="150343" y="33716"/>
                      <a:pt x="116612" y="0"/>
                      <a:pt x="751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773F9803-4BF1-73C1-063A-7CFDE94241C7}"/>
                  </a:ext>
                </a:extLst>
              </p:cNvPr>
              <p:cNvSpPr/>
              <p:nvPr/>
            </p:nvSpPr>
            <p:spPr>
              <a:xfrm>
                <a:off x="7984406" y="5431545"/>
                <a:ext cx="120121" cy="120858"/>
              </a:xfrm>
              <a:custGeom>
                <a:avLst/>
                <a:gdLst>
                  <a:gd name="connsiteX0" fmla="*/ 75164 w 150342"/>
                  <a:gd name="connsiteY0" fmla="*/ 150343 h 150342"/>
                  <a:gd name="connsiteX1" fmla="*/ 150343 w 150342"/>
                  <a:gd name="connsiteY1" fmla="*/ 75179 h 150342"/>
                  <a:gd name="connsiteX2" fmla="*/ 75164 w 150342"/>
                  <a:gd name="connsiteY2" fmla="*/ 0 h 150342"/>
                  <a:gd name="connsiteX3" fmla="*/ 0 w 150342"/>
                  <a:gd name="connsiteY3" fmla="*/ 75164 h 150342"/>
                  <a:gd name="connsiteX4" fmla="*/ 75164 w 150342"/>
                  <a:gd name="connsiteY4" fmla="*/ 150343 h 150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0342" h="150342">
                    <a:moveTo>
                      <a:pt x="75164" y="150343"/>
                    </a:moveTo>
                    <a:cubicBezTo>
                      <a:pt x="116612" y="150343"/>
                      <a:pt x="150343" y="116612"/>
                      <a:pt x="150343" y="75179"/>
                    </a:cubicBezTo>
                    <a:cubicBezTo>
                      <a:pt x="150343" y="33746"/>
                      <a:pt x="116612" y="0"/>
                      <a:pt x="75164" y="0"/>
                    </a:cubicBezTo>
                    <a:cubicBezTo>
                      <a:pt x="33716" y="0"/>
                      <a:pt x="0" y="33731"/>
                      <a:pt x="0" y="75164"/>
                    </a:cubicBezTo>
                    <a:cubicBezTo>
                      <a:pt x="0" y="116597"/>
                      <a:pt x="33716" y="150343"/>
                      <a:pt x="75164" y="150343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E6925BB9-40A5-0D32-12FA-197E2E7FB9CD}"/>
                  </a:ext>
                </a:extLst>
              </p:cNvPr>
              <p:cNvSpPr/>
              <p:nvPr/>
            </p:nvSpPr>
            <p:spPr>
              <a:xfrm rot="21168471">
                <a:off x="7886272" y="5758613"/>
                <a:ext cx="65810" cy="66432"/>
              </a:xfrm>
              <a:custGeom>
                <a:avLst/>
                <a:gdLst>
                  <a:gd name="connsiteX0" fmla="*/ 71668 w 82367"/>
                  <a:gd name="connsiteY0" fmla="*/ 0 h 82639"/>
                  <a:gd name="connsiteX1" fmla="*/ 0 w 82367"/>
                  <a:gd name="connsiteY1" fmla="*/ 71653 h 82639"/>
                  <a:gd name="connsiteX2" fmla="*/ 5614 w 82367"/>
                  <a:gd name="connsiteY2" fmla="*/ 76738 h 82639"/>
                  <a:gd name="connsiteX3" fmla="*/ 10426 w 82367"/>
                  <a:gd name="connsiteY3" fmla="*/ 82639 h 82639"/>
                  <a:gd name="connsiteX4" fmla="*/ 82367 w 82367"/>
                  <a:gd name="connsiteY4" fmla="*/ 10699 h 82639"/>
                  <a:gd name="connsiteX5" fmla="*/ 71668 w 82367"/>
                  <a:gd name="connsiteY5" fmla="*/ 0 h 82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367" h="82639">
                    <a:moveTo>
                      <a:pt x="71668" y="0"/>
                    </a:moveTo>
                    <a:lnTo>
                      <a:pt x="0" y="71653"/>
                    </a:lnTo>
                    <a:cubicBezTo>
                      <a:pt x="1907" y="73272"/>
                      <a:pt x="3813" y="74937"/>
                      <a:pt x="5614" y="76738"/>
                    </a:cubicBezTo>
                    <a:cubicBezTo>
                      <a:pt x="7445" y="78569"/>
                      <a:pt x="8777" y="80687"/>
                      <a:pt x="10426" y="82639"/>
                    </a:cubicBezTo>
                    <a:lnTo>
                      <a:pt x="82367" y="10699"/>
                    </a:lnTo>
                    <a:cubicBezTo>
                      <a:pt x="78508" y="7430"/>
                      <a:pt x="74937" y="3859"/>
                      <a:pt x="7166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6A222B78-3844-8E27-4F6E-90CD927C4BC9}"/>
                  </a:ext>
                </a:extLst>
              </p:cNvPr>
              <p:cNvSpPr/>
              <p:nvPr/>
            </p:nvSpPr>
            <p:spPr>
              <a:xfrm rot="787143">
                <a:off x="8009574" y="5558477"/>
                <a:ext cx="12090" cy="81480"/>
              </a:xfrm>
              <a:custGeom>
                <a:avLst/>
                <a:gdLst>
                  <a:gd name="connsiteX0" fmla="*/ 7566 w 15132"/>
                  <a:gd name="connsiteY0" fmla="*/ 100980 h 101358"/>
                  <a:gd name="connsiteX1" fmla="*/ 15133 w 15132"/>
                  <a:gd name="connsiteY1" fmla="*/ 101359 h 101358"/>
                  <a:gd name="connsiteX2" fmla="*/ 15133 w 15132"/>
                  <a:gd name="connsiteY2" fmla="*/ 0 h 101358"/>
                  <a:gd name="connsiteX3" fmla="*/ 7566 w 15132"/>
                  <a:gd name="connsiteY3" fmla="*/ 378 h 101358"/>
                  <a:gd name="connsiteX4" fmla="*/ 0 w 15132"/>
                  <a:gd name="connsiteY4" fmla="*/ 0 h 101358"/>
                  <a:gd name="connsiteX5" fmla="*/ 0 w 15132"/>
                  <a:gd name="connsiteY5" fmla="*/ 101359 h 101358"/>
                  <a:gd name="connsiteX6" fmla="*/ 7566 w 15132"/>
                  <a:gd name="connsiteY6" fmla="*/ 100980 h 101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32" h="101358">
                    <a:moveTo>
                      <a:pt x="7566" y="100980"/>
                    </a:moveTo>
                    <a:cubicBezTo>
                      <a:pt x="10124" y="100980"/>
                      <a:pt x="12636" y="101162"/>
                      <a:pt x="15133" y="101359"/>
                    </a:cubicBezTo>
                    <a:lnTo>
                      <a:pt x="15133" y="0"/>
                    </a:lnTo>
                    <a:cubicBezTo>
                      <a:pt x="12636" y="212"/>
                      <a:pt x="10124" y="378"/>
                      <a:pt x="7566" y="378"/>
                    </a:cubicBezTo>
                    <a:cubicBezTo>
                      <a:pt x="5009" y="378"/>
                      <a:pt x="2497" y="197"/>
                      <a:pt x="0" y="0"/>
                    </a:cubicBezTo>
                    <a:lnTo>
                      <a:pt x="0" y="101359"/>
                    </a:lnTo>
                    <a:cubicBezTo>
                      <a:pt x="2497" y="101147"/>
                      <a:pt x="5009" y="100980"/>
                      <a:pt x="7566" y="100980"/>
                    </a:cubicBez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31BB0100-201E-4A70-DD90-EFD8D9AEAA2C}"/>
                  </a:ext>
                </a:extLst>
              </p:cNvPr>
              <p:cNvSpPr/>
              <p:nvPr/>
            </p:nvSpPr>
            <p:spPr>
              <a:xfrm rot="20288117">
                <a:off x="8049683" y="5654523"/>
                <a:ext cx="80972" cy="12164"/>
              </a:xfrm>
              <a:custGeom>
                <a:avLst/>
                <a:gdLst>
                  <a:gd name="connsiteX0" fmla="*/ 101343 w 101343"/>
                  <a:gd name="connsiteY0" fmla="*/ 15133 h 15132"/>
                  <a:gd name="connsiteX1" fmla="*/ 100965 w 101343"/>
                  <a:gd name="connsiteY1" fmla="*/ 7566 h 15132"/>
                  <a:gd name="connsiteX2" fmla="*/ 101343 w 101343"/>
                  <a:gd name="connsiteY2" fmla="*/ 0 h 15132"/>
                  <a:gd name="connsiteX3" fmla="*/ 0 w 101343"/>
                  <a:gd name="connsiteY3" fmla="*/ 0 h 15132"/>
                  <a:gd name="connsiteX4" fmla="*/ 378 w 101343"/>
                  <a:gd name="connsiteY4" fmla="*/ 7566 h 15132"/>
                  <a:gd name="connsiteX5" fmla="*/ 0 w 101343"/>
                  <a:gd name="connsiteY5" fmla="*/ 15133 h 15132"/>
                  <a:gd name="connsiteX6" fmla="*/ 101343 w 101343"/>
                  <a:gd name="connsiteY6" fmla="*/ 15133 h 15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343" h="15132">
                    <a:moveTo>
                      <a:pt x="101343" y="15133"/>
                    </a:moveTo>
                    <a:cubicBezTo>
                      <a:pt x="101132" y="12636"/>
                      <a:pt x="100965" y="10124"/>
                      <a:pt x="100965" y="7566"/>
                    </a:cubicBezTo>
                    <a:cubicBezTo>
                      <a:pt x="100965" y="5009"/>
                      <a:pt x="101147" y="2497"/>
                      <a:pt x="101343" y="0"/>
                    </a:cubicBezTo>
                    <a:lnTo>
                      <a:pt x="0" y="0"/>
                    </a:lnTo>
                    <a:cubicBezTo>
                      <a:pt x="212" y="2497"/>
                      <a:pt x="378" y="5009"/>
                      <a:pt x="378" y="7566"/>
                    </a:cubicBezTo>
                    <a:cubicBezTo>
                      <a:pt x="378" y="10124"/>
                      <a:pt x="197" y="12636"/>
                      <a:pt x="0" y="15133"/>
                    </a:cubicBezTo>
                    <a:lnTo>
                      <a:pt x="101343" y="15133"/>
                    </a:lnTo>
                    <a:close/>
                  </a:path>
                </a:pathLst>
              </a:custGeom>
              <a:solidFill>
                <a:schemeClr val="bg1"/>
              </a:solidFill>
              <a:ln w="150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08934A8A-6809-46B9-9C84-8C32016D1D50}"/>
              </a:ext>
            </a:extLst>
          </p:cNvPr>
          <p:cNvGrpSpPr/>
          <p:nvPr/>
        </p:nvGrpSpPr>
        <p:grpSpPr>
          <a:xfrm>
            <a:off x="322577" y="1675426"/>
            <a:ext cx="6822338" cy="2191724"/>
            <a:chOff x="322577" y="2241870"/>
            <a:chExt cx="6822338" cy="1886686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5F7F343F-080A-2F97-2E04-4CAD18350E1E}"/>
                </a:ext>
              </a:extLst>
            </p:cNvPr>
            <p:cNvSpPr/>
            <p:nvPr/>
          </p:nvSpPr>
          <p:spPr>
            <a:xfrm>
              <a:off x="425036" y="2345736"/>
              <a:ext cx="6719879" cy="1782820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7160" tIns="45720" rIns="137160" rtlCol="0" anchor="ctr"/>
            <a:lstStyle/>
            <a:p>
              <a:endParaRPr lang="en-US" sz="2000">
                <a:solidFill>
                  <a:schemeClr val="tx1"/>
                </a:solidFill>
                <a:cs typeface="Calibri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9E150D3-220C-2A04-A8EB-4C1C2C939291}"/>
                </a:ext>
              </a:extLst>
            </p:cNvPr>
            <p:cNvSpPr/>
            <p:nvPr/>
          </p:nvSpPr>
          <p:spPr>
            <a:xfrm>
              <a:off x="322577" y="2241870"/>
              <a:ext cx="6720966" cy="17828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lIns="182880" tIns="91440" rIns="182880" bIns="91440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Academic Complete is ProQuest’s award-winning subscription database trusted by libraries around the world. For more than a decade, students have relied on Academic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Complete’s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ea typeface="+mn-ea"/>
                  <a:cs typeface="+mn-cs"/>
                </a:rPr>
                <a:t> unlimited access, multidisciplinary coverage, and powerful research tools.</a:t>
              </a:r>
            </a:p>
          </p:txBody>
        </p:sp>
      </p:grp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745CEE7B-59ED-17CE-280E-6D8D9934258D}"/>
              </a:ext>
            </a:extLst>
          </p:cNvPr>
          <p:cNvSpPr txBox="1">
            <a:spLocks/>
          </p:cNvSpPr>
          <p:nvPr/>
        </p:nvSpPr>
        <p:spPr>
          <a:xfrm>
            <a:off x="322577" y="901682"/>
            <a:ext cx="5573398" cy="615553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i="1" dirty="0"/>
              <a:t>THE foundational, global aggregated </a:t>
            </a:r>
            <a:r>
              <a:rPr lang="en-US" sz="2000" i="1" dirty="0" err="1"/>
              <a:t>ebook</a:t>
            </a:r>
            <a:r>
              <a:rPr lang="en-US" sz="2000" i="1" dirty="0"/>
              <a:t/>
            </a:r>
            <a:br>
              <a:rPr lang="en-US" sz="2000" i="1" dirty="0"/>
            </a:br>
            <a:r>
              <a:rPr lang="en-US" sz="2000" i="1" dirty="0"/>
              <a:t>subscription solution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576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Academic Complete - 10 Key </a:t>
            </a:r>
            <a:r>
              <a:rPr lang="ko-KR" altLang="en-US" dirty="0"/>
              <a:t>주제분야 안내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04E718-4F5A-469B-B35F-85C38DC009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lvl="0"/>
            <a:fld id="{6476DBEE-108B-C54B-A71F-0F1E32E29253}" type="slidenum">
              <a:rPr lang="en-US" noProof="0" smtClean="0"/>
              <a:pPr lvl="0"/>
              <a:t>7</a:t>
            </a:fld>
            <a:endParaRPr lang="en-US" noProof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D3AED1-C1AF-5E3F-4F8C-D840884961F1}"/>
              </a:ext>
            </a:extLst>
          </p:cNvPr>
          <p:cNvSpPr/>
          <p:nvPr/>
        </p:nvSpPr>
        <p:spPr>
          <a:xfrm>
            <a:off x="304800" y="1147308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13,100 Titles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1,400 RCL and CHOICE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award-winners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EF08A21-068F-8C94-D0D6-7E031E41D1C2}"/>
              </a:ext>
            </a:extLst>
          </p:cNvPr>
          <p:cNvSpPr/>
          <p:nvPr/>
        </p:nvSpPr>
        <p:spPr>
          <a:xfrm>
            <a:off x="432468" y="1281488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ARTS</a:t>
            </a:r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B0D6D856-3CDD-1B68-3A8B-7FE3D3F1BE31}"/>
              </a:ext>
            </a:extLst>
          </p:cNvPr>
          <p:cNvSpPr/>
          <p:nvPr/>
        </p:nvSpPr>
        <p:spPr>
          <a:xfrm rot="10800000">
            <a:off x="2160245" y="126285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EEC62D36-1878-1DC9-432E-9B68C17DB6CC}"/>
              </a:ext>
            </a:extLst>
          </p:cNvPr>
          <p:cNvSpPr/>
          <p:nvPr/>
        </p:nvSpPr>
        <p:spPr>
          <a:xfrm rot="10800000" flipH="1" flipV="1">
            <a:off x="413370" y="2302216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511B45E1-83A8-AB3F-FDAD-F33F4D92DA5F}"/>
              </a:ext>
            </a:extLst>
          </p:cNvPr>
          <p:cNvGrpSpPr/>
          <p:nvPr/>
        </p:nvGrpSpPr>
        <p:grpSpPr>
          <a:xfrm>
            <a:off x="1030065" y="1519917"/>
            <a:ext cx="731080" cy="504786"/>
            <a:chOff x="1088399" y="1498030"/>
            <a:chExt cx="591238" cy="408230"/>
          </a:xfrm>
          <a:solidFill>
            <a:srgbClr val="008094"/>
          </a:solidFill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0C75745D-0BA9-1178-0BE1-4478AA3BA25F}"/>
                </a:ext>
              </a:extLst>
            </p:cNvPr>
            <p:cNvSpPr/>
            <p:nvPr/>
          </p:nvSpPr>
          <p:spPr>
            <a:xfrm>
              <a:off x="1529281" y="1670852"/>
              <a:ext cx="48544" cy="51978"/>
            </a:xfrm>
            <a:custGeom>
              <a:avLst/>
              <a:gdLst>
                <a:gd name="connsiteX0" fmla="*/ 157163 w 391477"/>
                <a:gd name="connsiteY0" fmla="*/ 0 h 396239"/>
                <a:gd name="connsiteX1" fmla="*/ 391477 w 391477"/>
                <a:gd name="connsiteY1" fmla="*/ 237172 h 396239"/>
                <a:gd name="connsiteX2" fmla="*/ 263842 w 391477"/>
                <a:gd name="connsiteY2" fmla="*/ 396240 h 396239"/>
                <a:gd name="connsiteX3" fmla="*/ 0 w 391477"/>
                <a:gd name="connsiteY3" fmla="*/ 129540 h 396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1477" h="396239">
                  <a:moveTo>
                    <a:pt x="157163" y="0"/>
                  </a:moveTo>
                  <a:lnTo>
                    <a:pt x="391477" y="237172"/>
                  </a:lnTo>
                  <a:lnTo>
                    <a:pt x="263842" y="396240"/>
                  </a:lnTo>
                  <a:lnTo>
                    <a:pt x="0" y="1295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DA2AC0D1-3B5B-3C34-73D6-F7D9667AAE38}"/>
                </a:ext>
              </a:extLst>
            </p:cNvPr>
            <p:cNvSpPr/>
            <p:nvPr/>
          </p:nvSpPr>
          <p:spPr>
            <a:xfrm>
              <a:off x="1555856" y="1568080"/>
              <a:ext cx="123781" cy="126012"/>
            </a:xfrm>
            <a:custGeom>
              <a:avLst/>
              <a:gdLst>
                <a:gd name="connsiteX0" fmla="*/ 224790 w 998219"/>
                <a:gd name="connsiteY0" fmla="*/ 960616 h 960615"/>
                <a:gd name="connsiteX1" fmla="*/ 0 w 998219"/>
                <a:gd name="connsiteY1" fmla="*/ 736778 h 960615"/>
                <a:gd name="connsiteX2" fmla="*/ 84772 w 998219"/>
                <a:gd name="connsiteY2" fmla="*/ 667246 h 960615"/>
                <a:gd name="connsiteX3" fmla="*/ 84772 w 998219"/>
                <a:gd name="connsiteY3" fmla="*/ 667246 h 960615"/>
                <a:gd name="connsiteX4" fmla="*/ 66675 w 998219"/>
                <a:gd name="connsiteY4" fmla="*/ 574853 h 960615"/>
                <a:gd name="connsiteX5" fmla="*/ 330517 w 998219"/>
                <a:gd name="connsiteY5" fmla="*/ 125273 h 960615"/>
                <a:gd name="connsiteX6" fmla="*/ 658177 w 998219"/>
                <a:gd name="connsiteY6" fmla="*/ 77648 h 960615"/>
                <a:gd name="connsiteX7" fmla="*/ 980122 w 998219"/>
                <a:gd name="connsiteY7" fmla="*/ 496 h 960615"/>
                <a:gd name="connsiteX8" fmla="*/ 998220 w 998219"/>
                <a:gd name="connsiteY8" fmla="*/ 8116 h 960615"/>
                <a:gd name="connsiteX9" fmla="*/ 823913 w 998219"/>
                <a:gd name="connsiteY9" fmla="*/ 614858 h 960615"/>
                <a:gd name="connsiteX10" fmla="*/ 393382 w 998219"/>
                <a:gd name="connsiteY10" fmla="*/ 893941 h 960615"/>
                <a:gd name="connsiteX11" fmla="*/ 292417 w 998219"/>
                <a:gd name="connsiteY11" fmla="*/ 874891 h 960615"/>
                <a:gd name="connsiteX12" fmla="*/ 292417 w 998219"/>
                <a:gd name="connsiteY12" fmla="*/ 874891 h 960615"/>
                <a:gd name="connsiteX13" fmla="*/ 224790 w 998219"/>
                <a:gd name="connsiteY13" fmla="*/ 960616 h 96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98219" h="960615">
                  <a:moveTo>
                    <a:pt x="224790" y="960616"/>
                  </a:moveTo>
                  <a:lnTo>
                    <a:pt x="0" y="736778"/>
                  </a:lnTo>
                  <a:lnTo>
                    <a:pt x="84772" y="667246"/>
                  </a:lnTo>
                  <a:lnTo>
                    <a:pt x="84772" y="667246"/>
                  </a:lnTo>
                  <a:cubicBezTo>
                    <a:pt x="75247" y="638671"/>
                    <a:pt x="68580" y="607238"/>
                    <a:pt x="66675" y="574853"/>
                  </a:cubicBezTo>
                  <a:cubicBezTo>
                    <a:pt x="56197" y="388163"/>
                    <a:pt x="163830" y="208141"/>
                    <a:pt x="330517" y="125273"/>
                  </a:cubicBezTo>
                  <a:cubicBezTo>
                    <a:pt x="435292" y="72886"/>
                    <a:pt x="543877" y="71933"/>
                    <a:pt x="658177" y="77648"/>
                  </a:cubicBezTo>
                  <a:cubicBezTo>
                    <a:pt x="768667" y="83363"/>
                    <a:pt x="897255" y="83363"/>
                    <a:pt x="980122" y="496"/>
                  </a:cubicBezTo>
                  <a:cubicBezTo>
                    <a:pt x="986790" y="-1409"/>
                    <a:pt x="997267" y="2401"/>
                    <a:pt x="998220" y="8116"/>
                  </a:cubicBezTo>
                  <a:cubicBezTo>
                    <a:pt x="985838" y="219571"/>
                    <a:pt x="928688" y="430073"/>
                    <a:pt x="823913" y="614858"/>
                  </a:cubicBezTo>
                  <a:cubicBezTo>
                    <a:pt x="736282" y="770116"/>
                    <a:pt x="581977" y="901561"/>
                    <a:pt x="393382" y="893941"/>
                  </a:cubicBezTo>
                  <a:cubicBezTo>
                    <a:pt x="358140" y="892036"/>
                    <a:pt x="323850" y="885368"/>
                    <a:pt x="292417" y="874891"/>
                  </a:cubicBezTo>
                  <a:lnTo>
                    <a:pt x="292417" y="874891"/>
                  </a:lnTo>
                  <a:lnTo>
                    <a:pt x="224790" y="9606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F7BC8D5E-B2BD-FA5E-5DBA-0719219378FA}"/>
                </a:ext>
              </a:extLst>
            </p:cNvPr>
            <p:cNvSpPr/>
            <p:nvPr/>
          </p:nvSpPr>
          <p:spPr>
            <a:xfrm>
              <a:off x="1417548" y="1692843"/>
              <a:ext cx="212664" cy="206454"/>
            </a:xfrm>
            <a:custGeom>
              <a:avLst/>
              <a:gdLst>
                <a:gd name="connsiteX0" fmla="*/ 1709738 w 1715010"/>
                <a:gd name="connsiteY0" fmla="*/ 43815 h 1573836"/>
                <a:gd name="connsiteX1" fmla="*/ 1704975 w 1715010"/>
                <a:gd name="connsiteY1" fmla="*/ 0 h 1573836"/>
                <a:gd name="connsiteX2" fmla="*/ 1515428 w 1715010"/>
                <a:gd name="connsiteY2" fmla="*/ 53340 h 1573836"/>
                <a:gd name="connsiteX3" fmla="*/ 1516380 w 1715010"/>
                <a:gd name="connsiteY3" fmla="*/ 60008 h 1573836"/>
                <a:gd name="connsiteX4" fmla="*/ 1340167 w 1715010"/>
                <a:gd name="connsiteY4" fmla="*/ 270510 h 1573836"/>
                <a:gd name="connsiteX5" fmla="*/ 1244917 w 1715010"/>
                <a:gd name="connsiteY5" fmla="*/ 254318 h 1573836"/>
                <a:gd name="connsiteX6" fmla="*/ 623888 w 1715010"/>
                <a:gd name="connsiteY6" fmla="*/ 956310 h 1573836"/>
                <a:gd name="connsiteX7" fmla="*/ 535305 w 1715010"/>
                <a:gd name="connsiteY7" fmla="*/ 1045845 h 1573836"/>
                <a:gd name="connsiteX8" fmla="*/ 589597 w 1715010"/>
                <a:gd name="connsiteY8" fmla="*/ 1164908 h 1573836"/>
                <a:gd name="connsiteX9" fmla="*/ 413385 w 1715010"/>
                <a:gd name="connsiteY9" fmla="*/ 1375410 h 1573836"/>
                <a:gd name="connsiteX10" fmla="*/ 250507 w 1715010"/>
                <a:gd name="connsiteY10" fmla="*/ 1309688 h 1573836"/>
                <a:gd name="connsiteX11" fmla="*/ 0 w 1715010"/>
                <a:gd name="connsiteY11" fmla="*/ 1539240 h 1573836"/>
                <a:gd name="connsiteX12" fmla="*/ 430530 w 1715010"/>
                <a:gd name="connsiteY12" fmla="*/ 1568768 h 1573836"/>
                <a:gd name="connsiteX13" fmla="*/ 1709738 w 1715010"/>
                <a:gd name="connsiteY13" fmla="*/ 43815 h 1573836"/>
                <a:gd name="connsiteX14" fmla="*/ 1103948 w 1715010"/>
                <a:gd name="connsiteY14" fmla="*/ 1015365 h 1573836"/>
                <a:gd name="connsiteX15" fmla="*/ 893445 w 1715010"/>
                <a:gd name="connsiteY15" fmla="*/ 839153 h 1573836"/>
                <a:gd name="connsiteX16" fmla="*/ 1070610 w 1715010"/>
                <a:gd name="connsiteY16" fmla="*/ 628650 h 1573836"/>
                <a:gd name="connsiteX17" fmla="*/ 1281113 w 1715010"/>
                <a:gd name="connsiteY17" fmla="*/ 805815 h 1573836"/>
                <a:gd name="connsiteX18" fmla="*/ 1103948 w 1715010"/>
                <a:gd name="connsiteY18" fmla="*/ 1015365 h 157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15010" h="1573836">
                  <a:moveTo>
                    <a:pt x="1709738" y="43815"/>
                  </a:moveTo>
                  <a:cubicBezTo>
                    <a:pt x="1708785" y="29528"/>
                    <a:pt x="1706880" y="14288"/>
                    <a:pt x="1704975" y="0"/>
                  </a:cubicBezTo>
                  <a:cubicBezTo>
                    <a:pt x="1646873" y="29528"/>
                    <a:pt x="1583055" y="48578"/>
                    <a:pt x="1515428" y="53340"/>
                  </a:cubicBezTo>
                  <a:cubicBezTo>
                    <a:pt x="1515428" y="55245"/>
                    <a:pt x="1516380" y="58103"/>
                    <a:pt x="1516380" y="60008"/>
                  </a:cubicBezTo>
                  <a:cubicBezTo>
                    <a:pt x="1525905" y="166688"/>
                    <a:pt x="1446848" y="260985"/>
                    <a:pt x="1340167" y="270510"/>
                  </a:cubicBezTo>
                  <a:cubicBezTo>
                    <a:pt x="1305878" y="273368"/>
                    <a:pt x="1273492" y="266700"/>
                    <a:pt x="1244917" y="254318"/>
                  </a:cubicBezTo>
                  <a:cubicBezTo>
                    <a:pt x="1046797" y="496253"/>
                    <a:pt x="841057" y="732473"/>
                    <a:pt x="623888" y="956310"/>
                  </a:cubicBezTo>
                  <a:cubicBezTo>
                    <a:pt x="594360" y="986790"/>
                    <a:pt x="564832" y="1016318"/>
                    <a:pt x="535305" y="1045845"/>
                  </a:cubicBezTo>
                  <a:cubicBezTo>
                    <a:pt x="565785" y="1077278"/>
                    <a:pt x="585788" y="1118235"/>
                    <a:pt x="589597" y="1164908"/>
                  </a:cubicBezTo>
                  <a:cubicBezTo>
                    <a:pt x="599122" y="1271588"/>
                    <a:pt x="520065" y="1365885"/>
                    <a:pt x="413385" y="1375410"/>
                  </a:cubicBezTo>
                  <a:cubicBezTo>
                    <a:pt x="349567" y="1381125"/>
                    <a:pt x="290513" y="1354455"/>
                    <a:pt x="250507" y="1309688"/>
                  </a:cubicBezTo>
                  <a:cubicBezTo>
                    <a:pt x="164782" y="1383983"/>
                    <a:pt x="79057" y="1458278"/>
                    <a:pt x="0" y="1539240"/>
                  </a:cubicBezTo>
                  <a:cubicBezTo>
                    <a:pt x="137160" y="1570673"/>
                    <a:pt x="281940" y="1581150"/>
                    <a:pt x="430530" y="1568768"/>
                  </a:cubicBezTo>
                  <a:cubicBezTo>
                    <a:pt x="1203007" y="1501140"/>
                    <a:pt x="1776413" y="818198"/>
                    <a:pt x="1709738" y="43815"/>
                  </a:cubicBezTo>
                  <a:close/>
                  <a:moveTo>
                    <a:pt x="1103948" y="1015365"/>
                  </a:moveTo>
                  <a:cubicBezTo>
                    <a:pt x="997267" y="1024890"/>
                    <a:pt x="902970" y="945833"/>
                    <a:pt x="893445" y="839153"/>
                  </a:cubicBezTo>
                  <a:cubicBezTo>
                    <a:pt x="883920" y="732473"/>
                    <a:pt x="962978" y="638175"/>
                    <a:pt x="1070610" y="628650"/>
                  </a:cubicBezTo>
                  <a:cubicBezTo>
                    <a:pt x="1177290" y="619125"/>
                    <a:pt x="1271588" y="698183"/>
                    <a:pt x="1281113" y="805815"/>
                  </a:cubicBezTo>
                  <a:cubicBezTo>
                    <a:pt x="1289685" y="911543"/>
                    <a:pt x="1210628" y="1005840"/>
                    <a:pt x="1103948" y="10153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6A2BE977-955D-704B-85D4-1B90B19A1108}"/>
                </a:ext>
              </a:extLst>
            </p:cNvPr>
            <p:cNvSpPr/>
            <p:nvPr/>
          </p:nvSpPr>
          <p:spPr>
            <a:xfrm>
              <a:off x="1088399" y="1498030"/>
              <a:ext cx="343231" cy="407055"/>
            </a:xfrm>
            <a:custGeom>
              <a:avLst/>
              <a:gdLst>
                <a:gd name="connsiteX0" fmla="*/ 2208619 w 2767953"/>
                <a:gd name="connsiteY0" fmla="*/ 51586 h 3103058"/>
                <a:gd name="connsiteX1" fmla="*/ 2125752 w 2767953"/>
                <a:gd name="connsiteY1" fmla="*/ 1103 h 3103058"/>
                <a:gd name="connsiteX2" fmla="*/ 2067649 w 2767953"/>
                <a:gd name="connsiteY2" fmla="*/ 7771 h 3103058"/>
                <a:gd name="connsiteX3" fmla="*/ 2032407 w 2767953"/>
                <a:gd name="connsiteY3" fmla="*/ 27773 h 3103058"/>
                <a:gd name="connsiteX4" fmla="*/ 1133247 w 2767953"/>
                <a:gd name="connsiteY4" fmla="*/ 539266 h 3103058"/>
                <a:gd name="connsiteX5" fmla="*/ 118834 w 2767953"/>
                <a:gd name="connsiteY5" fmla="*/ 748816 h 3103058"/>
                <a:gd name="connsiteX6" fmla="*/ 78829 w 2767953"/>
                <a:gd name="connsiteY6" fmla="*/ 756436 h 3103058"/>
                <a:gd name="connsiteX7" fmla="*/ 30251 w 2767953"/>
                <a:gd name="connsiteY7" fmla="*/ 789773 h 3103058"/>
                <a:gd name="connsiteX8" fmla="*/ 724 w 2767953"/>
                <a:gd name="connsiteY8" fmla="*/ 882166 h 3103058"/>
                <a:gd name="connsiteX9" fmla="*/ 154076 w 2767953"/>
                <a:gd name="connsiteY9" fmla="*/ 1567966 h 3103058"/>
                <a:gd name="connsiteX10" fmla="*/ 2073364 w 2767953"/>
                <a:gd name="connsiteY10" fmla="*/ 3040531 h 3103058"/>
                <a:gd name="connsiteX11" fmla="*/ 2544852 w 2767953"/>
                <a:gd name="connsiteY11" fmla="*/ 667853 h 3103058"/>
                <a:gd name="connsiteX12" fmla="*/ 2208619 w 2767953"/>
                <a:gd name="connsiteY12" fmla="*/ 51586 h 3103058"/>
                <a:gd name="connsiteX13" fmla="*/ 637947 w 2767953"/>
                <a:gd name="connsiteY13" fmla="*/ 1557488 h 3103058"/>
                <a:gd name="connsiteX14" fmla="*/ 889407 w 2767953"/>
                <a:gd name="connsiteY14" fmla="*/ 1345081 h 3103058"/>
                <a:gd name="connsiteX15" fmla="*/ 1191349 w 2767953"/>
                <a:gd name="connsiteY15" fmla="*/ 1592731 h 3103058"/>
                <a:gd name="connsiteX16" fmla="*/ 922744 w 2767953"/>
                <a:gd name="connsiteY16" fmla="*/ 1648928 h 3103058"/>
                <a:gd name="connsiteX17" fmla="*/ 637947 w 2767953"/>
                <a:gd name="connsiteY17" fmla="*/ 1557488 h 3103058"/>
                <a:gd name="connsiteX18" fmla="*/ 1937157 w 2767953"/>
                <a:gd name="connsiteY18" fmla="*/ 2677629 h 3103058"/>
                <a:gd name="connsiteX19" fmla="*/ 1191349 w 2767953"/>
                <a:gd name="connsiteY19" fmla="*/ 2369018 h 3103058"/>
                <a:gd name="connsiteX20" fmla="*/ 1161822 w 2767953"/>
                <a:gd name="connsiteY20" fmla="*/ 2249004 h 3103058"/>
                <a:gd name="connsiteX21" fmla="*/ 1173252 w 2767953"/>
                <a:gd name="connsiteY21" fmla="*/ 2219476 h 3103058"/>
                <a:gd name="connsiteX22" fmla="*/ 1203732 w 2767953"/>
                <a:gd name="connsiteY22" fmla="*/ 2213761 h 3103058"/>
                <a:gd name="connsiteX23" fmla="*/ 1774279 w 2767953"/>
                <a:gd name="connsiteY23" fmla="*/ 2247098 h 3103058"/>
                <a:gd name="connsiteX24" fmla="*/ 2180997 w 2767953"/>
                <a:gd name="connsiteY24" fmla="*/ 1846096 h 3103058"/>
                <a:gd name="connsiteX25" fmla="*/ 2207667 w 2767953"/>
                <a:gd name="connsiteY25" fmla="*/ 1829903 h 3103058"/>
                <a:gd name="connsiteX26" fmla="*/ 2235289 w 2767953"/>
                <a:gd name="connsiteY26" fmla="*/ 1844191 h 3103058"/>
                <a:gd name="connsiteX27" fmla="*/ 2292439 w 2767953"/>
                <a:gd name="connsiteY27" fmla="*/ 1953728 h 3103058"/>
                <a:gd name="connsiteX28" fmla="*/ 1937157 w 2767953"/>
                <a:gd name="connsiteY28" fmla="*/ 2677629 h 3103058"/>
                <a:gd name="connsiteX29" fmla="*/ 2016214 w 2767953"/>
                <a:gd name="connsiteY29" fmla="*/ 1224113 h 3103058"/>
                <a:gd name="connsiteX30" fmla="*/ 1775232 w 2767953"/>
                <a:gd name="connsiteY30" fmla="*/ 1355558 h 3103058"/>
                <a:gd name="connsiteX31" fmla="*/ 1844764 w 2767953"/>
                <a:gd name="connsiteY31" fmla="*/ 970748 h 3103058"/>
                <a:gd name="connsiteX32" fmla="*/ 2174329 w 2767953"/>
                <a:gd name="connsiteY32" fmla="*/ 969796 h 3103058"/>
                <a:gd name="connsiteX33" fmla="*/ 2016214 w 2767953"/>
                <a:gd name="connsiteY33" fmla="*/ 1224113 h 3103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767953" h="3103058">
                  <a:moveTo>
                    <a:pt x="2208619" y="51586"/>
                  </a:moveTo>
                  <a:cubicBezTo>
                    <a:pt x="2189569" y="23963"/>
                    <a:pt x="2159089" y="5866"/>
                    <a:pt x="2125752" y="1103"/>
                  </a:cubicBezTo>
                  <a:cubicBezTo>
                    <a:pt x="2105749" y="-1754"/>
                    <a:pt x="2085746" y="1103"/>
                    <a:pt x="2067649" y="7771"/>
                  </a:cubicBezTo>
                  <a:cubicBezTo>
                    <a:pt x="2055266" y="12533"/>
                    <a:pt x="2042884" y="19201"/>
                    <a:pt x="2032407" y="27773"/>
                  </a:cubicBezTo>
                  <a:cubicBezTo>
                    <a:pt x="1804759" y="218273"/>
                    <a:pt x="1587589" y="367816"/>
                    <a:pt x="1133247" y="539266"/>
                  </a:cubicBezTo>
                  <a:cubicBezTo>
                    <a:pt x="678904" y="710716"/>
                    <a:pt x="416014" y="742148"/>
                    <a:pt x="118834" y="748816"/>
                  </a:cubicBezTo>
                  <a:cubicBezTo>
                    <a:pt x="105499" y="748816"/>
                    <a:pt x="92164" y="751673"/>
                    <a:pt x="78829" y="756436"/>
                  </a:cubicBezTo>
                  <a:cubicBezTo>
                    <a:pt x="60731" y="763103"/>
                    <a:pt x="43586" y="774533"/>
                    <a:pt x="30251" y="789773"/>
                  </a:cubicBezTo>
                  <a:cubicBezTo>
                    <a:pt x="8344" y="815491"/>
                    <a:pt x="-3086" y="848828"/>
                    <a:pt x="724" y="882166"/>
                  </a:cubicBezTo>
                  <a:cubicBezTo>
                    <a:pt x="25489" y="1105051"/>
                    <a:pt x="67399" y="1339366"/>
                    <a:pt x="154076" y="1567966"/>
                  </a:cubicBezTo>
                  <a:cubicBezTo>
                    <a:pt x="554126" y="2630004"/>
                    <a:pt x="1328509" y="3320566"/>
                    <a:pt x="2073364" y="3040531"/>
                  </a:cubicBezTo>
                  <a:cubicBezTo>
                    <a:pt x="2818219" y="2760496"/>
                    <a:pt x="2944902" y="1729891"/>
                    <a:pt x="2544852" y="667853"/>
                  </a:cubicBezTo>
                  <a:cubicBezTo>
                    <a:pt x="2459127" y="439253"/>
                    <a:pt x="2336254" y="235418"/>
                    <a:pt x="2208619" y="51586"/>
                  </a:cubicBezTo>
                  <a:close/>
                  <a:moveTo>
                    <a:pt x="637947" y="1557488"/>
                  </a:moveTo>
                  <a:cubicBezTo>
                    <a:pt x="626516" y="1456523"/>
                    <a:pt x="739864" y="1361273"/>
                    <a:pt x="889407" y="1345081"/>
                  </a:cubicBezTo>
                  <a:cubicBezTo>
                    <a:pt x="1039901" y="1328888"/>
                    <a:pt x="1179919" y="1491766"/>
                    <a:pt x="1191349" y="1592731"/>
                  </a:cubicBezTo>
                  <a:cubicBezTo>
                    <a:pt x="1202779" y="1693696"/>
                    <a:pt x="1072287" y="1631783"/>
                    <a:pt x="922744" y="1648928"/>
                  </a:cubicBezTo>
                  <a:cubicBezTo>
                    <a:pt x="772249" y="1665121"/>
                    <a:pt x="648424" y="1658453"/>
                    <a:pt x="637947" y="1557488"/>
                  </a:cubicBezTo>
                  <a:close/>
                  <a:moveTo>
                    <a:pt x="1937157" y="2677629"/>
                  </a:moveTo>
                  <a:cubicBezTo>
                    <a:pt x="1632357" y="2791929"/>
                    <a:pt x="1306602" y="2673819"/>
                    <a:pt x="1191349" y="2369018"/>
                  </a:cubicBezTo>
                  <a:cubicBezTo>
                    <a:pt x="1176109" y="2329013"/>
                    <a:pt x="1167537" y="2289009"/>
                    <a:pt x="1161822" y="2249004"/>
                  </a:cubicBezTo>
                  <a:cubicBezTo>
                    <a:pt x="1160869" y="2237573"/>
                    <a:pt x="1164679" y="2227096"/>
                    <a:pt x="1173252" y="2219476"/>
                  </a:cubicBezTo>
                  <a:cubicBezTo>
                    <a:pt x="1181824" y="2212809"/>
                    <a:pt x="1193254" y="2210904"/>
                    <a:pt x="1203732" y="2213761"/>
                  </a:cubicBezTo>
                  <a:cubicBezTo>
                    <a:pt x="1341844" y="2262338"/>
                    <a:pt x="1569491" y="2324251"/>
                    <a:pt x="1774279" y="2247098"/>
                  </a:cubicBezTo>
                  <a:cubicBezTo>
                    <a:pt x="1979066" y="2169946"/>
                    <a:pt x="2109559" y="1973731"/>
                    <a:pt x="2180997" y="1846096"/>
                  </a:cubicBezTo>
                  <a:cubicBezTo>
                    <a:pt x="2186712" y="1836571"/>
                    <a:pt x="2196237" y="1829903"/>
                    <a:pt x="2207667" y="1829903"/>
                  </a:cubicBezTo>
                  <a:cubicBezTo>
                    <a:pt x="2219097" y="1829903"/>
                    <a:pt x="2229574" y="1834666"/>
                    <a:pt x="2235289" y="1844191"/>
                  </a:cubicBezTo>
                  <a:cubicBezTo>
                    <a:pt x="2258149" y="1877528"/>
                    <a:pt x="2277199" y="1913723"/>
                    <a:pt x="2292439" y="1953728"/>
                  </a:cubicBezTo>
                  <a:cubicBezTo>
                    <a:pt x="2408644" y="2258529"/>
                    <a:pt x="2241957" y="2563329"/>
                    <a:pt x="1937157" y="2677629"/>
                  </a:cubicBezTo>
                  <a:close/>
                  <a:moveTo>
                    <a:pt x="2016214" y="1224113"/>
                  </a:moveTo>
                  <a:cubicBezTo>
                    <a:pt x="1891437" y="1308886"/>
                    <a:pt x="1832382" y="1440331"/>
                    <a:pt x="1775232" y="1355558"/>
                  </a:cubicBezTo>
                  <a:cubicBezTo>
                    <a:pt x="1718082" y="1271738"/>
                    <a:pt x="1719987" y="1055521"/>
                    <a:pt x="1844764" y="970748"/>
                  </a:cubicBezTo>
                  <a:cubicBezTo>
                    <a:pt x="1969541" y="885976"/>
                    <a:pt x="2117179" y="885023"/>
                    <a:pt x="2174329" y="969796"/>
                  </a:cubicBezTo>
                  <a:cubicBezTo>
                    <a:pt x="2231479" y="1054568"/>
                    <a:pt x="2140992" y="1139341"/>
                    <a:pt x="2016214" y="12241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30CFE4C5-1C9C-DE26-8251-4B487A2A797B}"/>
                </a:ext>
              </a:extLst>
            </p:cNvPr>
            <p:cNvSpPr/>
            <p:nvPr/>
          </p:nvSpPr>
          <p:spPr>
            <a:xfrm>
              <a:off x="1370657" y="1693843"/>
              <a:ext cx="185435" cy="212417"/>
            </a:xfrm>
            <a:custGeom>
              <a:avLst/>
              <a:gdLst>
                <a:gd name="connsiteX0" fmla="*/ 1229678 w 1495425"/>
                <a:gd name="connsiteY0" fmla="*/ 0 h 1619296"/>
                <a:gd name="connsiteX1" fmla="*/ 612458 w 1495425"/>
                <a:gd name="connsiteY1" fmla="*/ 607695 h 1619296"/>
                <a:gd name="connsiteX2" fmla="*/ 0 w 1495425"/>
                <a:gd name="connsiteY2" fmla="*/ 1540193 h 1619296"/>
                <a:gd name="connsiteX3" fmla="*/ 9525 w 1495425"/>
                <a:gd name="connsiteY3" fmla="*/ 1550670 h 1619296"/>
                <a:gd name="connsiteX4" fmla="*/ 106680 w 1495425"/>
                <a:gd name="connsiteY4" fmla="*/ 1618298 h 1619296"/>
                <a:gd name="connsiteX5" fmla="*/ 1495425 w 1495425"/>
                <a:gd name="connsiteY5" fmla="*/ 269558 h 1619296"/>
                <a:gd name="connsiteX6" fmla="*/ 1229678 w 1495425"/>
                <a:gd name="connsiteY6" fmla="*/ 0 h 1619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5425" h="1619296">
                  <a:moveTo>
                    <a:pt x="1229678" y="0"/>
                  </a:moveTo>
                  <a:cubicBezTo>
                    <a:pt x="1100138" y="124778"/>
                    <a:pt x="855345" y="361950"/>
                    <a:pt x="612458" y="607695"/>
                  </a:cubicBezTo>
                  <a:cubicBezTo>
                    <a:pt x="552450" y="1040130"/>
                    <a:pt x="352425" y="1380173"/>
                    <a:pt x="0" y="1540193"/>
                  </a:cubicBezTo>
                  <a:cubicBezTo>
                    <a:pt x="2858" y="1544002"/>
                    <a:pt x="6668" y="1546860"/>
                    <a:pt x="9525" y="1550670"/>
                  </a:cubicBezTo>
                  <a:cubicBezTo>
                    <a:pt x="32385" y="1572577"/>
                    <a:pt x="76200" y="1608773"/>
                    <a:pt x="106680" y="1618298"/>
                  </a:cubicBezTo>
                  <a:cubicBezTo>
                    <a:pt x="231458" y="1656398"/>
                    <a:pt x="1186815" y="594360"/>
                    <a:pt x="1495425" y="269558"/>
                  </a:cubicBezTo>
                  <a:lnTo>
                    <a:pt x="122967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91200B24-4F8D-9B12-AD76-4029DD3A28A0}"/>
                </a:ext>
              </a:extLst>
            </p:cNvPr>
            <p:cNvSpPr/>
            <p:nvPr/>
          </p:nvSpPr>
          <p:spPr>
            <a:xfrm>
              <a:off x="1402429" y="1530464"/>
              <a:ext cx="176931" cy="221979"/>
            </a:xfrm>
            <a:custGeom>
              <a:avLst/>
              <a:gdLst>
                <a:gd name="connsiteX0" fmla="*/ 317183 w 1426845"/>
                <a:gd name="connsiteY0" fmla="*/ 13883 h 1692187"/>
                <a:gd name="connsiteX1" fmla="*/ 0 w 1426845"/>
                <a:gd name="connsiteY1" fmla="*/ 114848 h 1692187"/>
                <a:gd name="connsiteX2" fmla="*/ 152400 w 1426845"/>
                <a:gd name="connsiteY2" fmla="*/ 439650 h 1692187"/>
                <a:gd name="connsiteX3" fmla="*/ 371475 w 1426845"/>
                <a:gd name="connsiteY3" fmla="*/ 1692188 h 1692187"/>
                <a:gd name="connsiteX4" fmla="*/ 706755 w 1426845"/>
                <a:gd name="connsiteY4" fmla="*/ 1380720 h 1692187"/>
                <a:gd name="connsiteX5" fmla="*/ 1189673 w 1426845"/>
                <a:gd name="connsiteY5" fmla="*/ 959715 h 1692187"/>
                <a:gd name="connsiteX6" fmla="*/ 1183958 w 1426845"/>
                <a:gd name="connsiteY6" fmla="*/ 907328 h 1692187"/>
                <a:gd name="connsiteX7" fmla="*/ 1187768 w 1426845"/>
                <a:gd name="connsiteY7" fmla="*/ 807315 h 1692187"/>
                <a:gd name="connsiteX8" fmla="*/ 1112520 w 1426845"/>
                <a:gd name="connsiteY8" fmla="*/ 830175 h 1692187"/>
                <a:gd name="connsiteX9" fmla="*/ 902018 w 1426845"/>
                <a:gd name="connsiteY9" fmla="*/ 653963 h 1692187"/>
                <a:gd name="connsiteX10" fmla="*/ 1079183 w 1426845"/>
                <a:gd name="connsiteY10" fmla="*/ 443460 h 1692187"/>
                <a:gd name="connsiteX11" fmla="*/ 1275398 w 1426845"/>
                <a:gd name="connsiteY11" fmla="*/ 562523 h 1692187"/>
                <a:gd name="connsiteX12" fmla="*/ 1426845 w 1426845"/>
                <a:gd name="connsiteY12" fmla="*/ 398693 h 1692187"/>
                <a:gd name="connsiteX13" fmla="*/ 317183 w 1426845"/>
                <a:gd name="connsiteY13" fmla="*/ 13883 h 1692187"/>
                <a:gd name="connsiteX14" fmla="*/ 473393 w 1426845"/>
                <a:gd name="connsiteY14" fmla="*/ 558713 h 1692187"/>
                <a:gd name="connsiteX15" fmla="*/ 301943 w 1426845"/>
                <a:gd name="connsiteY15" fmla="*/ 335828 h 1692187"/>
                <a:gd name="connsiteX16" fmla="*/ 524828 w 1426845"/>
                <a:gd name="connsiteY16" fmla="*/ 164378 h 1692187"/>
                <a:gd name="connsiteX17" fmla="*/ 696278 w 1426845"/>
                <a:gd name="connsiteY17" fmla="*/ 387263 h 1692187"/>
                <a:gd name="connsiteX18" fmla="*/ 473393 w 1426845"/>
                <a:gd name="connsiteY18" fmla="*/ 558713 h 1692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426845" h="1692187">
                  <a:moveTo>
                    <a:pt x="317183" y="13883"/>
                  </a:moveTo>
                  <a:cubicBezTo>
                    <a:pt x="172403" y="35790"/>
                    <a:pt x="70485" y="71033"/>
                    <a:pt x="0" y="114848"/>
                  </a:cubicBezTo>
                  <a:cubicBezTo>
                    <a:pt x="57150" y="217718"/>
                    <a:pt x="109538" y="325350"/>
                    <a:pt x="152400" y="439650"/>
                  </a:cubicBezTo>
                  <a:cubicBezTo>
                    <a:pt x="318135" y="879705"/>
                    <a:pt x="393383" y="1314045"/>
                    <a:pt x="371475" y="1692188"/>
                  </a:cubicBezTo>
                  <a:cubicBezTo>
                    <a:pt x="482918" y="1588365"/>
                    <a:pt x="597218" y="1487400"/>
                    <a:pt x="706755" y="1380720"/>
                  </a:cubicBezTo>
                  <a:cubicBezTo>
                    <a:pt x="860108" y="1231178"/>
                    <a:pt x="1014413" y="1082588"/>
                    <a:pt x="1189673" y="959715"/>
                  </a:cubicBezTo>
                  <a:cubicBezTo>
                    <a:pt x="1186815" y="942570"/>
                    <a:pt x="1184910" y="925425"/>
                    <a:pt x="1183958" y="907328"/>
                  </a:cubicBezTo>
                  <a:cubicBezTo>
                    <a:pt x="1182053" y="873990"/>
                    <a:pt x="1183005" y="840653"/>
                    <a:pt x="1187768" y="807315"/>
                  </a:cubicBezTo>
                  <a:cubicBezTo>
                    <a:pt x="1164908" y="819698"/>
                    <a:pt x="1140143" y="827318"/>
                    <a:pt x="1112520" y="830175"/>
                  </a:cubicBezTo>
                  <a:cubicBezTo>
                    <a:pt x="1005840" y="839700"/>
                    <a:pt x="911543" y="760643"/>
                    <a:pt x="902018" y="653963"/>
                  </a:cubicBezTo>
                  <a:cubicBezTo>
                    <a:pt x="892493" y="547283"/>
                    <a:pt x="971550" y="452985"/>
                    <a:pt x="1079183" y="443460"/>
                  </a:cubicBezTo>
                  <a:cubicBezTo>
                    <a:pt x="1165860" y="435840"/>
                    <a:pt x="1243965" y="486323"/>
                    <a:pt x="1275398" y="562523"/>
                  </a:cubicBezTo>
                  <a:cubicBezTo>
                    <a:pt x="1315403" y="499658"/>
                    <a:pt x="1365885" y="443460"/>
                    <a:pt x="1426845" y="398693"/>
                  </a:cubicBezTo>
                  <a:cubicBezTo>
                    <a:pt x="1141095" y="111038"/>
                    <a:pt x="741998" y="-49935"/>
                    <a:pt x="317183" y="13883"/>
                  </a:cubicBezTo>
                  <a:close/>
                  <a:moveTo>
                    <a:pt x="473393" y="558713"/>
                  </a:moveTo>
                  <a:cubicBezTo>
                    <a:pt x="364808" y="544425"/>
                    <a:pt x="287655" y="444413"/>
                    <a:pt x="301943" y="335828"/>
                  </a:cubicBezTo>
                  <a:cubicBezTo>
                    <a:pt x="316230" y="227243"/>
                    <a:pt x="416243" y="150090"/>
                    <a:pt x="524828" y="164378"/>
                  </a:cubicBezTo>
                  <a:cubicBezTo>
                    <a:pt x="633413" y="178665"/>
                    <a:pt x="710565" y="278678"/>
                    <a:pt x="696278" y="387263"/>
                  </a:cubicBezTo>
                  <a:cubicBezTo>
                    <a:pt x="681990" y="496800"/>
                    <a:pt x="581978" y="573953"/>
                    <a:pt x="473393" y="5587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29" name="Rectangle 128">
            <a:extLst>
              <a:ext uri="{FF2B5EF4-FFF2-40B4-BE49-F238E27FC236}">
                <a16:creationId xmlns:a16="http://schemas.microsoft.com/office/drawing/2014/main" id="{85B1E84C-1A03-48EC-A9A3-56CFD9C9B072}"/>
              </a:ext>
            </a:extLst>
          </p:cNvPr>
          <p:cNvSpPr/>
          <p:nvPr/>
        </p:nvSpPr>
        <p:spPr>
          <a:xfrm>
            <a:off x="2655326" y="1147308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28,200 Titles</a:t>
            </a:r>
          </a:p>
          <a:p>
            <a:pPr lvl="0" algn="ctr">
              <a:spcBef>
                <a:spcPts val="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1,080 RCL and CHOICE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award-winners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B97EDE05-9281-D072-EB8B-D65B4777F5D1}"/>
              </a:ext>
            </a:extLst>
          </p:cNvPr>
          <p:cNvSpPr/>
          <p:nvPr/>
        </p:nvSpPr>
        <p:spPr>
          <a:xfrm>
            <a:off x="2782994" y="1281488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BUSINESS</a:t>
            </a:r>
          </a:p>
        </p:txBody>
      </p:sp>
      <p:sp>
        <p:nvSpPr>
          <p:cNvPr id="132" name="L-Shape 131">
            <a:extLst>
              <a:ext uri="{FF2B5EF4-FFF2-40B4-BE49-F238E27FC236}">
                <a16:creationId xmlns:a16="http://schemas.microsoft.com/office/drawing/2014/main" id="{3A61FE34-225D-A716-F674-41C4AE8F9972}"/>
              </a:ext>
            </a:extLst>
          </p:cNvPr>
          <p:cNvSpPr/>
          <p:nvPr/>
        </p:nvSpPr>
        <p:spPr>
          <a:xfrm rot="10800000">
            <a:off x="4510771" y="126285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L-Shape 132">
            <a:extLst>
              <a:ext uri="{FF2B5EF4-FFF2-40B4-BE49-F238E27FC236}">
                <a16:creationId xmlns:a16="http://schemas.microsoft.com/office/drawing/2014/main" id="{1FDFF4BA-F1B0-D52B-CB25-D6B5D8929413}"/>
              </a:ext>
            </a:extLst>
          </p:cNvPr>
          <p:cNvSpPr/>
          <p:nvPr/>
        </p:nvSpPr>
        <p:spPr>
          <a:xfrm rot="10800000" flipH="1" flipV="1">
            <a:off x="2763896" y="2302216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Graphic 64">
            <a:extLst>
              <a:ext uri="{FF2B5EF4-FFF2-40B4-BE49-F238E27FC236}">
                <a16:creationId xmlns:a16="http://schemas.microsoft.com/office/drawing/2014/main" id="{6E7D70A6-4231-6408-1C3C-A71D17AC8252}"/>
              </a:ext>
            </a:extLst>
          </p:cNvPr>
          <p:cNvSpPr/>
          <p:nvPr/>
        </p:nvSpPr>
        <p:spPr>
          <a:xfrm>
            <a:off x="3465873" y="1475725"/>
            <a:ext cx="560517" cy="593171"/>
          </a:xfrm>
          <a:custGeom>
            <a:avLst/>
            <a:gdLst>
              <a:gd name="connsiteX0" fmla="*/ 798953 w 6796936"/>
              <a:gd name="connsiteY0" fmla="*/ -150 h 6799383"/>
              <a:gd name="connsiteX1" fmla="*/ -4 w 6796936"/>
              <a:gd name="connsiteY1" fmla="*/ 797657 h 6799383"/>
              <a:gd name="connsiteX2" fmla="*/ -4 w 6796936"/>
              <a:gd name="connsiteY2" fmla="*/ 4426465 h 6799383"/>
              <a:gd name="connsiteX3" fmla="*/ 798953 w 6796936"/>
              <a:gd name="connsiteY3" fmla="*/ 5225432 h 6799383"/>
              <a:gd name="connsiteX4" fmla="*/ 1467446 w 6796936"/>
              <a:gd name="connsiteY4" fmla="*/ 5225432 h 6799383"/>
              <a:gd name="connsiteX5" fmla="*/ 1485925 w 6796936"/>
              <a:gd name="connsiteY5" fmla="*/ 5212727 h 6799383"/>
              <a:gd name="connsiteX6" fmla="*/ 1326600 w 6796936"/>
              <a:gd name="connsiteY6" fmla="*/ 5003755 h 6799383"/>
              <a:gd name="connsiteX7" fmla="*/ 797791 w 6796936"/>
              <a:gd name="connsiteY7" fmla="*/ 5003755 h 6799383"/>
              <a:gd name="connsiteX8" fmla="*/ 221672 w 6796936"/>
              <a:gd name="connsiteY8" fmla="*/ 4426465 h 6799383"/>
              <a:gd name="connsiteX9" fmla="*/ 221672 w 6796936"/>
              <a:gd name="connsiteY9" fmla="*/ 797657 h 6799383"/>
              <a:gd name="connsiteX10" fmla="*/ 797791 w 6796936"/>
              <a:gd name="connsiteY10" fmla="*/ 221528 h 6799383"/>
              <a:gd name="connsiteX11" fmla="*/ 5997965 w 6796936"/>
              <a:gd name="connsiteY11" fmla="*/ 221528 h 6799383"/>
              <a:gd name="connsiteX12" fmla="*/ 6575256 w 6796936"/>
              <a:gd name="connsiteY12" fmla="*/ 797657 h 6799383"/>
              <a:gd name="connsiteX13" fmla="*/ 6575256 w 6796936"/>
              <a:gd name="connsiteY13" fmla="*/ 4426465 h 6799383"/>
              <a:gd name="connsiteX14" fmla="*/ 5997965 w 6796936"/>
              <a:gd name="connsiteY14" fmla="*/ 5003755 h 6799383"/>
              <a:gd name="connsiteX15" fmla="*/ 5454174 w 6796936"/>
              <a:gd name="connsiteY15" fmla="*/ 5003755 h 6799383"/>
              <a:gd name="connsiteX16" fmla="*/ 5292534 w 6796936"/>
              <a:gd name="connsiteY16" fmla="*/ 5212727 h 6799383"/>
              <a:gd name="connsiteX17" fmla="*/ 5309851 w 6796936"/>
              <a:gd name="connsiteY17" fmla="*/ 5225432 h 6799383"/>
              <a:gd name="connsiteX18" fmla="*/ 5997965 w 6796936"/>
              <a:gd name="connsiteY18" fmla="*/ 5225432 h 6799383"/>
              <a:gd name="connsiteX19" fmla="*/ 6796932 w 6796936"/>
              <a:gd name="connsiteY19" fmla="*/ 4426465 h 6799383"/>
              <a:gd name="connsiteX20" fmla="*/ 6796932 w 6796936"/>
              <a:gd name="connsiteY20" fmla="*/ 797657 h 6799383"/>
              <a:gd name="connsiteX21" fmla="*/ 5997965 w 6796936"/>
              <a:gd name="connsiteY21" fmla="*/ -150 h 6799383"/>
              <a:gd name="connsiteX22" fmla="*/ 798953 w 6796936"/>
              <a:gd name="connsiteY22" fmla="*/ -150 h 6799383"/>
              <a:gd name="connsiteX23" fmla="*/ 2309123 w 6796936"/>
              <a:gd name="connsiteY23" fmla="*/ 1311441 h 6799383"/>
              <a:gd name="connsiteX24" fmla="*/ 1928123 w 6796936"/>
              <a:gd name="connsiteY24" fmla="*/ 1693606 h 6799383"/>
              <a:gd name="connsiteX25" fmla="*/ 1943125 w 6796936"/>
              <a:gd name="connsiteY25" fmla="*/ 1795206 h 6799383"/>
              <a:gd name="connsiteX26" fmla="*/ 1443205 w 6796936"/>
              <a:gd name="connsiteY26" fmla="*/ 2071148 h 6799383"/>
              <a:gd name="connsiteX27" fmla="*/ 1177658 w 6796936"/>
              <a:gd name="connsiteY27" fmla="*/ 1962615 h 6799383"/>
              <a:gd name="connsiteX28" fmla="*/ 795486 w 6796936"/>
              <a:gd name="connsiteY28" fmla="*/ 2344781 h 6799383"/>
              <a:gd name="connsiteX29" fmla="*/ 1177658 w 6796936"/>
              <a:gd name="connsiteY29" fmla="*/ 2726941 h 6799383"/>
              <a:gd name="connsiteX30" fmla="*/ 1559810 w 6796936"/>
              <a:gd name="connsiteY30" fmla="*/ 2344781 h 6799383"/>
              <a:gd name="connsiteX31" fmla="*/ 1550581 w 6796936"/>
              <a:gd name="connsiteY31" fmla="*/ 2263961 h 6799383"/>
              <a:gd name="connsiteX32" fmla="*/ 2060892 w 6796936"/>
              <a:gd name="connsiteY32" fmla="*/ 1981090 h 6799383"/>
              <a:gd name="connsiteX33" fmla="*/ 2309123 w 6796936"/>
              <a:gd name="connsiteY33" fmla="*/ 2074613 h 6799383"/>
              <a:gd name="connsiteX34" fmla="*/ 2590844 w 6796936"/>
              <a:gd name="connsiteY34" fmla="*/ 1949917 h 6799383"/>
              <a:gd name="connsiteX35" fmla="*/ 3859726 w 6796936"/>
              <a:gd name="connsiteY35" fmla="*/ 2640351 h 6799383"/>
              <a:gd name="connsiteX36" fmla="*/ 3849325 w 6796936"/>
              <a:gd name="connsiteY36" fmla="*/ 2726941 h 6799383"/>
              <a:gd name="connsiteX37" fmla="*/ 4231487 w 6796936"/>
              <a:gd name="connsiteY37" fmla="*/ 3107947 h 6799383"/>
              <a:gd name="connsiteX38" fmla="*/ 4613649 w 6796936"/>
              <a:gd name="connsiteY38" fmla="*/ 2726941 h 6799383"/>
              <a:gd name="connsiteX39" fmla="*/ 4606725 w 6796936"/>
              <a:gd name="connsiteY39" fmla="*/ 2654208 h 6799383"/>
              <a:gd name="connsiteX40" fmla="*/ 5354876 w 6796936"/>
              <a:gd name="connsiteY40" fmla="*/ 2236247 h 6799383"/>
              <a:gd name="connsiteX41" fmla="*/ 5620423 w 6796936"/>
              <a:gd name="connsiteY41" fmla="*/ 2344781 h 6799383"/>
              <a:gd name="connsiteX42" fmla="*/ 6002594 w 6796936"/>
              <a:gd name="connsiteY42" fmla="*/ 1962615 h 6799383"/>
              <a:gd name="connsiteX43" fmla="*/ 5620423 w 6796936"/>
              <a:gd name="connsiteY43" fmla="*/ 1580456 h 6799383"/>
              <a:gd name="connsiteX44" fmla="*/ 5238261 w 6796936"/>
              <a:gd name="connsiteY44" fmla="*/ 1962615 h 6799383"/>
              <a:gd name="connsiteX45" fmla="*/ 5247500 w 6796936"/>
              <a:gd name="connsiteY45" fmla="*/ 2043437 h 6799383"/>
              <a:gd name="connsiteX46" fmla="*/ 4501664 w 6796936"/>
              <a:gd name="connsiteY46" fmla="*/ 2457925 h 6799383"/>
              <a:gd name="connsiteX47" fmla="*/ 4230335 w 6796936"/>
              <a:gd name="connsiteY47" fmla="*/ 2344781 h 6799383"/>
              <a:gd name="connsiteX48" fmla="*/ 3969388 w 6796936"/>
              <a:gd name="connsiteY48" fmla="*/ 2449845 h 6799383"/>
              <a:gd name="connsiteX49" fmla="*/ 2685513 w 6796936"/>
              <a:gd name="connsiteY49" fmla="*/ 1750178 h 6799383"/>
              <a:gd name="connsiteX50" fmla="*/ 2691295 w 6796936"/>
              <a:gd name="connsiteY50" fmla="*/ 1693606 h 6799383"/>
              <a:gd name="connsiteX51" fmla="*/ 2309123 w 6796936"/>
              <a:gd name="connsiteY51" fmla="*/ 1311441 h 6799383"/>
              <a:gd name="connsiteX52" fmla="*/ 2167124 w 6796936"/>
              <a:gd name="connsiteY52" fmla="*/ 3680613 h 6799383"/>
              <a:gd name="connsiteX53" fmla="*/ 1402791 w 6796936"/>
              <a:gd name="connsiteY53" fmla="*/ 4484196 h 6799383"/>
              <a:gd name="connsiteX54" fmla="*/ 1763007 w 6796936"/>
              <a:gd name="connsiteY54" fmla="*/ 5153845 h 6799383"/>
              <a:gd name="connsiteX55" fmla="*/ 1748005 w 6796936"/>
              <a:gd name="connsiteY55" fmla="*/ 5336270 h 6799383"/>
              <a:gd name="connsiteX56" fmla="*/ 907481 w 6796936"/>
              <a:gd name="connsiteY56" fmla="*/ 6547409 h 6799383"/>
              <a:gd name="connsiteX57" fmla="*/ 3049197 w 6796936"/>
              <a:gd name="connsiteY57" fmla="*/ 6547409 h 6799383"/>
              <a:gd name="connsiteX58" fmla="*/ 3258185 w 6796936"/>
              <a:gd name="connsiteY58" fmla="*/ 5787705 h 6799383"/>
              <a:gd name="connsiteX59" fmla="*/ 2665892 w 6796936"/>
              <a:gd name="connsiteY59" fmla="*/ 5336270 h 6799383"/>
              <a:gd name="connsiteX60" fmla="*/ 2649728 w 6796936"/>
              <a:gd name="connsiteY60" fmla="*/ 5154997 h 6799383"/>
              <a:gd name="connsiteX61" fmla="*/ 3000714 w 6796936"/>
              <a:gd name="connsiteY61" fmla="*/ 4344491 h 6799383"/>
              <a:gd name="connsiteX62" fmla="*/ 2354167 w 6796936"/>
              <a:gd name="connsiteY62" fmla="*/ 3693318 h 6799383"/>
              <a:gd name="connsiteX63" fmla="*/ 2167124 w 6796936"/>
              <a:gd name="connsiteY63" fmla="*/ 3680613 h 6799383"/>
              <a:gd name="connsiteX64" fmla="*/ 4531677 w 6796936"/>
              <a:gd name="connsiteY64" fmla="*/ 3681771 h 6799383"/>
              <a:gd name="connsiteX65" fmla="*/ 3766191 w 6796936"/>
              <a:gd name="connsiteY65" fmla="*/ 4485347 h 6799383"/>
              <a:gd name="connsiteX66" fmla="*/ 4126426 w 6796936"/>
              <a:gd name="connsiteY66" fmla="*/ 5154995 h 6799383"/>
              <a:gd name="connsiteX67" fmla="*/ 4112558 w 6796936"/>
              <a:gd name="connsiteY67" fmla="*/ 5336269 h 6799383"/>
              <a:gd name="connsiteX68" fmla="*/ 3272034 w 6796936"/>
              <a:gd name="connsiteY68" fmla="*/ 6547407 h 6799383"/>
              <a:gd name="connsiteX69" fmla="*/ 5870978 w 6796936"/>
              <a:gd name="connsiteY69" fmla="*/ 6547407 h 6799383"/>
              <a:gd name="connsiteX70" fmla="*/ 5030454 w 6796936"/>
              <a:gd name="connsiteY70" fmla="*/ 5336269 h 6799383"/>
              <a:gd name="connsiteX71" fmla="*/ 5013137 w 6796936"/>
              <a:gd name="connsiteY71" fmla="*/ 5156154 h 6799383"/>
              <a:gd name="connsiteX72" fmla="*/ 5364115 w 6796936"/>
              <a:gd name="connsiteY72" fmla="*/ 4344490 h 6799383"/>
              <a:gd name="connsiteX73" fmla="*/ 4718720 w 6796936"/>
              <a:gd name="connsiteY73" fmla="*/ 3693317 h 6799383"/>
              <a:gd name="connsiteX74" fmla="*/ 4531677 w 6796936"/>
              <a:gd name="connsiteY74" fmla="*/ 3681771 h 6799383"/>
              <a:gd name="connsiteX75" fmla="*/ 3090773 w 6796936"/>
              <a:gd name="connsiteY75" fmla="*/ 5002594 h 6799383"/>
              <a:gd name="connsiteX76" fmla="*/ 2930296 w 6796936"/>
              <a:gd name="connsiteY76" fmla="*/ 5212726 h 6799383"/>
              <a:gd name="connsiteX77" fmla="*/ 2948765 w 6796936"/>
              <a:gd name="connsiteY77" fmla="*/ 5224271 h 6799383"/>
              <a:gd name="connsiteX78" fmla="*/ 3830847 w 6796936"/>
              <a:gd name="connsiteY78" fmla="*/ 5224271 h 6799383"/>
              <a:gd name="connsiteX79" fmla="*/ 3849325 w 6796936"/>
              <a:gd name="connsiteY79" fmla="*/ 5212726 h 6799383"/>
              <a:gd name="connsiteX80" fmla="*/ 3690000 w 6796936"/>
              <a:gd name="connsiteY80" fmla="*/ 5002594 h 6799383"/>
              <a:gd name="connsiteX81" fmla="*/ 3090773 w 6796936"/>
              <a:gd name="connsiteY81" fmla="*/ 5002594 h 679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796936" h="6799383">
                <a:moveTo>
                  <a:pt x="798953" y="-150"/>
                </a:moveTo>
                <a:cubicBezTo>
                  <a:pt x="358546" y="-150"/>
                  <a:pt x="-4" y="357259"/>
                  <a:pt x="-4" y="797657"/>
                </a:cubicBezTo>
                <a:lnTo>
                  <a:pt x="-4" y="4426465"/>
                </a:lnTo>
                <a:cubicBezTo>
                  <a:pt x="-4" y="4866864"/>
                  <a:pt x="357955" y="5225432"/>
                  <a:pt x="798953" y="5225432"/>
                </a:cubicBezTo>
                <a:lnTo>
                  <a:pt x="1467446" y="5225432"/>
                </a:lnTo>
                <a:cubicBezTo>
                  <a:pt x="1473943" y="5221886"/>
                  <a:pt x="1480001" y="5216275"/>
                  <a:pt x="1485925" y="5212727"/>
                </a:cubicBezTo>
                <a:cubicBezTo>
                  <a:pt x="1422660" y="5150658"/>
                  <a:pt x="1371530" y="5078829"/>
                  <a:pt x="1326600" y="5003755"/>
                </a:cubicBezTo>
                <a:lnTo>
                  <a:pt x="797791" y="5003755"/>
                </a:lnTo>
                <a:cubicBezTo>
                  <a:pt x="479752" y="5003755"/>
                  <a:pt x="221672" y="4744497"/>
                  <a:pt x="221672" y="4426465"/>
                </a:cubicBezTo>
                <a:lnTo>
                  <a:pt x="221672" y="797657"/>
                </a:lnTo>
                <a:cubicBezTo>
                  <a:pt x="221672" y="479625"/>
                  <a:pt x="479752" y="221528"/>
                  <a:pt x="797791" y="221528"/>
                </a:cubicBezTo>
                <a:lnTo>
                  <a:pt x="5997965" y="221528"/>
                </a:lnTo>
                <a:cubicBezTo>
                  <a:pt x="6316005" y="221528"/>
                  <a:pt x="6575256" y="479625"/>
                  <a:pt x="6575256" y="797657"/>
                </a:cubicBezTo>
                <a:lnTo>
                  <a:pt x="6575256" y="4426465"/>
                </a:lnTo>
                <a:cubicBezTo>
                  <a:pt x="6575256" y="4744497"/>
                  <a:pt x="6316005" y="5003755"/>
                  <a:pt x="5997965" y="5003755"/>
                </a:cubicBezTo>
                <a:lnTo>
                  <a:pt x="5454174" y="5003755"/>
                </a:lnTo>
                <a:cubicBezTo>
                  <a:pt x="5409244" y="5080012"/>
                  <a:pt x="5355790" y="5150068"/>
                  <a:pt x="5292534" y="5212727"/>
                </a:cubicBezTo>
                <a:cubicBezTo>
                  <a:pt x="5299040" y="5216275"/>
                  <a:pt x="5303936" y="5221886"/>
                  <a:pt x="5309851" y="5225432"/>
                </a:cubicBezTo>
                <a:lnTo>
                  <a:pt x="5997965" y="5225432"/>
                </a:lnTo>
                <a:cubicBezTo>
                  <a:pt x="6438382" y="5225432"/>
                  <a:pt x="6796932" y="4867456"/>
                  <a:pt x="6796932" y="4426465"/>
                </a:cubicBezTo>
                <a:lnTo>
                  <a:pt x="6796932" y="797657"/>
                </a:lnTo>
                <a:cubicBezTo>
                  <a:pt x="6797599" y="357259"/>
                  <a:pt x="6438373" y="-150"/>
                  <a:pt x="5997965" y="-150"/>
                </a:cubicBezTo>
                <a:lnTo>
                  <a:pt x="798953" y="-150"/>
                </a:lnTo>
                <a:close/>
                <a:moveTo>
                  <a:pt x="2309123" y="1311441"/>
                </a:moveTo>
                <a:cubicBezTo>
                  <a:pt x="2098697" y="1311441"/>
                  <a:pt x="1928123" y="1482571"/>
                  <a:pt x="1928123" y="1693606"/>
                </a:cubicBezTo>
                <a:cubicBezTo>
                  <a:pt x="1928123" y="1729074"/>
                  <a:pt x="1934848" y="1762692"/>
                  <a:pt x="1943125" y="1795206"/>
                </a:cubicBezTo>
                <a:lnTo>
                  <a:pt x="1443205" y="2071148"/>
                </a:lnTo>
                <a:cubicBezTo>
                  <a:pt x="1374635" y="2004349"/>
                  <a:pt x="1281099" y="1962615"/>
                  <a:pt x="1177658" y="1962615"/>
                </a:cubicBezTo>
                <a:cubicBezTo>
                  <a:pt x="966622" y="1962615"/>
                  <a:pt x="795486" y="2134336"/>
                  <a:pt x="795486" y="2344781"/>
                </a:cubicBezTo>
                <a:cubicBezTo>
                  <a:pt x="795486" y="2555819"/>
                  <a:pt x="967203" y="2726941"/>
                  <a:pt x="1177658" y="2726941"/>
                </a:cubicBezTo>
                <a:cubicBezTo>
                  <a:pt x="1388103" y="2726941"/>
                  <a:pt x="1559810" y="2555819"/>
                  <a:pt x="1559810" y="2344781"/>
                </a:cubicBezTo>
                <a:cubicBezTo>
                  <a:pt x="1559810" y="2316999"/>
                  <a:pt x="1555886" y="2289970"/>
                  <a:pt x="1550581" y="2263961"/>
                </a:cubicBezTo>
                <a:lnTo>
                  <a:pt x="2060892" y="1981090"/>
                </a:lnTo>
                <a:cubicBezTo>
                  <a:pt x="2127691" y="2039612"/>
                  <a:pt x="2213949" y="2074613"/>
                  <a:pt x="2309123" y="2074613"/>
                </a:cubicBezTo>
                <a:cubicBezTo>
                  <a:pt x="2420851" y="2074613"/>
                  <a:pt x="2520492" y="2026175"/>
                  <a:pt x="2590844" y="1949917"/>
                </a:cubicBezTo>
                <a:lnTo>
                  <a:pt x="3859726" y="2640351"/>
                </a:lnTo>
                <a:cubicBezTo>
                  <a:pt x="3853792" y="2668134"/>
                  <a:pt x="3849325" y="2697383"/>
                  <a:pt x="3849325" y="2726941"/>
                </a:cubicBezTo>
                <a:cubicBezTo>
                  <a:pt x="3849325" y="2937386"/>
                  <a:pt x="4020451" y="3107947"/>
                  <a:pt x="4231487" y="3107947"/>
                </a:cubicBezTo>
                <a:cubicBezTo>
                  <a:pt x="4442523" y="3107947"/>
                  <a:pt x="4613649" y="2937386"/>
                  <a:pt x="4613649" y="2726941"/>
                </a:cubicBezTo>
                <a:cubicBezTo>
                  <a:pt x="4613649" y="2702112"/>
                  <a:pt x="4611449" y="2677852"/>
                  <a:pt x="4606725" y="2654208"/>
                </a:cubicBezTo>
                <a:lnTo>
                  <a:pt x="5354876" y="2236247"/>
                </a:lnTo>
                <a:cubicBezTo>
                  <a:pt x="5423455" y="2303052"/>
                  <a:pt x="5516981" y="2344781"/>
                  <a:pt x="5620423" y="2344781"/>
                </a:cubicBezTo>
                <a:cubicBezTo>
                  <a:pt x="5831468" y="2344781"/>
                  <a:pt x="6002594" y="2173652"/>
                  <a:pt x="6002594" y="1962615"/>
                </a:cubicBezTo>
                <a:cubicBezTo>
                  <a:pt x="6002594" y="1752170"/>
                  <a:pt x="5831468" y="1580456"/>
                  <a:pt x="5620423" y="1580456"/>
                </a:cubicBezTo>
                <a:cubicBezTo>
                  <a:pt x="5409387" y="1580456"/>
                  <a:pt x="5238261" y="1752170"/>
                  <a:pt x="5238261" y="1962615"/>
                </a:cubicBezTo>
                <a:cubicBezTo>
                  <a:pt x="5238261" y="1990399"/>
                  <a:pt x="5242176" y="2017425"/>
                  <a:pt x="5247500" y="2043437"/>
                </a:cubicBezTo>
                <a:lnTo>
                  <a:pt x="4501664" y="2457925"/>
                </a:lnTo>
                <a:cubicBezTo>
                  <a:pt x="4432484" y="2388171"/>
                  <a:pt x="4336729" y="2344781"/>
                  <a:pt x="4230335" y="2344781"/>
                </a:cubicBezTo>
                <a:cubicBezTo>
                  <a:pt x="4129256" y="2344781"/>
                  <a:pt x="4037968" y="2385409"/>
                  <a:pt x="3969388" y="2449845"/>
                </a:cubicBezTo>
                <a:lnTo>
                  <a:pt x="2685513" y="1750178"/>
                </a:lnTo>
                <a:cubicBezTo>
                  <a:pt x="2688476" y="1731851"/>
                  <a:pt x="2691295" y="1712523"/>
                  <a:pt x="2691295" y="1693606"/>
                </a:cubicBezTo>
                <a:cubicBezTo>
                  <a:pt x="2691295" y="1483159"/>
                  <a:pt x="2519569" y="1311441"/>
                  <a:pt x="2309123" y="1311441"/>
                </a:cubicBezTo>
                <a:close/>
                <a:moveTo>
                  <a:pt x="2167124" y="3680613"/>
                </a:moveTo>
                <a:cubicBezTo>
                  <a:pt x="1741004" y="3701321"/>
                  <a:pt x="1402791" y="4053327"/>
                  <a:pt x="1402791" y="4484196"/>
                </a:cubicBezTo>
                <a:cubicBezTo>
                  <a:pt x="1402791" y="4764986"/>
                  <a:pt x="1546066" y="5010197"/>
                  <a:pt x="1763007" y="5153845"/>
                </a:cubicBezTo>
                <a:cubicBezTo>
                  <a:pt x="1832778" y="5199954"/>
                  <a:pt x="1826634" y="5306712"/>
                  <a:pt x="1748005" y="5336270"/>
                </a:cubicBezTo>
                <a:cubicBezTo>
                  <a:pt x="1257363" y="5521296"/>
                  <a:pt x="907481" y="5991146"/>
                  <a:pt x="907481" y="6547409"/>
                </a:cubicBezTo>
                <a:cubicBezTo>
                  <a:pt x="1687198" y="6847706"/>
                  <a:pt x="2415498" y="6916869"/>
                  <a:pt x="3049197" y="6547409"/>
                </a:cubicBezTo>
                <a:cubicBezTo>
                  <a:pt x="3049197" y="6274893"/>
                  <a:pt x="3125778" y="6014112"/>
                  <a:pt x="3258185" y="5787705"/>
                </a:cubicBezTo>
                <a:cubicBezTo>
                  <a:pt x="3110395" y="5584944"/>
                  <a:pt x="2905302" y="5426123"/>
                  <a:pt x="2665892" y="5336270"/>
                </a:cubicBezTo>
                <a:cubicBezTo>
                  <a:pt x="2588453" y="5306712"/>
                  <a:pt x="2580567" y="5200514"/>
                  <a:pt x="2649728" y="5154997"/>
                </a:cubicBezTo>
                <a:cubicBezTo>
                  <a:pt x="2903921" y="4988296"/>
                  <a:pt x="3057464" y="4682034"/>
                  <a:pt x="3000714" y="4344491"/>
                </a:cubicBezTo>
                <a:cubicBezTo>
                  <a:pt x="2945146" y="4018775"/>
                  <a:pt x="2679284" y="3750659"/>
                  <a:pt x="2354167" y="3693318"/>
                </a:cubicBezTo>
                <a:cubicBezTo>
                  <a:pt x="2290454" y="3682008"/>
                  <a:pt x="2227989" y="3677658"/>
                  <a:pt x="2167124" y="3680613"/>
                </a:cubicBezTo>
                <a:close/>
                <a:moveTo>
                  <a:pt x="4531677" y="3681771"/>
                </a:moveTo>
                <a:cubicBezTo>
                  <a:pt x="4105548" y="3702473"/>
                  <a:pt x="3766191" y="4054483"/>
                  <a:pt x="3766191" y="4485347"/>
                </a:cubicBezTo>
                <a:cubicBezTo>
                  <a:pt x="3766191" y="4766140"/>
                  <a:pt x="3909466" y="5011348"/>
                  <a:pt x="4126426" y="5154995"/>
                </a:cubicBezTo>
                <a:cubicBezTo>
                  <a:pt x="4196769" y="5201104"/>
                  <a:pt x="4190587" y="5306712"/>
                  <a:pt x="4112558" y="5336269"/>
                </a:cubicBezTo>
                <a:cubicBezTo>
                  <a:pt x="3621906" y="5521295"/>
                  <a:pt x="3272034" y="5991144"/>
                  <a:pt x="3272034" y="6547407"/>
                </a:cubicBezTo>
                <a:cubicBezTo>
                  <a:pt x="4152830" y="6881991"/>
                  <a:pt x="5019729" y="6881991"/>
                  <a:pt x="5870978" y="6547407"/>
                </a:cubicBezTo>
                <a:cubicBezTo>
                  <a:pt x="5870978" y="5991735"/>
                  <a:pt x="5521106" y="5520703"/>
                  <a:pt x="5030454" y="5336269"/>
                </a:cubicBezTo>
                <a:cubicBezTo>
                  <a:pt x="4952425" y="5306712"/>
                  <a:pt x="4943967" y="5201672"/>
                  <a:pt x="5013137" y="5156154"/>
                </a:cubicBezTo>
                <a:cubicBezTo>
                  <a:pt x="5267322" y="4989453"/>
                  <a:pt x="5421455" y="4682031"/>
                  <a:pt x="5364115" y="4344490"/>
                </a:cubicBezTo>
                <a:cubicBezTo>
                  <a:pt x="5309137" y="4018773"/>
                  <a:pt x="5043837" y="3750656"/>
                  <a:pt x="4718720" y="3693317"/>
                </a:cubicBezTo>
                <a:cubicBezTo>
                  <a:pt x="4655017" y="3682007"/>
                  <a:pt x="4592552" y="3678809"/>
                  <a:pt x="4531677" y="3681771"/>
                </a:cubicBezTo>
                <a:close/>
                <a:moveTo>
                  <a:pt x="3090773" y="5002594"/>
                </a:moveTo>
                <a:cubicBezTo>
                  <a:pt x="3046444" y="5078852"/>
                  <a:pt x="2993523" y="5150066"/>
                  <a:pt x="2930296" y="5212726"/>
                </a:cubicBezTo>
                <a:cubicBezTo>
                  <a:pt x="2936792" y="5216273"/>
                  <a:pt x="2942250" y="5220724"/>
                  <a:pt x="2948765" y="5224271"/>
                </a:cubicBezTo>
                <a:lnTo>
                  <a:pt x="3830847" y="5224271"/>
                </a:lnTo>
                <a:cubicBezTo>
                  <a:pt x="3836762" y="5220724"/>
                  <a:pt x="3842820" y="5216863"/>
                  <a:pt x="3849325" y="5212726"/>
                </a:cubicBezTo>
                <a:cubicBezTo>
                  <a:pt x="3786060" y="5150656"/>
                  <a:pt x="3734930" y="5077669"/>
                  <a:pt x="3690000" y="5002594"/>
                </a:cubicBezTo>
                <a:lnTo>
                  <a:pt x="3090773" y="5002594"/>
                </a:lnTo>
                <a:close/>
              </a:path>
            </a:pathLst>
          </a:custGeom>
          <a:solidFill>
            <a:srgbClr val="00809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75EE80CB-9931-F43B-60B7-E7865EAB50FB}"/>
              </a:ext>
            </a:extLst>
          </p:cNvPr>
          <p:cNvSpPr/>
          <p:nvPr/>
        </p:nvSpPr>
        <p:spPr>
          <a:xfrm>
            <a:off x="5005852" y="1147308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12,300 Titles</a:t>
            </a:r>
          </a:p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570 CHOICE and RCL award-winners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BF87BFC9-1BE6-B1A5-293B-E93617C7554F}"/>
              </a:ext>
            </a:extLst>
          </p:cNvPr>
          <p:cNvSpPr/>
          <p:nvPr/>
        </p:nvSpPr>
        <p:spPr>
          <a:xfrm>
            <a:off x="5133520" y="1281488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EDUCATION</a:t>
            </a:r>
          </a:p>
        </p:txBody>
      </p:sp>
      <p:sp>
        <p:nvSpPr>
          <p:cNvPr id="139" name="L-Shape 138">
            <a:extLst>
              <a:ext uri="{FF2B5EF4-FFF2-40B4-BE49-F238E27FC236}">
                <a16:creationId xmlns:a16="http://schemas.microsoft.com/office/drawing/2014/main" id="{32FE9123-0A0E-4C75-0763-FF5D98A1020F}"/>
              </a:ext>
            </a:extLst>
          </p:cNvPr>
          <p:cNvSpPr/>
          <p:nvPr/>
        </p:nvSpPr>
        <p:spPr>
          <a:xfrm rot="10800000">
            <a:off x="6861297" y="126285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L-Shape 139">
            <a:extLst>
              <a:ext uri="{FF2B5EF4-FFF2-40B4-BE49-F238E27FC236}">
                <a16:creationId xmlns:a16="http://schemas.microsoft.com/office/drawing/2014/main" id="{F303EEF6-A762-1BDC-B9DB-ED437F385322}"/>
              </a:ext>
            </a:extLst>
          </p:cNvPr>
          <p:cNvSpPr/>
          <p:nvPr/>
        </p:nvSpPr>
        <p:spPr>
          <a:xfrm rot="10800000" flipH="1" flipV="1">
            <a:off x="5114422" y="2302216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Graphic 62">
            <a:extLst>
              <a:ext uri="{FF2B5EF4-FFF2-40B4-BE49-F238E27FC236}">
                <a16:creationId xmlns:a16="http://schemas.microsoft.com/office/drawing/2014/main" id="{A2FE662B-CA96-4027-8504-AFCA33511FB7}"/>
              </a:ext>
            </a:extLst>
          </p:cNvPr>
          <p:cNvSpPr/>
          <p:nvPr/>
        </p:nvSpPr>
        <p:spPr>
          <a:xfrm>
            <a:off x="5863946" y="1464217"/>
            <a:ext cx="465423" cy="615449"/>
          </a:xfrm>
          <a:custGeom>
            <a:avLst/>
            <a:gdLst>
              <a:gd name="connsiteX0" fmla="*/ 240601 w 457200"/>
              <a:gd name="connsiteY0" fmla="*/ 273558 h 571499"/>
              <a:gd name="connsiteX1" fmla="*/ 323850 w 457200"/>
              <a:gd name="connsiteY1" fmla="*/ 235172 h 571499"/>
              <a:gd name="connsiteX2" fmla="*/ 323850 w 457200"/>
              <a:gd name="connsiteY2" fmla="*/ 285750 h 571499"/>
              <a:gd name="connsiteX3" fmla="*/ 321945 w 457200"/>
              <a:gd name="connsiteY3" fmla="*/ 291465 h 571499"/>
              <a:gd name="connsiteX4" fmla="*/ 228600 w 457200"/>
              <a:gd name="connsiteY4" fmla="*/ 333375 h 571499"/>
              <a:gd name="connsiteX5" fmla="*/ 135255 w 457200"/>
              <a:gd name="connsiteY5" fmla="*/ 291465 h 571499"/>
              <a:gd name="connsiteX6" fmla="*/ 133350 w 457200"/>
              <a:gd name="connsiteY6" fmla="*/ 285750 h 571499"/>
              <a:gd name="connsiteX7" fmla="*/ 133350 w 457200"/>
              <a:gd name="connsiteY7" fmla="*/ 235172 h 571499"/>
              <a:gd name="connsiteX8" fmla="*/ 216694 w 457200"/>
              <a:gd name="connsiteY8" fmla="*/ 273653 h 571499"/>
              <a:gd name="connsiteX9" fmla="*/ 228600 w 457200"/>
              <a:gd name="connsiteY9" fmla="*/ 276225 h 571499"/>
              <a:gd name="connsiteX10" fmla="*/ 240601 w 457200"/>
              <a:gd name="connsiteY10" fmla="*/ 273558 h 571499"/>
              <a:gd name="connsiteX11" fmla="*/ 228600 w 457200"/>
              <a:gd name="connsiteY11" fmla="*/ 257175 h 571499"/>
              <a:gd name="connsiteX12" fmla="*/ 232591 w 457200"/>
              <a:gd name="connsiteY12" fmla="*/ 256301 h 571499"/>
              <a:gd name="connsiteX13" fmla="*/ 356416 w 457200"/>
              <a:gd name="connsiteY13" fmla="*/ 199151 h 571499"/>
              <a:gd name="connsiteX14" fmla="*/ 361073 w 457200"/>
              <a:gd name="connsiteY14" fmla="*/ 186507 h 571499"/>
              <a:gd name="connsiteX15" fmla="*/ 356416 w 457200"/>
              <a:gd name="connsiteY15" fmla="*/ 181849 h 571499"/>
              <a:gd name="connsiteX16" fmla="*/ 232591 w 457200"/>
              <a:gd name="connsiteY16" fmla="*/ 124699 h 571499"/>
              <a:gd name="connsiteX17" fmla="*/ 224610 w 457200"/>
              <a:gd name="connsiteY17" fmla="*/ 124699 h 571499"/>
              <a:gd name="connsiteX18" fmla="*/ 100785 w 457200"/>
              <a:gd name="connsiteY18" fmla="*/ 181849 h 571499"/>
              <a:gd name="connsiteX19" fmla="*/ 96128 w 457200"/>
              <a:gd name="connsiteY19" fmla="*/ 194493 h 571499"/>
              <a:gd name="connsiteX20" fmla="*/ 100785 w 457200"/>
              <a:gd name="connsiteY20" fmla="*/ 199151 h 571499"/>
              <a:gd name="connsiteX21" fmla="*/ 224610 w 457200"/>
              <a:gd name="connsiteY21" fmla="*/ 256301 h 571499"/>
              <a:gd name="connsiteX22" fmla="*/ 228600 w 457200"/>
              <a:gd name="connsiteY22" fmla="*/ 257175 h 571499"/>
              <a:gd name="connsiteX23" fmla="*/ 342900 w 457200"/>
              <a:gd name="connsiteY23" fmla="*/ 257175 h 571499"/>
              <a:gd name="connsiteX24" fmla="*/ 352425 w 457200"/>
              <a:gd name="connsiteY24" fmla="*/ 266700 h 571499"/>
              <a:gd name="connsiteX25" fmla="*/ 361950 w 457200"/>
              <a:gd name="connsiteY25" fmla="*/ 257175 h 571499"/>
              <a:gd name="connsiteX26" fmla="*/ 361950 w 457200"/>
              <a:gd name="connsiteY26" fmla="*/ 217551 h 571499"/>
              <a:gd name="connsiteX27" fmla="*/ 342900 w 457200"/>
              <a:gd name="connsiteY27" fmla="*/ 226314 h 571499"/>
              <a:gd name="connsiteX28" fmla="*/ 457200 w 457200"/>
              <a:gd name="connsiteY28" fmla="*/ 228600 h 571499"/>
              <a:gd name="connsiteX29" fmla="*/ 234260 w 457200"/>
              <a:gd name="connsiteY29" fmla="*/ 569635 h 571499"/>
              <a:gd name="connsiteX30" fmla="*/ 222940 w 457200"/>
              <a:gd name="connsiteY30" fmla="*/ 569635 h 571499"/>
              <a:gd name="connsiteX31" fmla="*/ 0 w 457200"/>
              <a:gd name="connsiteY31" fmla="*/ 228600 h 571499"/>
              <a:gd name="connsiteX32" fmla="*/ 228600 w 457200"/>
              <a:gd name="connsiteY32" fmla="*/ 0 h 571499"/>
              <a:gd name="connsiteX33" fmla="*/ 457200 w 457200"/>
              <a:gd name="connsiteY33" fmla="*/ 228600 h 571499"/>
              <a:gd name="connsiteX34" fmla="*/ 400050 w 457200"/>
              <a:gd name="connsiteY34" fmla="*/ 228600 h 571499"/>
              <a:gd name="connsiteX35" fmla="*/ 228600 w 457200"/>
              <a:gd name="connsiteY35" fmla="*/ 57150 h 571499"/>
              <a:gd name="connsiteX36" fmla="*/ 57150 w 457200"/>
              <a:gd name="connsiteY36" fmla="*/ 228600 h 571499"/>
              <a:gd name="connsiteX37" fmla="*/ 228600 w 457200"/>
              <a:gd name="connsiteY37" fmla="*/ 400050 h 571499"/>
              <a:gd name="connsiteX38" fmla="*/ 400050 w 457200"/>
              <a:gd name="connsiteY38" fmla="*/ 228600 h 571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57200" h="571499">
                <a:moveTo>
                  <a:pt x="240601" y="273558"/>
                </a:moveTo>
                <a:lnTo>
                  <a:pt x="323850" y="235172"/>
                </a:lnTo>
                <a:lnTo>
                  <a:pt x="323850" y="285750"/>
                </a:lnTo>
                <a:cubicBezTo>
                  <a:pt x="323861" y="287813"/>
                  <a:pt x="323191" y="289821"/>
                  <a:pt x="321945" y="291465"/>
                </a:cubicBezTo>
                <a:cubicBezTo>
                  <a:pt x="298714" y="318760"/>
                  <a:pt x="264434" y="334151"/>
                  <a:pt x="228600" y="333375"/>
                </a:cubicBezTo>
                <a:cubicBezTo>
                  <a:pt x="192766" y="334151"/>
                  <a:pt x="158486" y="318760"/>
                  <a:pt x="135255" y="291465"/>
                </a:cubicBezTo>
                <a:cubicBezTo>
                  <a:pt x="134009" y="289821"/>
                  <a:pt x="133339" y="287813"/>
                  <a:pt x="133350" y="285750"/>
                </a:cubicBezTo>
                <a:lnTo>
                  <a:pt x="133350" y="235172"/>
                </a:lnTo>
                <a:lnTo>
                  <a:pt x="216694" y="273653"/>
                </a:lnTo>
                <a:cubicBezTo>
                  <a:pt x="220431" y="275359"/>
                  <a:pt x="224492" y="276236"/>
                  <a:pt x="228600" y="276225"/>
                </a:cubicBezTo>
                <a:cubicBezTo>
                  <a:pt x="232749" y="276240"/>
                  <a:pt x="236849" y="275328"/>
                  <a:pt x="240601" y="273558"/>
                </a:cubicBezTo>
                <a:close/>
                <a:moveTo>
                  <a:pt x="228600" y="257175"/>
                </a:moveTo>
                <a:cubicBezTo>
                  <a:pt x="229978" y="257174"/>
                  <a:pt x="231339" y="256876"/>
                  <a:pt x="232591" y="256301"/>
                </a:cubicBezTo>
                <a:lnTo>
                  <a:pt x="356416" y="199151"/>
                </a:lnTo>
                <a:cubicBezTo>
                  <a:pt x="361194" y="196945"/>
                  <a:pt x="363279" y="191284"/>
                  <a:pt x="361073" y="186507"/>
                </a:cubicBezTo>
                <a:cubicBezTo>
                  <a:pt x="360124" y="184450"/>
                  <a:pt x="358473" y="182799"/>
                  <a:pt x="356416" y="181849"/>
                </a:cubicBezTo>
                <a:lnTo>
                  <a:pt x="232591" y="124699"/>
                </a:lnTo>
                <a:cubicBezTo>
                  <a:pt x="230058" y="123537"/>
                  <a:pt x="227143" y="123537"/>
                  <a:pt x="224610" y="124699"/>
                </a:cubicBezTo>
                <a:lnTo>
                  <a:pt x="100785" y="181849"/>
                </a:lnTo>
                <a:cubicBezTo>
                  <a:pt x="96007" y="184055"/>
                  <a:pt x="93922" y="189716"/>
                  <a:pt x="96128" y="194493"/>
                </a:cubicBezTo>
                <a:cubicBezTo>
                  <a:pt x="97077" y="196550"/>
                  <a:pt x="98728" y="198201"/>
                  <a:pt x="100785" y="199151"/>
                </a:cubicBezTo>
                <a:lnTo>
                  <a:pt x="224610" y="256301"/>
                </a:lnTo>
                <a:cubicBezTo>
                  <a:pt x="225862" y="256876"/>
                  <a:pt x="227223" y="257174"/>
                  <a:pt x="228600" y="257175"/>
                </a:cubicBezTo>
                <a:close/>
                <a:moveTo>
                  <a:pt x="342900" y="257175"/>
                </a:moveTo>
                <a:cubicBezTo>
                  <a:pt x="342900" y="262436"/>
                  <a:pt x="347165" y="266700"/>
                  <a:pt x="352425" y="266700"/>
                </a:cubicBezTo>
                <a:cubicBezTo>
                  <a:pt x="357686" y="266700"/>
                  <a:pt x="361950" y="262436"/>
                  <a:pt x="361950" y="257175"/>
                </a:cubicBezTo>
                <a:lnTo>
                  <a:pt x="361950" y="217551"/>
                </a:lnTo>
                <a:lnTo>
                  <a:pt x="342900" y="226314"/>
                </a:lnTo>
                <a:close/>
                <a:moveTo>
                  <a:pt x="457200" y="228600"/>
                </a:moveTo>
                <a:cubicBezTo>
                  <a:pt x="457200" y="402850"/>
                  <a:pt x="243367" y="562905"/>
                  <a:pt x="234260" y="569635"/>
                </a:cubicBezTo>
                <a:cubicBezTo>
                  <a:pt x="230896" y="572122"/>
                  <a:pt x="226304" y="572122"/>
                  <a:pt x="222940" y="569635"/>
                </a:cubicBezTo>
                <a:cubicBezTo>
                  <a:pt x="213834" y="562905"/>
                  <a:pt x="0" y="402850"/>
                  <a:pt x="0" y="228600"/>
                </a:cubicBezTo>
                <a:cubicBezTo>
                  <a:pt x="0" y="102348"/>
                  <a:pt x="102348" y="0"/>
                  <a:pt x="228600" y="0"/>
                </a:cubicBezTo>
                <a:cubicBezTo>
                  <a:pt x="354852" y="0"/>
                  <a:pt x="457200" y="102348"/>
                  <a:pt x="457200" y="228600"/>
                </a:cubicBezTo>
                <a:close/>
                <a:moveTo>
                  <a:pt x="400050" y="228600"/>
                </a:moveTo>
                <a:cubicBezTo>
                  <a:pt x="400050" y="133911"/>
                  <a:pt x="323289" y="57150"/>
                  <a:pt x="228600" y="57150"/>
                </a:cubicBezTo>
                <a:cubicBezTo>
                  <a:pt x="133911" y="57150"/>
                  <a:pt x="57150" y="133911"/>
                  <a:pt x="57150" y="228600"/>
                </a:cubicBezTo>
                <a:cubicBezTo>
                  <a:pt x="57150" y="323289"/>
                  <a:pt x="133911" y="400050"/>
                  <a:pt x="228600" y="400050"/>
                </a:cubicBezTo>
                <a:cubicBezTo>
                  <a:pt x="323245" y="399943"/>
                  <a:pt x="399943" y="323245"/>
                  <a:pt x="400050" y="228600"/>
                </a:cubicBezTo>
                <a:close/>
              </a:path>
            </a:pathLst>
          </a:custGeom>
          <a:solidFill>
            <a:srgbClr val="00809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35B9EAA9-11A2-E332-D7AD-180BC5B7266F}"/>
              </a:ext>
            </a:extLst>
          </p:cNvPr>
          <p:cNvSpPr/>
          <p:nvPr/>
        </p:nvSpPr>
        <p:spPr>
          <a:xfrm>
            <a:off x="7356378" y="1147308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14,500 Titles</a:t>
            </a:r>
          </a:p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830 CHOICE and RCL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award-winners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06522AD2-F85E-3F86-1579-BDD27394D897}"/>
              </a:ext>
            </a:extLst>
          </p:cNvPr>
          <p:cNvSpPr/>
          <p:nvPr/>
        </p:nvSpPr>
        <p:spPr>
          <a:xfrm>
            <a:off x="7484046" y="1281488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LAW</a:t>
            </a:r>
          </a:p>
        </p:txBody>
      </p:sp>
      <p:sp>
        <p:nvSpPr>
          <p:cNvPr id="145" name="L-Shape 144">
            <a:extLst>
              <a:ext uri="{FF2B5EF4-FFF2-40B4-BE49-F238E27FC236}">
                <a16:creationId xmlns:a16="http://schemas.microsoft.com/office/drawing/2014/main" id="{29A0066F-75BC-DCA5-911C-68E0DFF79FA0}"/>
              </a:ext>
            </a:extLst>
          </p:cNvPr>
          <p:cNvSpPr/>
          <p:nvPr/>
        </p:nvSpPr>
        <p:spPr>
          <a:xfrm rot="10800000">
            <a:off x="9211823" y="126285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L-Shape 145">
            <a:extLst>
              <a:ext uri="{FF2B5EF4-FFF2-40B4-BE49-F238E27FC236}">
                <a16:creationId xmlns:a16="http://schemas.microsoft.com/office/drawing/2014/main" id="{8E2E233B-A562-1099-DFFA-460AA22C32CC}"/>
              </a:ext>
            </a:extLst>
          </p:cNvPr>
          <p:cNvSpPr/>
          <p:nvPr/>
        </p:nvSpPr>
        <p:spPr>
          <a:xfrm rot="10800000" flipH="1" flipV="1">
            <a:off x="7464948" y="2302216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634F3544-B664-C87C-8868-177B9002AEFC}"/>
              </a:ext>
            </a:extLst>
          </p:cNvPr>
          <p:cNvGrpSpPr/>
          <p:nvPr/>
        </p:nvGrpSpPr>
        <p:grpSpPr>
          <a:xfrm>
            <a:off x="8185044" y="1466135"/>
            <a:ext cx="524278" cy="610082"/>
            <a:chOff x="8235187" y="1466135"/>
            <a:chExt cx="423993" cy="493384"/>
          </a:xfrm>
          <a:solidFill>
            <a:srgbClr val="008094"/>
          </a:solidFill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843ABA57-77AC-13FC-ABCF-3D5A189CB145}"/>
                </a:ext>
              </a:extLst>
            </p:cNvPr>
            <p:cNvSpPr/>
            <p:nvPr/>
          </p:nvSpPr>
          <p:spPr>
            <a:xfrm>
              <a:off x="8235187" y="1910168"/>
              <a:ext cx="284841" cy="49351"/>
            </a:xfrm>
            <a:custGeom>
              <a:avLst/>
              <a:gdLst>
                <a:gd name="connsiteX0" fmla="*/ 520065 w 552494"/>
                <a:gd name="connsiteY0" fmla="*/ 0 h 90487"/>
                <a:gd name="connsiteX1" fmla="*/ 33338 w 552494"/>
                <a:gd name="connsiteY1" fmla="*/ 0 h 90487"/>
                <a:gd name="connsiteX2" fmla="*/ 0 w 552494"/>
                <a:gd name="connsiteY2" fmla="*/ 33338 h 90487"/>
                <a:gd name="connsiteX3" fmla="*/ 0 w 552494"/>
                <a:gd name="connsiteY3" fmla="*/ 77152 h 90487"/>
                <a:gd name="connsiteX4" fmla="*/ 13335 w 552494"/>
                <a:gd name="connsiteY4" fmla="*/ 90488 h 90487"/>
                <a:gd name="connsiteX5" fmla="*/ 539115 w 552494"/>
                <a:gd name="connsiteY5" fmla="*/ 90488 h 90487"/>
                <a:gd name="connsiteX6" fmla="*/ 552450 w 552494"/>
                <a:gd name="connsiteY6" fmla="*/ 77152 h 90487"/>
                <a:gd name="connsiteX7" fmla="*/ 552450 w 552494"/>
                <a:gd name="connsiteY7" fmla="*/ 33338 h 90487"/>
                <a:gd name="connsiteX8" fmla="*/ 520065 w 552494"/>
                <a:gd name="connsiteY8" fmla="*/ 0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494" h="90487">
                  <a:moveTo>
                    <a:pt x="520065" y="0"/>
                  </a:moveTo>
                  <a:lnTo>
                    <a:pt x="33338" y="0"/>
                  </a:lnTo>
                  <a:cubicBezTo>
                    <a:pt x="15240" y="0"/>
                    <a:pt x="0" y="15240"/>
                    <a:pt x="0" y="33338"/>
                  </a:cubicBezTo>
                  <a:lnTo>
                    <a:pt x="0" y="77152"/>
                  </a:lnTo>
                  <a:cubicBezTo>
                    <a:pt x="0" y="84773"/>
                    <a:pt x="5715" y="90488"/>
                    <a:pt x="13335" y="90488"/>
                  </a:cubicBezTo>
                  <a:lnTo>
                    <a:pt x="539115" y="90488"/>
                  </a:lnTo>
                  <a:cubicBezTo>
                    <a:pt x="546735" y="90488"/>
                    <a:pt x="552450" y="84773"/>
                    <a:pt x="552450" y="77152"/>
                  </a:cubicBezTo>
                  <a:lnTo>
                    <a:pt x="552450" y="33338"/>
                  </a:lnTo>
                  <a:cubicBezTo>
                    <a:pt x="553403" y="15240"/>
                    <a:pt x="539115" y="0"/>
                    <a:pt x="52006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FC31947C-AC0E-EEA5-96E9-0D1CDE8C38F9}"/>
                </a:ext>
              </a:extLst>
            </p:cNvPr>
            <p:cNvSpPr/>
            <p:nvPr/>
          </p:nvSpPr>
          <p:spPr>
            <a:xfrm>
              <a:off x="8265142" y="1836920"/>
              <a:ext cx="225890" cy="45196"/>
            </a:xfrm>
            <a:custGeom>
              <a:avLst/>
              <a:gdLst>
                <a:gd name="connsiteX0" fmla="*/ 438150 w 438150"/>
                <a:gd name="connsiteY0" fmla="*/ 33338 h 82867"/>
                <a:gd name="connsiteX1" fmla="*/ 404813 w 438150"/>
                <a:gd name="connsiteY1" fmla="*/ 0 h 82867"/>
                <a:gd name="connsiteX2" fmla="*/ 33338 w 438150"/>
                <a:gd name="connsiteY2" fmla="*/ 0 h 82867"/>
                <a:gd name="connsiteX3" fmla="*/ 0 w 438150"/>
                <a:gd name="connsiteY3" fmla="*/ 33338 h 82867"/>
                <a:gd name="connsiteX4" fmla="*/ 0 w 438150"/>
                <a:gd name="connsiteY4" fmla="*/ 82867 h 82867"/>
                <a:gd name="connsiteX5" fmla="*/ 437198 w 438150"/>
                <a:gd name="connsiteY5" fmla="*/ 82867 h 82867"/>
                <a:gd name="connsiteX6" fmla="*/ 437198 w 438150"/>
                <a:gd name="connsiteY6" fmla="*/ 33338 h 82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8150" h="82867">
                  <a:moveTo>
                    <a:pt x="438150" y="33338"/>
                  </a:moveTo>
                  <a:cubicBezTo>
                    <a:pt x="438150" y="15240"/>
                    <a:pt x="422910" y="0"/>
                    <a:pt x="404813" y="0"/>
                  </a:cubicBezTo>
                  <a:lnTo>
                    <a:pt x="33338" y="0"/>
                  </a:lnTo>
                  <a:cubicBezTo>
                    <a:pt x="15240" y="0"/>
                    <a:pt x="0" y="15240"/>
                    <a:pt x="0" y="33338"/>
                  </a:cubicBezTo>
                  <a:lnTo>
                    <a:pt x="0" y="82867"/>
                  </a:lnTo>
                  <a:lnTo>
                    <a:pt x="437198" y="82867"/>
                  </a:lnTo>
                  <a:lnTo>
                    <a:pt x="437198" y="333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69B47CBB-AFA4-0B47-CD87-3ED453012E6F}"/>
                </a:ext>
              </a:extLst>
            </p:cNvPr>
            <p:cNvSpPr/>
            <p:nvPr/>
          </p:nvSpPr>
          <p:spPr>
            <a:xfrm>
              <a:off x="8353534" y="1523149"/>
              <a:ext cx="305646" cy="323524"/>
            </a:xfrm>
            <a:custGeom>
              <a:avLst/>
              <a:gdLst>
                <a:gd name="connsiteX0" fmla="*/ 569595 w 592848"/>
                <a:gd name="connsiteY0" fmla="*/ 470535 h 593192"/>
                <a:gd name="connsiteX1" fmla="*/ 335280 w 592848"/>
                <a:gd name="connsiteY1" fmla="*/ 260985 h 593192"/>
                <a:gd name="connsiteX2" fmla="*/ 394335 w 592848"/>
                <a:gd name="connsiteY2" fmla="*/ 175260 h 593192"/>
                <a:gd name="connsiteX3" fmla="*/ 375285 w 592848"/>
                <a:gd name="connsiteY3" fmla="*/ 160020 h 593192"/>
                <a:gd name="connsiteX4" fmla="*/ 234315 w 592848"/>
                <a:gd name="connsiteY4" fmla="*/ 19050 h 593192"/>
                <a:gd name="connsiteX5" fmla="*/ 219075 w 592848"/>
                <a:gd name="connsiteY5" fmla="*/ 0 h 593192"/>
                <a:gd name="connsiteX6" fmla="*/ 95250 w 592848"/>
                <a:gd name="connsiteY6" fmla="*/ 94298 h 593192"/>
                <a:gd name="connsiteX7" fmla="*/ 0 w 592848"/>
                <a:gd name="connsiteY7" fmla="*/ 218123 h 593192"/>
                <a:gd name="connsiteX8" fmla="*/ 19050 w 592848"/>
                <a:gd name="connsiteY8" fmla="*/ 233363 h 593192"/>
                <a:gd name="connsiteX9" fmla="*/ 160973 w 592848"/>
                <a:gd name="connsiteY9" fmla="*/ 375285 h 593192"/>
                <a:gd name="connsiteX10" fmla="*/ 175260 w 592848"/>
                <a:gd name="connsiteY10" fmla="*/ 394335 h 593192"/>
                <a:gd name="connsiteX11" fmla="*/ 260985 w 592848"/>
                <a:gd name="connsiteY11" fmla="*/ 335280 h 593192"/>
                <a:gd name="connsiteX12" fmla="*/ 470535 w 592848"/>
                <a:gd name="connsiteY12" fmla="*/ 569595 h 593192"/>
                <a:gd name="connsiteX13" fmla="*/ 572453 w 592848"/>
                <a:gd name="connsiteY13" fmla="*/ 572453 h 593192"/>
                <a:gd name="connsiteX14" fmla="*/ 569595 w 592848"/>
                <a:gd name="connsiteY14" fmla="*/ 470535 h 59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92848" h="593192">
                  <a:moveTo>
                    <a:pt x="569595" y="470535"/>
                  </a:moveTo>
                  <a:lnTo>
                    <a:pt x="335280" y="260985"/>
                  </a:lnTo>
                  <a:cubicBezTo>
                    <a:pt x="359093" y="232410"/>
                    <a:pt x="379095" y="203835"/>
                    <a:pt x="394335" y="175260"/>
                  </a:cubicBezTo>
                  <a:cubicBezTo>
                    <a:pt x="387668" y="171450"/>
                    <a:pt x="381000" y="166688"/>
                    <a:pt x="375285" y="160020"/>
                  </a:cubicBezTo>
                  <a:lnTo>
                    <a:pt x="234315" y="19050"/>
                  </a:lnTo>
                  <a:cubicBezTo>
                    <a:pt x="228600" y="13335"/>
                    <a:pt x="223838" y="6667"/>
                    <a:pt x="219075" y="0"/>
                  </a:cubicBezTo>
                  <a:cubicBezTo>
                    <a:pt x="178117" y="21908"/>
                    <a:pt x="135255" y="54293"/>
                    <a:pt x="95250" y="94298"/>
                  </a:cubicBezTo>
                  <a:cubicBezTo>
                    <a:pt x="55245" y="134303"/>
                    <a:pt x="22860" y="177165"/>
                    <a:pt x="0" y="218123"/>
                  </a:cubicBezTo>
                  <a:cubicBezTo>
                    <a:pt x="6668" y="221933"/>
                    <a:pt x="13335" y="226695"/>
                    <a:pt x="19050" y="233363"/>
                  </a:cubicBezTo>
                  <a:lnTo>
                    <a:pt x="160973" y="375285"/>
                  </a:lnTo>
                  <a:cubicBezTo>
                    <a:pt x="166688" y="381000"/>
                    <a:pt x="171450" y="387668"/>
                    <a:pt x="175260" y="394335"/>
                  </a:cubicBezTo>
                  <a:cubicBezTo>
                    <a:pt x="203835" y="379095"/>
                    <a:pt x="232410" y="359093"/>
                    <a:pt x="260985" y="335280"/>
                  </a:cubicBezTo>
                  <a:lnTo>
                    <a:pt x="470535" y="569595"/>
                  </a:lnTo>
                  <a:cubicBezTo>
                    <a:pt x="497205" y="600075"/>
                    <a:pt x="543878" y="601028"/>
                    <a:pt x="572453" y="572453"/>
                  </a:cubicBezTo>
                  <a:cubicBezTo>
                    <a:pt x="601028" y="543878"/>
                    <a:pt x="599123" y="497205"/>
                    <a:pt x="569595" y="4705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4F4355F5-B20F-0341-B965-1056DEBDF160}"/>
                </a:ext>
              </a:extLst>
            </p:cNvPr>
            <p:cNvSpPr/>
            <p:nvPr/>
          </p:nvSpPr>
          <p:spPr>
            <a:xfrm>
              <a:off x="8299639" y="1662502"/>
              <a:ext cx="125467" cy="133248"/>
            </a:xfrm>
            <a:custGeom>
              <a:avLst/>
              <a:gdLst>
                <a:gd name="connsiteX0" fmla="*/ 155972 w 243363"/>
                <a:gd name="connsiteY0" fmla="*/ 229314 h 244316"/>
                <a:gd name="connsiteX1" fmla="*/ 228362 w 243363"/>
                <a:gd name="connsiteY1" fmla="*/ 229314 h 244316"/>
                <a:gd name="connsiteX2" fmla="*/ 228362 w 243363"/>
                <a:gd name="connsiteY2" fmla="*/ 229314 h 244316"/>
                <a:gd name="connsiteX3" fmla="*/ 228362 w 243363"/>
                <a:gd name="connsiteY3" fmla="*/ 156924 h 244316"/>
                <a:gd name="connsiteX4" fmla="*/ 87392 w 243363"/>
                <a:gd name="connsiteY4" fmla="*/ 15002 h 244316"/>
                <a:gd name="connsiteX5" fmla="*/ 15002 w 243363"/>
                <a:gd name="connsiteY5" fmla="*/ 15002 h 244316"/>
                <a:gd name="connsiteX6" fmla="*/ 15002 w 243363"/>
                <a:gd name="connsiteY6" fmla="*/ 87392 h 244316"/>
                <a:gd name="connsiteX7" fmla="*/ 155972 w 243363"/>
                <a:gd name="connsiteY7" fmla="*/ 229314 h 24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3363" h="244316">
                  <a:moveTo>
                    <a:pt x="155972" y="229314"/>
                  </a:moveTo>
                  <a:cubicBezTo>
                    <a:pt x="175974" y="249317"/>
                    <a:pt x="208359" y="249317"/>
                    <a:pt x="228362" y="229314"/>
                  </a:cubicBezTo>
                  <a:lnTo>
                    <a:pt x="228362" y="229314"/>
                  </a:lnTo>
                  <a:cubicBezTo>
                    <a:pt x="248364" y="209312"/>
                    <a:pt x="248364" y="176927"/>
                    <a:pt x="228362" y="156924"/>
                  </a:cubicBezTo>
                  <a:lnTo>
                    <a:pt x="87392" y="15002"/>
                  </a:lnTo>
                  <a:cubicBezTo>
                    <a:pt x="67389" y="-5001"/>
                    <a:pt x="35004" y="-5001"/>
                    <a:pt x="15002" y="15002"/>
                  </a:cubicBezTo>
                  <a:cubicBezTo>
                    <a:pt x="-5001" y="35004"/>
                    <a:pt x="-5001" y="67389"/>
                    <a:pt x="15002" y="87392"/>
                  </a:cubicBezTo>
                  <a:lnTo>
                    <a:pt x="155972" y="2293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553961C4-B624-1933-4920-217569A02AE3}"/>
                </a:ext>
              </a:extLst>
            </p:cNvPr>
            <p:cNvSpPr/>
            <p:nvPr/>
          </p:nvSpPr>
          <p:spPr>
            <a:xfrm>
              <a:off x="8485262" y="1466135"/>
              <a:ext cx="125467" cy="133248"/>
            </a:xfrm>
            <a:custGeom>
              <a:avLst/>
              <a:gdLst>
                <a:gd name="connsiteX0" fmla="*/ 155972 w 243363"/>
                <a:gd name="connsiteY0" fmla="*/ 229314 h 244316"/>
                <a:gd name="connsiteX1" fmla="*/ 228362 w 243363"/>
                <a:gd name="connsiteY1" fmla="*/ 229314 h 244316"/>
                <a:gd name="connsiteX2" fmla="*/ 228362 w 243363"/>
                <a:gd name="connsiteY2" fmla="*/ 229314 h 244316"/>
                <a:gd name="connsiteX3" fmla="*/ 228362 w 243363"/>
                <a:gd name="connsiteY3" fmla="*/ 156924 h 244316"/>
                <a:gd name="connsiteX4" fmla="*/ 87392 w 243363"/>
                <a:gd name="connsiteY4" fmla="*/ 15002 h 244316"/>
                <a:gd name="connsiteX5" fmla="*/ 15002 w 243363"/>
                <a:gd name="connsiteY5" fmla="*/ 15002 h 244316"/>
                <a:gd name="connsiteX6" fmla="*/ 15002 w 243363"/>
                <a:gd name="connsiteY6" fmla="*/ 15002 h 244316"/>
                <a:gd name="connsiteX7" fmla="*/ 15002 w 243363"/>
                <a:gd name="connsiteY7" fmla="*/ 87392 h 244316"/>
                <a:gd name="connsiteX8" fmla="*/ 155972 w 243363"/>
                <a:gd name="connsiteY8" fmla="*/ 229314 h 244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363" h="244316">
                  <a:moveTo>
                    <a:pt x="155972" y="229314"/>
                  </a:moveTo>
                  <a:cubicBezTo>
                    <a:pt x="175974" y="249317"/>
                    <a:pt x="208359" y="249317"/>
                    <a:pt x="228362" y="229314"/>
                  </a:cubicBezTo>
                  <a:lnTo>
                    <a:pt x="228362" y="229314"/>
                  </a:lnTo>
                  <a:cubicBezTo>
                    <a:pt x="248364" y="209312"/>
                    <a:pt x="248364" y="176927"/>
                    <a:pt x="228362" y="156924"/>
                  </a:cubicBezTo>
                  <a:lnTo>
                    <a:pt x="87392" y="15002"/>
                  </a:lnTo>
                  <a:cubicBezTo>
                    <a:pt x="67389" y="-5001"/>
                    <a:pt x="35004" y="-5001"/>
                    <a:pt x="15002" y="15002"/>
                  </a:cubicBezTo>
                  <a:lnTo>
                    <a:pt x="15002" y="15002"/>
                  </a:lnTo>
                  <a:cubicBezTo>
                    <a:pt x="-5001" y="35004"/>
                    <a:pt x="-5001" y="67389"/>
                    <a:pt x="15002" y="87392"/>
                  </a:cubicBezTo>
                  <a:lnTo>
                    <a:pt x="155972" y="2293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48" name="Rectangle 147">
            <a:extLst>
              <a:ext uri="{FF2B5EF4-FFF2-40B4-BE49-F238E27FC236}">
                <a16:creationId xmlns:a16="http://schemas.microsoft.com/office/drawing/2014/main" id="{8F006E07-D52A-ABFE-E02A-424DE3D362A0}"/>
              </a:ext>
            </a:extLst>
          </p:cNvPr>
          <p:cNvSpPr/>
          <p:nvPr/>
        </p:nvSpPr>
        <p:spPr>
          <a:xfrm>
            <a:off x="9706903" y="1147308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43,600 Titles</a:t>
            </a:r>
          </a:p>
          <a:p>
            <a:pPr lvl="0" algn="ctr">
              <a:spcBef>
                <a:spcPts val="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3,960 CHOICE and RCL award-winners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D21CCFB0-C5B6-C590-8EC9-CECC55520F79}"/>
              </a:ext>
            </a:extLst>
          </p:cNvPr>
          <p:cNvSpPr/>
          <p:nvPr/>
        </p:nvSpPr>
        <p:spPr>
          <a:xfrm>
            <a:off x="9834571" y="1281488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HISTORY</a:t>
            </a:r>
          </a:p>
        </p:txBody>
      </p:sp>
      <p:sp>
        <p:nvSpPr>
          <p:cNvPr id="151" name="L-Shape 150">
            <a:extLst>
              <a:ext uri="{FF2B5EF4-FFF2-40B4-BE49-F238E27FC236}">
                <a16:creationId xmlns:a16="http://schemas.microsoft.com/office/drawing/2014/main" id="{6BCE3717-9FDF-FBEC-9E82-B00BC3BA2B5B}"/>
              </a:ext>
            </a:extLst>
          </p:cNvPr>
          <p:cNvSpPr/>
          <p:nvPr/>
        </p:nvSpPr>
        <p:spPr>
          <a:xfrm rot="10800000">
            <a:off x="11562348" y="126285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L-Shape 151">
            <a:extLst>
              <a:ext uri="{FF2B5EF4-FFF2-40B4-BE49-F238E27FC236}">
                <a16:creationId xmlns:a16="http://schemas.microsoft.com/office/drawing/2014/main" id="{47376B94-7E3C-7A4B-EE7A-413E28EC935F}"/>
              </a:ext>
            </a:extLst>
          </p:cNvPr>
          <p:cNvSpPr/>
          <p:nvPr/>
        </p:nvSpPr>
        <p:spPr>
          <a:xfrm rot="10800000" flipH="1" flipV="1">
            <a:off x="9815473" y="2302216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Graphic 51">
            <a:extLst>
              <a:ext uri="{FF2B5EF4-FFF2-40B4-BE49-F238E27FC236}">
                <a16:creationId xmlns:a16="http://schemas.microsoft.com/office/drawing/2014/main" id="{AAA08374-6925-C790-4BB5-0FF77B81E563}"/>
              </a:ext>
            </a:extLst>
          </p:cNvPr>
          <p:cNvSpPr/>
          <p:nvPr/>
        </p:nvSpPr>
        <p:spPr>
          <a:xfrm>
            <a:off x="10523556" y="1490230"/>
            <a:ext cx="548640" cy="545992"/>
          </a:xfrm>
          <a:custGeom>
            <a:avLst/>
            <a:gdLst>
              <a:gd name="connsiteX0" fmla="*/ -9 w 55443"/>
              <a:gd name="connsiteY0" fmla="*/ 27748 h 55478"/>
              <a:gd name="connsiteX1" fmla="*/ 27713 w 55443"/>
              <a:gd name="connsiteY1" fmla="*/ 55469 h 55478"/>
              <a:gd name="connsiteX2" fmla="*/ 55435 w 55443"/>
              <a:gd name="connsiteY2" fmla="*/ 27748 h 55478"/>
              <a:gd name="connsiteX3" fmla="*/ 50394 w 55443"/>
              <a:gd name="connsiteY3" fmla="*/ 27748 h 55478"/>
              <a:gd name="connsiteX4" fmla="*/ 27713 w 55443"/>
              <a:gd name="connsiteY4" fmla="*/ 50429 h 55478"/>
              <a:gd name="connsiteX5" fmla="*/ 5031 w 55443"/>
              <a:gd name="connsiteY5" fmla="*/ 27748 h 55478"/>
              <a:gd name="connsiteX6" fmla="*/ 27708 w 55443"/>
              <a:gd name="connsiteY6" fmla="*/ 5066 h 55478"/>
              <a:gd name="connsiteX7" fmla="*/ 45856 w 55443"/>
              <a:gd name="connsiteY7" fmla="*/ 14172 h 55478"/>
              <a:gd name="connsiteX8" fmla="*/ 50394 w 55443"/>
              <a:gd name="connsiteY8" fmla="*/ 12666 h 55478"/>
              <a:gd name="connsiteX9" fmla="*/ 50394 w 55443"/>
              <a:gd name="connsiteY9" fmla="*/ 2546 h 55478"/>
              <a:gd name="connsiteX10" fmla="*/ 47835 w 55443"/>
              <a:gd name="connsiteY10" fmla="*/ -9 h 55478"/>
              <a:gd name="connsiteX11" fmla="*/ 45354 w 55443"/>
              <a:gd name="connsiteY11" fmla="*/ 2546 h 55478"/>
              <a:gd name="connsiteX12" fmla="*/ 45354 w 55443"/>
              <a:gd name="connsiteY12" fmla="*/ 6405 h 55478"/>
              <a:gd name="connsiteX13" fmla="*/ 27715 w 55443"/>
              <a:gd name="connsiteY13" fmla="*/ 26 h 55478"/>
              <a:gd name="connsiteX14" fmla="*/ -9 w 55443"/>
              <a:gd name="connsiteY14" fmla="*/ 27748 h 55478"/>
              <a:gd name="connsiteX15" fmla="*/ 27723 w 55443"/>
              <a:gd name="connsiteY15" fmla="*/ 10107 h 55478"/>
              <a:gd name="connsiteX16" fmla="*/ 15235 w 55443"/>
              <a:gd name="connsiteY16" fmla="*/ 15275 h 55478"/>
              <a:gd name="connsiteX17" fmla="*/ 10067 w 55443"/>
              <a:gd name="connsiteY17" fmla="*/ 27743 h 55478"/>
              <a:gd name="connsiteX18" fmla="*/ 15235 w 55443"/>
              <a:gd name="connsiteY18" fmla="*/ 40225 h 55478"/>
              <a:gd name="connsiteX19" fmla="*/ 27723 w 55443"/>
              <a:gd name="connsiteY19" fmla="*/ 45394 h 55478"/>
              <a:gd name="connsiteX20" fmla="*/ 40186 w 55443"/>
              <a:gd name="connsiteY20" fmla="*/ 40225 h 55478"/>
              <a:gd name="connsiteX21" fmla="*/ 45359 w 55443"/>
              <a:gd name="connsiteY21" fmla="*/ 27743 h 55478"/>
              <a:gd name="connsiteX22" fmla="*/ 40186 w 55443"/>
              <a:gd name="connsiteY22" fmla="*/ 15275 h 55478"/>
              <a:gd name="connsiteX23" fmla="*/ 27723 w 55443"/>
              <a:gd name="connsiteY23" fmla="*/ 10107 h 55478"/>
              <a:gd name="connsiteX24" fmla="*/ 27683 w 55443"/>
              <a:gd name="connsiteY24" fmla="*/ 15108 h 55478"/>
              <a:gd name="connsiteX25" fmla="*/ 30233 w 55443"/>
              <a:gd name="connsiteY25" fmla="*/ 17677 h 55478"/>
              <a:gd name="connsiteX26" fmla="*/ 30233 w 55443"/>
              <a:gd name="connsiteY26" fmla="*/ 26699 h 55478"/>
              <a:gd name="connsiteX27" fmla="*/ 37060 w 55443"/>
              <a:gd name="connsiteY27" fmla="*/ 33526 h 55478"/>
              <a:gd name="connsiteX28" fmla="*/ 33487 w 55443"/>
              <a:gd name="connsiteY28" fmla="*/ 37100 h 55478"/>
              <a:gd name="connsiteX29" fmla="*/ 25936 w 55443"/>
              <a:gd name="connsiteY29" fmla="*/ 29525 h 55478"/>
              <a:gd name="connsiteX30" fmla="*/ 25188 w 55443"/>
              <a:gd name="connsiteY30" fmla="*/ 27743 h 55478"/>
              <a:gd name="connsiteX31" fmla="*/ 25188 w 55443"/>
              <a:gd name="connsiteY31" fmla="*/ 17677 h 55478"/>
              <a:gd name="connsiteX32" fmla="*/ 27683 w 55443"/>
              <a:gd name="connsiteY32" fmla="*/ 15108 h 55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443" h="55478">
                <a:moveTo>
                  <a:pt x="-9" y="27748"/>
                </a:moveTo>
                <a:cubicBezTo>
                  <a:pt x="-9" y="43028"/>
                  <a:pt x="12432" y="55469"/>
                  <a:pt x="27713" y="55469"/>
                </a:cubicBezTo>
                <a:cubicBezTo>
                  <a:pt x="42993" y="55469"/>
                  <a:pt x="55435" y="43028"/>
                  <a:pt x="55435" y="27748"/>
                </a:cubicBezTo>
                <a:cubicBezTo>
                  <a:pt x="55483" y="24340"/>
                  <a:pt x="50346" y="24340"/>
                  <a:pt x="50394" y="27748"/>
                </a:cubicBezTo>
                <a:cubicBezTo>
                  <a:pt x="50394" y="40304"/>
                  <a:pt x="40269" y="50429"/>
                  <a:pt x="27713" y="50429"/>
                </a:cubicBezTo>
                <a:cubicBezTo>
                  <a:pt x="15156" y="50429"/>
                  <a:pt x="5031" y="40304"/>
                  <a:pt x="5031" y="27748"/>
                </a:cubicBezTo>
                <a:cubicBezTo>
                  <a:pt x="5031" y="15193"/>
                  <a:pt x="15154" y="5069"/>
                  <a:pt x="27708" y="5066"/>
                </a:cubicBezTo>
                <a:cubicBezTo>
                  <a:pt x="34856" y="5075"/>
                  <a:pt x="41579" y="8446"/>
                  <a:pt x="45856" y="14172"/>
                </a:cubicBezTo>
                <a:cubicBezTo>
                  <a:pt x="47307" y="16111"/>
                  <a:pt x="50390" y="15087"/>
                  <a:pt x="50394" y="12666"/>
                </a:cubicBezTo>
                <a:lnTo>
                  <a:pt x="50394" y="2546"/>
                </a:lnTo>
                <a:cubicBezTo>
                  <a:pt x="50414" y="1125"/>
                  <a:pt x="49256" y="-31"/>
                  <a:pt x="47835" y="-9"/>
                </a:cubicBezTo>
                <a:cubicBezTo>
                  <a:pt x="46445" y="13"/>
                  <a:pt x="45335" y="1156"/>
                  <a:pt x="45354" y="2546"/>
                </a:cubicBezTo>
                <a:lnTo>
                  <a:pt x="45354" y="6405"/>
                </a:lnTo>
                <a:cubicBezTo>
                  <a:pt x="40442" y="2340"/>
                  <a:pt x="34226" y="28"/>
                  <a:pt x="27715" y="26"/>
                </a:cubicBezTo>
                <a:cubicBezTo>
                  <a:pt x="12432" y="21"/>
                  <a:pt x="-9" y="12467"/>
                  <a:pt x="-9" y="27748"/>
                </a:cubicBezTo>
                <a:close/>
                <a:moveTo>
                  <a:pt x="27723" y="10107"/>
                </a:moveTo>
                <a:cubicBezTo>
                  <a:pt x="23103" y="10105"/>
                  <a:pt x="18503" y="12010"/>
                  <a:pt x="15235" y="15275"/>
                </a:cubicBezTo>
                <a:cubicBezTo>
                  <a:pt x="11967" y="18540"/>
                  <a:pt x="10070" y="23123"/>
                  <a:pt x="10067" y="27743"/>
                </a:cubicBezTo>
                <a:cubicBezTo>
                  <a:pt x="10066" y="32365"/>
                  <a:pt x="11967" y="36957"/>
                  <a:pt x="15235" y="40225"/>
                </a:cubicBezTo>
                <a:cubicBezTo>
                  <a:pt x="18504" y="43494"/>
                  <a:pt x="23100" y="45395"/>
                  <a:pt x="27723" y="45394"/>
                </a:cubicBezTo>
                <a:cubicBezTo>
                  <a:pt x="32342" y="45391"/>
                  <a:pt x="36921" y="43493"/>
                  <a:pt x="40186" y="40225"/>
                </a:cubicBezTo>
                <a:cubicBezTo>
                  <a:pt x="43451" y="36957"/>
                  <a:pt x="45360" y="32362"/>
                  <a:pt x="45359" y="27743"/>
                </a:cubicBezTo>
                <a:cubicBezTo>
                  <a:pt x="45356" y="23126"/>
                  <a:pt x="43450" y="18540"/>
                  <a:pt x="40186" y="15275"/>
                </a:cubicBezTo>
                <a:cubicBezTo>
                  <a:pt x="36921" y="12010"/>
                  <a:pt x="32340" y="10110"/>
                  <a:pt x="27723" y="10107"/>
                </a:cubicBezTo>
                <a:close/>
                <a:moveTo>
                  <a:pt x="27683" y="15108"/>
                </a:moveTo>
                <a:cubicBezTo>
                  <a:pt x="29106" y="15091"/>
                  <a:pt x="30261" y="16254"/>
                  <a:pt x="30233" y="17677"/>
                </a:cubicBezTo>
                <a:lnTo>
                  <a:pt x="30233" y="26699"/>
                </a:lnTo>
                <a:lnTo>
                  <a:pt x="37060" y="33526"/>
                </a:lnTo>
                <a:cubicBezTo>
                  <a:pt x="39441" y="35909"/>
                  <a:pt x="35867" y="39482"/>
                  <a:pt x="33487" y="37100"/>
                </a:cubicBezTo>
                <a:lnTo>
                  <a:pt x="25936" y="29525"/>
                </a:lnTo>
                <a:cubicBezTo>
                  <a:pt x="25460" y="29054"/>
                  <a:pt x="25191" y="28413"/>
                  <a:pt x="25188" y="27743"/>
                </a:cubicBezTo>
                <a:lnTo>
                  <a:pt x="25188" y="17677"/>
                </a:lnTo>
                <a:cubicBezTo>
                  <a:pt x="25161" y="16276"/>
                  <a:pt x="26282" y="15121"/>
                  <a:pt x="27683" y="15108"/>
                </a:cubicBezTo>
                <a:close/>
              </a:path>
            </a:pathLst>
          </a:custGeom>
          <a:solidFill>
            <a:srgbClr val="008094"/>
          </a:solidFill>
          <a:ln w="5040" cap="flat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0852E03D-6A0A-0BCE-A483-4942761AACB7}"/>
              </a:ext>
            </a:extLst>
          </p:cNvPr>
          <p:cNvSpPr/>
          <p:nvPr/>
        </p:nvSpPr>
        <p:spPr>
          <a:xfrm>
            <a:off x="304800" y="3675224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19,100 Titles</a:t>
            </a:r>
          </a:p>
          <a:p>
            <a:pPr lvl="0" algn="ctr">
              <a:spcBef>
                <a:spcPts val="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880 Doody’s, CHOICE and RCL award-winners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43C41DA7-C1D2-B01E-979C-EC933BC737D5}"/>
              </a:ext>
            </a:extLst>
          </p:cNvPr>
          <p:cNvSpPr/>
          <p:nvPr/>
        </p:nvSpPr>
        <p:spPr>
          <a:xfrm>
            <a:off x="432468" y="3809404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HEALTH &amp;</a:t>
            </a:r>
            <a:b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MEDICINE</a:t>
            </a:r>
          </a:p>
        </p:txBody>
      </p:sp>
      <p:sp>
        <p:nvSpPr>
          <p:cNvPr id="157" name="L-Shape 156">
            <a:extLst>
              <a:ext uri="{FF2B5EF4-FFF2-40B4-BE49-F238E27FC236}">
                <a16:creationId xmlns:a16="http://schemas.microsoft.com/office/drawing/2014/main" id="{142BA2A6-A780-CB58-ECF3-C35C0D6CF10B}"/>
              </a:ext>
            </a:extLst>
          </p:cNvPr>
          <p:cNvSpPr/>
          <p:nvPr/>
        </p:nvSpPr>
        <p:spPr>
          <a:xfrm rot="10800000">
            <a:off x="2160245" y="3790768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L-Shape 157">
            <a:extLst>
              <a:ext uri="{FF2B5EF4-FFF2-40B4-BE49-F238E27FC236}">
                <a16:creationId xmlns:a16="http://schemas.microsoft.com/office/drawing/2014/main" id="{D7A443E9-C2A7-2744-DC20-BA79F7A1337E}"/>
              </a:ext>
            </a:extLst>
          </p:cNvPr>
          <p:cNvSpPr/>
          <p:nvPr/>
        </p:nvSpPr>
        <p:spPr>
          <a:xfrm rot="10800000" flipH="1" flipV="1">
            <a:off x="413370" y="483013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BC19C194-44DF-82FC-2E44-841DD9D61EB6}"/>
              </a:ext>
            </a:extLst>
          </p:cNvPr>
          <p:cNvGrpSpPr/>
          <p:nvPr/>
        </p:nvGrpSpPr>
        <p:grpSpPr>
          <a:xfrm>
            <a:off x="1140090" y="3910426"/>
            <a:ext cx="511030" cy="517938"/>
            <a:chOff x="1188966" y="3872326"/>
            <a:chExt cx="413279" cy="418866"/>
          </a:xfrm>
          <a:solidFill>
            <a:srgbClr val="008094"/>
          </a:solidFill>
        </p:grpSpPr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329701D3-9D6E-A1CF-1497-FF9E6C7EC255}"/>
                </a:ext>
              </a:extLst>
            </p:cNvPr>
            <p:cNvSpPr/>
            <p:nvPr/>
          </p:nvSpPr>
          <p:spPr>
            <a:xfrm>
              <a:off x="1419023" y="4012891"/>
              <a:ext cx="183222" cy="278300"/>
            </a:xfrm>
            <a:custGeom>
              <a:avLst/>
              <a:gdLst>
                <a:gd name="connsiteX0" fmla="*/ 308561 w 390580"/>
                <a:gd name="connsiteY0" fmla="*/ 157093 h 578457"/>
                <a:gd name="connsiteX1" fmla="*/ 206811 w 390580"/>
                <a:gd name="connsiteY1" fmla="*/ 236797 h 578457"/>
                <a:gd name="connsiteX2" fmla="*/ 189174 w 390580"/>
                <a:gd name="connsiteY2" fmla="*/ 153986 h 578457"/>
                <a:gd name="connsiteX3" fmla="*/ 63391 w 390580"/>
                <a:gd name="connsiteY3" fmla="*/ 287560 h 578457"/>
                <a:gd name="connsiteX4" fmla="*/ 18852 w 390580"/>
                <a:gd name="connsiteY4" fmla="*/ 414835 h 578457"/>
                <a:gd name="connsiteX5" fmla="*/ 1887 w 390580"/>
                <a:gd name="connsiteY5" fmla="*/ 559678 h 578457"/>
                <a:gd name="connsiteX6" fmla="*/ 6115 w 390580"/>
                <a:gd name="connsiteY6" fmla="*/ 578458 h 578457"/>
                <a:gd name="connsiteX7" fmla="*/ 121608 w 390580"/>
                <a:gd name="connsiteY7" fmla="*/ 578458 h 578457"/>
                <a:gd name="connsiteX8" fmla="*/ 145554 w 390580"/>
                <a:gd name="connsiteY8" fmla="*/ 571194 h 578457"/>
                <a:gd name="connsiteX9" fmla="*/ 155254 w 390580"/>
                <a:gd name="connsiteY9" fmla="*/ 458097 h 578457"/>
                <a:gd name="connsiteX10" fmla="*/ 341428 w 390580"/>
                <a:gd name="connsiteY10" fmla="*/ 274706 h 578457"/>
                <a:gd name="connsiteX11" fmla="*/ 382017 w 390580"/>
                <a:gd name="connsiteY11" fmla="*/ 186201 h 578457"/>
                <a:gd name="connsiteX12" fmla="*/ 389364 w 390580"/>
                <a:gd name="connsiteY12" fmla="*/ 31138 h 578457"/>
                <a:gd name="connsiteX13" fmla="*/ 308561 w 390580"/>
                <a:gd name="connsiteY13" fmla="*/ 157093 h 57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0580" h="578457">
                  <a:moveTo>
                    <a:pt x="308561" y="157093"/>
                  </a:moveTo>
                  <a:cubicBezTo>
                    <a:pt x="294246" y="245305"/>
                    <a:pt x="131400" y="328525"/>
                    <a:pt x="206811" y="236797"/>
                  </a:cubicBezTo>
                  <a:cubicBezTo>
                    <a:pt x="279733" y="148094"/>
                    <a:pt x="217309" y="97028"/>
                    <a:pt x="189174" y="153986"/>
                  </a:cubicBezTo>
                  <a:cubicBezTo>
                    <a:pt x="164118" y="204713"/>
                    <a:pt x="118696" y="209679"/>
                    <a:pt x="63391" y="287560"/>
                  </a:cubicBezTo>
                  <a:cubicBezTo>
                    <a:pt x="26935" y="338898"/>
                    <a:pt x="16816" y="362051"/>
                    <a:pt x="18852" y="414835"/>
                  </a:cubicBezTo>
                  <a:cubicBezTo>
                    <a:pt x="18860" y="415028"/>
                    <a:pt x="19077" y="511154"/>
                    <a:pt x="1887" y="559678"/>
                  </a:cubicBezTo>
                  <a:cubicBezTo>
                    <a:pt x="-437" y="566241"/>
                    <a:pt x="-2063" y="578458"/>
                    <a:pt x="6115" y="578458"/>
                  </a:cubicBezTo>
                  <a:lnTo>
                    <a:pt x="121608" y="578458"/>
                  </a:lnTo>
                  <a:cubicBezTo>
                    <a:pt x="137501" y="578458"/>
                    <a:pt x="144581" y="576641"/>
                    <a:pt x="145554" y="571194"/>
                  </a:cubicBezTo>
                  <a:cubicBezTo>
                    <a:pt x="158410" y="499312"/>
                    <a:pt x="148839" y="460403"/>
                    <a:pt x="155254" y="458097"/>
                  </a:cubicBezTo>
                  <a:cubicBezTo>
                    <a:pt x="219731" y="434914"/>
                    <a:pt x="292674" y="358028"/>
                    <a:pt x="341428" y="274706"/>
                  </a:cubicBezTo>
                  <a:cubicBezTo>
                    <a:pt x="361905" y="239709"/>
                    <a:pt x="372417" y="220949"/>
                    <a:pt x="382017" y="186201"/>
                  </a:cubicBezTo>
                  <a:cubicBezTo>
                    <a:pt x="392415" y="148569"/>
                    <a:pt x="378817" y="86413"/>
                    <a:pt x="389364" y="31138"/>
                  </a:cubicBezTo>
                  <a:cubicBezTo>
                    <a:pt x="400115" y="-25206"/>
                    <a:pt x="336833" y="-17137"/>
                    <a:pt x="308561" y="1570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CFB7EECE-7DEC-D272-7C53-CBAD3487A09D}"/>
                </a:ext>
              </a:extLst>
            </p:cNvPr>
            <p:cNvSpPr/>
            <p:nvPr/>
          </p:nvSpPr>
          <p:spPr>
            <a:xfrm>
              <a:off x="1188966" y="4012891"/>
              <a:ext cx="183222" cy="278301"/>
            </a:xfrm>
            <a:custGeom>
              <a:avLst/>
              <a:gdLst>
                <a:gd name="connsiteX0" fmla="*/ 371728 w 390580"/>
                <a:gd name="connsiteY0" fmla="*/ 414835 h 578458"/>
                <a:gd name="connsiteX1" fmla="*/ 327190 w 390580"/>
                <a:gd name="connsiteY1" fmla="*/ 287560 h 578458"/>
                <a:gd name="connsiteX2" fmla="*/ 201408 w 390580"/>
                <a:gd name="connsiteY2" fmla="*/ 153986 h 578458"/>
                <a:gd name="connsiteX3" fmla="*/ 183769 w 390580"/>
                <a:gd name="connsiteY3" fmla="*/ 236797 h 578458"/>
                <a:gd name="connsiteX4" fmla="*/ 82020 w 390580"/>
                <a:gd name="connsiteY4" fmla="*/ 157093 h 578458"/>
                <a:gd name="connsiteX5" fmla="*/ 1216 w 390580"/>
                <a:gd name="connsiteY5" fmla="*/ 31138 h 578458"/>
                <a:gd name="connsiteX6" fmla="*/ 8564 w 390580"/>
                <a:gd name="connsiteY6" fmla="*/ 186201 h 578458"/>
                <a:gd name="connsiteX7" fmla="*/ 49153 w 390580"/>
                <a:gd name="connsiteY7" fmla="*/ 274706 h 578458"/>
                <a:gd name="connsiteX8" fmla="*/ 235325 w 390580"/>
                <a:gd name="connsiteY8" fmla="*/ 458097 h 578458"/>
                <a:gd name="connsiteX9" fmla="*/ 245026 w 390580"/>
                <a:gd name="connsiteY9" fmla="*/ 571194 h 578458"/>
                <a:gd name="connsiteX10" fmla="*/ 268973 w 390580"/>
                <a:gd name="connsiteY10" fmla="*/ 578458 h 578458"/>
                <a:gd name="connsiteX11" fmla="*/ 384466 w 390580"/>
                <a:gd name="connsiteY11" fmla="*/ 578458 h 578458"/>
                <a:gd name="connsiteX12" fmla="*/ 388693 w 390580"/>
                <a:gd name="connsiteY12" fmla="*/ 559679 h 578458"/>
                <a:gd name="connsiteX13" fmla="*/ 371728 w 390580"/>
                <a:gd name="connsiteY13" fmla="*/ 414835 h 578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0580" h="578458">
                  <a:moveTo>
                    <a:pt x="371728" y="414835"/>
                  </a:moveTo>
                  <a:cubicBezTo>
                    <a:pt x="373766" y="362051"/>
                    <a:pt x="363647" y="338899"/>
                    <a:pt x="327190" y="287560"/>
                  </a:cubicBezTo>
                  <a:cubicBezTo>
                    <a:pt x="271885" y="209680"/>
                    <a:pt x="226463" y="204713"/>
                    <a:pt x="201408" y="153986"/>
                  </a:cubicBezTo>
                  <a:cubicBezTo>
                    <a:pt x="173273" y="97028"/>
                    <a:pt x="110847" y="148094"/>
                    <a:pt x="183769" y="236797"/>
                  </a:cubicBezTo>
                  <a:cubicBezTo>
                    <a:pt x="259180" y="328525"/>
                    <a:pt x="96334" y="245305"/>
                    <a:pt x="82020" y="157093"/>
                  </a:cubicBezTo>
                  <a:cubicBezTo>
                    <a:pt x="53748" y="-17137"/>
                    <a:pt x="-9535" y="-25206"/>
                    <a:pt x="1216" y="31138"/>
                  </a:cubicBezTo>
                  <a:cubicBezTo>
                    <a:pt x="11764" y="86413"/>
                    <a:pt x="-1834" y="148569"/>
                    <a:pt x="8564" y="186201"/>
                  </a:cubicBezTo>
                  <a:cubicBezTo>
                    <a:pt x="18164" y="220949"/>
                    <a:pt x="28676" y="239709"/>
                    <a:pt x="49153" y="274706"/>
                  </a:cubicBezTo>
                  <a:cubicBezTo>
                    <a:pt x="97908" y="358028"/>
                    <a:pt x="170850" y="434914"/>
                    <a:pt x="235325" y="458097"/>
                  </a:cubicBezTo>
                  <a:cubicBezTo>
                    <a:pt x="241741" y="460404"/>
                    <a:pt x="232171" y="499313"/>
                    <a:pt x="245026" y="571194"/>
                  </a:cubicBezTo>
                  <a:cubicBezTo>
                    <a:pt x="246000" y="576642"/>
                    <a:pt x="253080" y="578458"/>
                    <a:pt x="268973" y="578458"/>
                  </a:cubicBezTo>
                  <a:lnTo>
                    <a:pt x="384466" y="578458"/>
                  </a:lnTo>
                  <a:cubicBezTo>
                    <a:pt x="392644" y="578458"/>
                    <a:pt x="391017" y="566241"/>
                    <a:pt x="388693" y="559679"/>
                  </a:cubicBezTo>
                  <a:cubicBezTo>
                    <a:pt x="371504" y="511155"/>
                    <a:pt x="371720" y="415028"/>
                    <a:pt x="371728" y="4148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94A79C37-17C3-38E9-37AE-C2340DAC656C}"/>
                </a:ext>
              </a:extLst>
            </p:cNvPr>
            <p:cNvSpPr/>
            <p:nvPr/>
          </p:nvSpPr>
          <p:spPr>
            <a:xfrm>
              <a:off x="1257756" y="3872326"/>
              <a:ext cx="281496" cy="270095"/>
            </a:xfrm>
            <a:custGeom>
              <a:avLst/>
              <a:gdLst>
                <a:gd name="connsiteX0" fmla="*/ 600075 w 600075"/>
                <a:gd name="connsiteY0" fmla="*/ 154900 h 561402"/>
                <a:gd name="connsiteX1" fmla="*/ 445398 w 600075"/>
                <a:gd name="connsiteY1" fmla="*/ 42 h 561402"/>
                <a:gd name="connsiteX2" fmla="*/ 300038 w 600075"/>
                <a:gd name="connsiteY2" fmla="*/ 101428 h 561402"/>
                <a:gd name="connsiteX3" fmla="*/ 101386 w 600075"/>
                <a:gd name="connsiteY3" fmla="*/ 9540 h 561402"/>
                <a:gd name="connsiteX4" fmla="*/ 0 w 600075"/>
                <a:gd name="connsiteY4" fmla="*/ 154900 h 561402"/>
                <a:gd name="connsiteX5" fmla="*/ 300038 w 600075"/>
                <a:gd name="connsiteY5" fmla="*/ 561403 h 561402"/>
                <a:gd name="connsiteX6" fmla="*/ 600075 w 600075"/>
                <a:gd name="connsiteY6" fmla="*/ 154900 h 561402"/>
                <a:gd name="connsiteX7" fmla="*/ 419100 w 600075"/>
                <a:gd name="connsiteY7" fmla="*/ 323245 h 561402"/>
                <a:gd name="connsiteX8" fmla="*/ 342561 w 600075"/>
                <a:gd name="connsiteY8" fmla="*/ 323245 h 561402"/>
                <a:gd name="connsiteX9" fmla="*/ 342561 w 600075"/>
                <a:gd name="connsiteY9" fmla="*/ 399785 h 561402"/>
                <a:gd name="connsiteX10" fmla="*/ 257515 w 600075"/>
                <a:gd name="connsiteY10" fmla="*/ 399785 h 561402"/>
                <a:gd name="connsiteX11" fmla="*/ 257515 w 600075"/>
                <a:gd name="connsiteY11" fmla="*/ 323245 h 561402"/>
                <a:gd name="connsiteX12" fmla="*/ 180975 w 600075"/>
                <a:gd name="connsiteY12" fmla="*/ 323245 h 561402"/>
                <a:gd name="connsiteX13" fmla="*/ 180975 w 600075"/>
                <a:gd name="connsiteY13" fmla="*/ 238200 h 561402"/>
                <a:gd name="connsiteX14" fmla="*/ 257515 w 600075"/>
                <a:gd name="connsiteY14" fmla="*/ 238200 h 561402"/>
                <a:gd name="connsiteX15" fmla="*/ 257515 w 600075"/>
                <a:gd name="connsiteY15" fmla="*/ 161660 h 561402"/>
                <a:gd name="connsiteX16" fmla="*/ 342561 w 600075"/>
                <a:gd name="connsiteY16" fmla="*/ 161660 h 561402"/>
                <a:gd name="connsiteX17" fmla="*/ 342561 w 600075"/>
                <a:gd name="connsiteY17" fmla="*/ 238200 h 561402"/>
                <a:gd name="connsiteX18" fmla="*/ 419100 w 600075"/>
                <a:gd name="connsiteY18" fmla="*/ 238200 h 56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0075" h="561402">
                  <a:moveTo>
                    <a:pt x="600075" y="154900"/>
                  </a:moveTo>
                  <a:cubicBezTo>
                    <a:pt x="600125" y="69424"/>
                    <a:pt x="530874" y="92"/>
                    <a:pt x="445398" y="42"/>
                  </a:cubicBezTo>
                  <a:cubicBezTo>
                    <a:pt x="380476" y="4"/>
                    <a:pt x="322430" y="40490"/>
                    <a:pt x="300038" y="101428"/>
                  </a:cubicBezTo>
                  <a:cubicBezTo>
                    <a:pt x="270556" y="21197"/>
                    <a:pt x="181616" y="-19942"/>
                    <a:pt x="101386" y="9540"/>
                  </a:cubicBezTo>
                  <a:cubicBezTo>
                    <a:pt x="40447" y="31932"/>
                    <a:pt x="-38" y="89978"/>
                    <a:pt x="0" y="154900"/>
                  </a:cubicBezTo>
                  <a:cubicBezTo>
                    <a:pt x="0" y="428667"/>
                    <a:pt x="300038" y="561403"/>
                    <a:pt x="300038" y="561403"/>
                  </a:cubicBezTo>
                  <a:cubicBezTo>
                    <a:pt x="300038" y="561403"/>
                    <a:pt x="600075" y="428667"/>
                    <a:pt x="600075" y="154900"/>
                  </a:cubicBezTo>
                  <a:close/>
                  <a:moveTo>
                    <a:pt x="419100" y="323245"/>
                  </a:moveTo>
                  <a:lnTo>
                    <a:pt x="342561" y="323245"/>
                  </a:lnTo>
                  <a:lnTo>
                    <a:pt x="342561" y="399785"/>
                  </a:lnTo>
                  <a:lnTo>
                    <a:pt x="257515" y="399785"/>
                  </a:lnTo>
                  <a:lnTo>
                    <a:pt x="257515" y="323245"/>
                  </a:lnTo>
                  <a:lnTo>
                    <a:pt x="180975" y="323245"/>
                  </a:lnTo>
                  <a:lnTo>
                    <a:pt x="180975" y="238200"/>
                  </a:lnTo>
                  <a:lnTo>
                    <a:pt x="257515" y="238200"/>
                  </a:lnTo>
                  <a:lnTo>
                    <a:pt x="257515" y="161660"/>
                  </a:lnTo>
                  <a:lnTo>
                    <a:pt x="342561" y="161660"/>
                  </a:lnTo>
                  <a:lnTo>
                    <a:pt x="342561" y="238200"/>
                  </a:lnTo>
                  <a:lnTo>
                    <a:pt x="419100" y="2382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1" name="Rectangle 160">
            <a:extLst>
              <a:ext uri="{FF2B5EF4-FFF2-40B4-BE49-F238E27FC236}">
                <a16:creationId xmlns:a16="http://schemas.microsoft.com/office/drawing/2014/main" id="{8342C41E-62C8-D556-E3F7-BBDCD2F90222}"/>
              </a:ext>
            </a:extLst>
          </p:cNvPr>
          <p:cNvSpPr/>
          <p:nvPr/>
        </p:nvSpPr>
        <p:spPr>
          <a:xfrm>
            <a:off x="2655725" y="3675224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31,800 Titles</a:t>
            </a:r>
          </a:p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2,000 CHOICE and RCL award-winners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D75028CE-AAFE-EA37-2E8C-A16F946E5251}"/>
              </a:ext>
            </a:extLst>
          </p:cNvPr>
          <p:cNvSpPr/>
          <p:nvPr/>
        </p:nvSpPr>
        <p:spPr>
          <a:xfrm>
            <a:off x="2783393" y="3809404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LITERATURE &amp;</a:t>
            </a:r>
            <a:b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LANGUAGE</a:t>
            </a:r>
          </a:p>
        </p:txBody>
      </p:sp>
      <p:sp>
        <p:nvSpPr>
          <p:cNvPr id="164" name="L-Shape 163">
            <a:extLst>
              <a:ext uri="{FF2B5EF4-FFF2-40B4-BE49-F238E27FC236}">
                <a16:creationId xmlns:a16="http://schemas.microsoft.com/office/drawing/2014/main" id="{B4E8716B-2ADE-06DF-FF85-5D9AE11DE6E4}"/>
              </a:ext>
            </a:extLst>
          </p:cNvPr>
          <p:cNvSpPr/>
          <p:nvPr/>
        </p:nvSpPr>
        <p:spPr>
          <a:xfrm rot="10800000">
            <a:off x="4511170" y="3790768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L-Shape 164">
            <a:extLst>
              <a:ext uri="{FF2B5EF4-FFF2-40B4-BE49-F238E27FC236}">
                <a16:creationId xmlns:a16="http://schemas.microsoft.com/office/drawing/2014/main" id="{3B6F2042-59C5-D3E7-5699-49A204186280}"/>
              </a:ext>
            </a:extLst>
          </p:cNvPr>
          <p:cNvSpPr/>
          <p:nvPr/>
        </p:nvSpPr>
        <p:spPr>
          <a:xfrm rot="10800000" flipH="1" flipV="1">
            <a:off x="2764295" y="483013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FD7F78B3-8235-AB9C-C016-249408065348}"/>
              </a:ext>
            </a:extLst>
          </p:cNvPr>
          <p:cNvGrpSpPr/>
          <p:nvPr/>
        </p:nvGrpSpPr>
        <p:grpSpPr>
          <a:xfrm>
            <a:off x="3531157" y="3920458"/>
            <a:ext cx="430747" cy="504347"/>
            <a:chOff x="3572354" y="3882358"/>
            <a:chExt cx="348353" cy="407875"/>
          </a:xfrm>
          <a:solidFill>
            <a:srgbClr val="008094"/>
          </a:solidFill>
        </p:grpSpPr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AAAA78A-A0B8-0421-A579-277D98AAE2A1}"/>
                </a:ext>
              </a:extLst>
            </p:cNvPr>
            <p:cNvSpPr/>
            <p:nvPr/>
          </p:nvSpPr>
          <p:spPr>
            <a:xfrm>
              <a:off x="3666311" y="3902408"/>
              <a:ext cx="254396" cy="347295"/>
            </a:xfrm>
            <a:custGeom>
              <a:avLst/>
              <a:gdLst>
                <a:gd name="connsiteX0" fmla="*/ 366903 w 376427"/>
                <a:gd name="connsiteY0" fmla="*/ 0 h 485775"/>
                <a:gd name="connsiteX1" fmla="*/ 16859 w 376427"/>
                <a:gd name="connsiteY1" fmla="*/ 0 h 485775"/>
                <a:gd name="connsiteX2" fmla="*/ 61532 w 376427"/>
                <a:gd name="connsiteY2" fmla="*/ 190405 h 485775"/>
                <a:gd name="connsiteX3" fmla="*/ 46101 w 376427"/>
                <a:gd name="connsiteY3" fmla="*/ 210312 h 485775"/>
                <a:gd name="connsiteX4" fmla="*/ 55149 w 376427"/>
                <a:gd name="connsiteY4" fmla="*/ 235078 h 485775"/>
                <a:gd name="connsiteX5" fmla="*/ 0 w 376427"/>
                <a:gd name="connsiteY5" fmla="*/ 328994 h 485775"/>
                <a:gd name="connsiteX6" fmla="*/ 0 w 376427"/>
                <a:gd name="connsiteY6" fmla="*/ 342900 h 485775"/>
                <a:gd name="connsiteX7" fmla="*/ 42863 w 376427"/>
                <a:gd name="connsiteY7" fmla="*/ 342900 h 485775"/>
                <a:gd name="connsiteX8" fmla="*/ 61913 w 376427"/>
                <a:gd name="connsiteY8" fmla="*/ 361950 h 485775"/>
                <a:gd name="connsiteX9" fmla="*/ 61913 w 376427"/>
                <a:gd name="connsiteY9" fmla="*/ 378238 h 485775"/>
                <a:gd name="connsiteX10" fmla="*/ 87058 w 376427"/>
                <a:gd name="connsiteY10" fmla="*/ 485775 h 485775"/>
                <a:gd name="connsiteX11" fmla="*/ 223838 w 376427"/>
                <a:gd name="connsiteY11" fmla="*/ 485775 h 485775"/>
                <a:gd name="connsiteX12" fmla="*/ 223838 w 376427"/>
                <a:gd name="connsiteY12" fmla="*/ 352425 h 485775"/>
                <a:gd name="connsiteX13" fmla="*/ 242888 w 376427"/>
                <a:gd name="connsiteY13" fmla="*/ 333375 h 485775"/>
                <a:gd name="connsiteX14" fmla="*/ 376238 w 376427"/>
                <a:gd name="connsiteY14" fmla="*/ 333375 h 485775"/>
                <a:gd name="connsiteX15" fmla="*/ 376428 w 376427"/>
                <a:gd name="connsiteY15" fmla="*/ 9525 h 485775"/>
                <a:gd name="connsiteX16" fmla="*/ 366903 w 376427"/>
                <a:gd name="connsiteY16" fmla="*/ 0 h 485775"/>
                <a:gd name="connsiteX17" fmla="*/ 128588 w 376427"/>
                <a:gd name="connsiteY17" fmla="*/ 195263 h 485775"/>
                <a:gd name="connsiteX18" fmla="*/ 114502 w 376427"/>
                <a:gd name="connsiteY18" fmla="*/ 180773 h 485775"/>
                <a:gd name="connsiteX19" fmla="*/ 128588 w 376427"/>
                <a:gd name="connsiteY19" fmla="*/ 166688 h 485775"/>
                <a:gd name="connsiteX20" fmla="*/ 142673 w 376427"/>
                <a:gd name="connsiteY20" fmla="*/ 181177 h 485775"/>
                <a:gd name="connsiteX21" fmla="*/ 128588 w 376427"/>
                <a:gd name="connsiteY21" fmla="*/ 195263 h 485775"/>
                <a:gd name="connsiteX22" fmla="*/ 261938 w 376427"/>
                <a:gd name="connsiteY22" fmla="*/ 280988 h 485775"/>
                <a:gd name="connsiteX23" fmla="*/ 195263 w 376427"/>
                <a:gd name="connsiteY23" fmla="*/ 280988 h 485775"/>
                <a:gd name="connsiteX24" fmla="*/ 181177 w 376427"/>
                <a:gd name="connsiteY24" fmla="*/ 266498 h 485775"/>
                <a:gd name="connsiteX25" fmla="*/ 195263 w 376427"/>
                <a:gd name="connsiteY25" fmla="*/ 252413 h 485775"/>
                <a:gd name="connsiteX26" fmla="*/ 261938 w 376427"/>
                <a:gd name="connsiteY26" fmla="*/ 252413 h 485775"/>
                <a:gd name="connsiteX27" fmla="*/ 276023 w 376427"/>
                <a:gd name="connsiteY27" fmla="*/ 266902 h 485775"/>
                <a:gd name="connsiteX28" fmla="*/ 261938 w 376427"/>
                <a:gd name="connsiteY28" fmla="*/ 280988 h 485775"/>
                <a:gd name="connsiteX29" fmla="*/ 261938 w 376427"/>
                <a:gd name="connsiteY29" fmla="*/ 195263 h 485775"/>
                <a:gd name="connsiteX30" fmla="*/ 185738 w 376427"/>
                <a:gd name="connsiteY30" fmla="*/ 195263 h 485775"/>
                <a:gd name="connsiteX31" fmla="*/ 171652 w 376427"/>
                <a:gd name="connsiteY31" fmla="*/ 180773 h 485775"/>
                <a:gd name="connsiteX32" fmla="*/ 185738 w 376427"/>
                <a:gd name="connsiteY32" fmla="*/ 166688 h 485775"/>
                <a:gd name="connsiteX33" fmla="*/ 261938 w 376427"/>
                <a:gd name="connsiteY33" fmla="*/ 166688 h 485775"/>
                <a:gd name="connsiteX34" fmla="*/ 276023 w 376427"/>
                <a:gd name="connsiteY34" fmla="*/ 181177 h 485775"/>
                <a:gd name="connsiteX35" fmla="*/ 261938 w 376427"/>
                <a:gd name="connsiteY35" fmla="*/ 195263 h 485775"/>
                <a:gd name="connsiteX36" fmla="*/ 261938 w 376427"/>
                <a:gd name="connsiteY36" fmla="*/ 109538 h 485775"/>
                <a:gd name="connsiteX37" fmla="*/ 128588 w 376427"/>
                <a:gd name="connsiteY37" fmla="*/ 109538 h 485775"/>
                <a:gd name="connsiteX38" fmla="*/ 114502 w 376427"/>
                <a:gd name="connsiteY38" fmla="*/ 95048 h 485775"/>
                <a:gd name="connsiteX39" fmla="*/ 128588 w 376427"/>
                <a:gd name="connsiteY39" fmla="*/ 80963 h 485775"/>
                <a:gd name="connsiteX40" fmla="*/ 261938 w 376427"/>
                <a:gd name="connsiteY40" fmla="*/ 80963 h 485775"/>
                <a:gd name="connsiteX41" fmla="*/ 276023 w 376427"/>
                <a:gd name="connsiteY41" fmla="*/ 95452 h 485775"/>
                <a:gd name="connsiteX42" fmla="*/ 261938 w 376427"/>
                <a:gd name="connsiteY42" fmla="*/ 10953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76427" h="485775">
                  <a:moveTo>
                    <a:pt x="366903" y="0"/>
                  </a:moveTo>
                  <a:lnTo>
                    <a:pt x="16859" y="0"/>
                  </a:lnTo>
                  <a:cubicBezTo>
                    <a:pt x="49340" y="68961"/>
                    <a:pt x="61436" y="188690"/>
                    <a:pt x="61532" y="190405"/>
                  </a:cubicBezTo>
                  <a:cubicBezTo>
                    <a:pt x="62182" y="199994"/>
                    <a:pt x="55549" y="208550"/>
                    <a:pt x="46101" y="210312"/>
                  </a:cubicBezTo>
                  <a:cubicBezTo>
                    <a:pt x="54684" y="215314"/>
                    <a:pt x="58486" y="225721"/>
                    <a:pt x="55149" y="235078"/>
                  </a:cubicBezTo>
                  <a:cubicBezTo>
                    <a:pt x="41815" y="268796"/>
                    <a:pt x="23813" y="308705"/>
                    <a:pt x="0" y="328994"/>
                  </a:cubicBezTo>
                  <a:lnTo>
                    <a:pt x="0" y="342900"/>
                  </a:lnTo>
                  <a:lnTo>
                    <a:pt x="42863" y="342900"/>
                  </a:lnTo>
                  <a:cubicBezTo>
                    <a:pt x="53371" y="342931"/>
                    <a:pt x="61882" y="351442"/>
                    <a:pt x="61913" y="361950"/>
                  </a:cubicBezTo>
                  <a:lnTo>
                    <a:pt x="61913" y="378238"/>
                  </a:lnTo>
                  <a:cubicBezTo>
                    <a:pt x="86791" y="408109"/>
                    <a:pt x="96112" y="447970"/>
                    <a:pt x="87058" y="485775"/>
                  </a:cubicBezTo>
                  <a:lnTo>
                    <a:pt x="223838" y="485775"/>
                  </a:lnTo>
                  <a:lnTo>
                    <a:pt x="223838" y="352425"/>
                  </a:lnTo>
                  <a:cubicBezTo>
                    <a:pt x="223868" y="341917"/>
                    <a:pt x="232379" y="333406"/>
                    <a:pt x="242888" y="333375"/>
                  </a:cubicBezTo>
                  <a:lnTo>
                    <a:pt x="376238" y="333375"/>
                  </a:lnTo>
                  <a:lnTo>
                    <a:pt x="376428" y="9525"/>
                  </a:lnTo>
                  <a:cubicBezTo>
                    <a:pt x="376412" y="4271"/>
                    <a:pt x="372157" y="16"/>
                    <a:pt x="366903" y="0"/>
                  </a:cubicBezTo>
                  <a:close/>
                  <a:moveTo>
                    <a:pt x="128588" y="195263"/>
                  </a:moveTo>
                  <a:cubicBezTo>
                    <a:pt x="120697" y="195151"/>
                    <a:pt x="114391" y="188663"/>
                    <a:pt x="114502" y="180773"/>
                  </a:cubicBezTo>
                  <a:cubicBezTo>
                    <a:pt x="114612" y="173039"/>
                    <a:pt x="120855" y="166797"/>
                    <a:pt x="128588" y="166688"/>
                  </a:cubicBezTo>
                  <a:cubicBezTo>
                    <a:pt x="136479" y="166799"/>
                    <a:pt x="142785" y="173287"/>
                    <a:pt x="142673" y="181177"/>
                  </a:cubicBezTo>
                  <a:cubicBezTo>
                    <a:pt x="142564" y="188911"/>
                    <a:pt x="136321" y="195153"/>
                    <a:pt x="128588" y="195263"/>
                  </a:cubicBezTo>
                  <a:close/>
                  <a:moveTo>
                    <a:pt x="261938" y="280988"/>
                  </a:moveTo>
                  <a:lnTo>
                    <a:pt x="195263" y="280988"/>
                  </a:lnTo>
                  <a:cubicBezTo>
                    <a:pt x="187372" y="280876"/>
                    <a:pt x="181066" y="274388"/>
                    <a:pt x="181177" y="266498"/>
                  </a:cubicBezTo>
                  <a:cubicBezTo>
                    <a:pt x="181287" y="258764"/>
                    <a:pt x="187530" y="252522"/>
                    <a:pt x="195263" y="252413"/>
                  </a:cubicBezTo>
                  <a:lnTo>
                    <a:pt x="261938" y="252413"/>
                  </a:lnTo>
                  <a:cubicBezTo>
                    <a:pt x="269828" y="252524"/>
                    <a:pt x="276135" y="259011"/>
                    <a:pt x="276023" y="266902"/>
                  </a:cubicBezTo>
                  <a:cubicBezTo>
                    <a:pt x="275914" y="274636"/>
                    <a:pt x="269671" y="280878"/>
                    <a:pt x="261938" y="280988"/>
                  </a:cubicBezTo>
                  <a:close/>
                  <a:moveTo>
                    <a:pt x="261938" y="195263"/>
                  </a:moveTo>
                  <a:lnTo>
                    <a:pt x="185738" y="195263"/>
                  </a:lnTo>
                  <a:cubicBezTo>
                    <a:pt x="177847" y="195151"/>
                    <a:pt x="171541" y="188663"/>
                    <a:pt x="171652" y="180773"/>
                  </a:cubicBezTo>
                  <a:cubicBezTo>
                    <a:pt x="171762" y="173039"/>
                    <a:pt x="178005" y="166797"/>
                    <a:pt x="185738" y="166688"/>
                  </a:cubicBezTo>
                  <a:lnTo>
                    <a:pt x="261938" y="166688"/>
                  </a:lnTo>
                  <a:cubicBezTo>
                    <a:pt x="269828" y="166799"/>
                    <a:pt x="276135" y="173286"/>
                    <a:pt x="276023" y="181177"/>
                  </a:cubicBezTo>
                  <a:cubicBezTo>
                    <a:pt x="275914" y="188910"/>
                    <a:pt x="269671" y="195153"/>
                    <a:pt x="261938" y="195263"/>
                  </a:cubicBezTo>
                  <a:close/>
                  <a:moveTo>
                    <a:pt x="261938" y="109538"/>
                  </a:moveTo>
                  <a:lnTo>
                    <a:pt x="128588" y="109538"/>
                  </a:lnTo>
                  <a:cubicBezTo>
                    <a:pt x="120697" y="109426"/>
                    <a:pt x="114391" y="102938"/>
                    <a:pt x="114502" y="95048"/>
                  </a:cubicBezTo>
                  <a:cubicBezTo>
                    <a:pt x="114612" y="87314"/>
                    <a:pt x="120855" y="81072"/>
                    <a:pt x="128588" y="80963"/>
                  </a:cubicBezTo>
                  <a:lnTo>
                    <a:pt x="261938" y="80963"/>
                  </a:lnTo>
                  <a:cubicBezTo>
                    <a:pt x="269828" y="81074"/>
                    <a:pt x="276135" y="87561"/>
                    <a:pt x="276023" y="95452"/>
                  </a:cubicBezTo>
                  <a:cubicBezTo>
                    <a:pt x="275914" y="103185"/>
                    <a:pt x="269671" y="109428"/>
                    <a:pt x="261938" y="1095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D29BFE40-C2C0-C41F-49EF-689EC6DA41E5}"/>
                </a:ext>
              </a:extLst>
            </p:cNvPr>
            <p:cNvSpPr/>
            <p:nvPr/>
          </p:nvSpPr>
          <p:spPr>
            <a:xfrm>
              <a:off x="3572354" y="3882358"/>
              <a:ext cx="141363" cy="407875"/>
            </a:xfrm>
            <a:custGeom>
              <a:avLst/>
              <a:gdLst>
                <a:gd name="connsiteX0" fmla="*/ 180975 w 209173"/>
                <a:gd name="connsiteY0" fmla="*/ 389536 h 570510"/>
                <a:gd name="connsiteX1" fmla="*/ 119063 w 209173"/>
                <a:gd name="connsiteY1" fmla="*/ 389536 h 570510"/>
                <a:gd name="connsiteX2" fmla="*/ 119063 w 209173"/>
                <a:gd name="connsiteY2" fmla="*/ 346978 h 570510"/>
                <a:gd name="connsiteX3" fmla="*/ 175582 w 209173"/>
                <a:gd name="connsiteY3" fmla="*/ 255645 h 570510"/>
                <a:gd name="connsiteX4" fmla="*/ 142875 w 209173"/>
                <a:gd name="connsiteY4" fmla="*/ 227611 h 570510"/>
                <a:gd name="connsiteX5" fmla="*/ 180645 w 209173"/>
                <a:gd name="connsiteY5" fmla="*/ 219218 h 570510"/>
                <a:gd name="connsiteX6" fmla="*/ 40823 w 209173"/>
                <a:gd name="connsiteY6" fmla="*/ 140527 h 570510"/>
                <a:gd name="connsiteX7" fmla="*/ 57150 w 209173"/>
                <a:gd name="connsiteY7" fmla="*/ 160936 h 570510"/>
                <a:gd name="connsiteX8" fmla="*/ 34234 w 209173"/>
                <a:gd name="connsiteY8" fmla="*/ 176214 h 570510"/>
                <a:gd name="connsiteX9" fmla="*/ 28575 w 209173"/>
                <a:gd name="connsiteY9" fmla="*/ 227611 h 570510"/>
                <a:gd name="connsiteX10" fmla="*/ 90488 w 209173"/>
                <a:gd name="connsiteY10" fmla="*/ 348218 h 570510"/>
                <a:gd name="connsiteX11" fmla="*/ 90488 w 209173"/>
                <a:gd name="connsiteY11" fmla="*/ 389536 h 570510"/>
                <a:gd name="connsiteX12" fmla="*/ 28575 w 209173"/>
                <a:gd name="connsiteY12" fmla="*/ 389536 h 570510"/>
                <a:gd name="connsiteX13" fmla="*/ 28575 w 209173"/>
                <a:gd name="connsiteY13" fmla="*/ 413023 h 570510"/>
                <a:gd name="connsiteX14" fmla="*/ 32712 w 209173"/>
                <a:gd name="connsiteY14" fmla="*/ 560786 h 570510"/>
                <a:gd name="connsiteX15" fmla="*/ 44648 w 209173"/>
                <a:gd name="connsiteY15" fmla="*/ 570511 h 570510"/>
                <a:gd name="connsiteX16" fmla="*/ 164902 w 209173"/>
                <a:gd name="connsiteY16" fmla="*/ 570511 h 570510"/>
                <a:gd name="connsiteX17" fmla="*/ 180973 w 209173"/>
                <a:gd name="connsiteY17" fmla="*/ 413023 h 570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09173" h="570510">
                  <a:moveTo>
                    <a:pt x="180975" y="389536"/>
                  </a:moveTo>
                  <a:lnTo>
                    <a:pt x="119063" y="389536"/>
                  </a:lnTo>
                  <a:lnTo>
                    <a:pt x="119063" y="346978"/>
                  </a:lnTo>
                  <a:cubicBezTo>
                    <a:pt x="144902" y="331647"/>
                    <a:pt x="166105" y="279555"/>
                    <a:pt x="175582" y="255645"/>
                  </a:cubicBezTo>
                  <a:lnTo>
                    <a:pt x="142875" y="227611"/>
                  </a:lnTo>
                  <a:lnTo>
                    <a:pt x="180645" y="219218"/>
                  </a:lnTo>
                  <a:cubicBezTo>
                    <a:pt x="164490" y="68892"/>
                    <a:pt x="101084" y="-145141"/>
                    <a:pt x="40823" y="140527"/>
                  </a:cubicBezTo>
                  <a:lnTo>
                    <a:pt x="57150" y="160936"/>
                  </a:lnTo>
                  <a:lnTo>
                    <a:pt x="34234" y="176214"/>
                  </a:lnTo>
                  <a:cubicBezTo>
                    <a:pt x="31180" y="193198"/>
                    <a:pt x="29290" y="210370"/>
                    <a:pt x="28575" y="227611"/>
                  </a:cubicBezTo>
                  <a:cubicBezTo>
                    <a:pt x="28575" y="264806"/>
                    <a:pt x="55241" y="332881"/>
                    <a:pt x="90488" y="348218"/>
                  </a:cubicBezTo>
                  <a:lnTo>
                    <a:pt x="90488" y="389536"/>
                  </a:lnTo>
                  <a:lnTo>
                    <a:pt x="28575" y="389536"/>
                  </a:lnTo>
                  <a:lnTo>
                    <a:pt x="28575" y="413023"/>
                  </a:lnTo>
                  <a:cubicBezTo>
                    <a:pt x="-11086" y="454969"/>
                    <a:pt x="-9234" y="521125"/>
                    <a:pt x="32712" y="560786"/>
                  </a:cubicBezTo>
                  <a:cubicBezTo>
                    <a:pt x="36446" y="564316"/>
                    <a:pt x="40436" y="567567"/>
                    <a:pt x="44648" y="570511"/>
                  </a:cubicBezTo>
                  <a:lnTo>
                    <a:pt x="164902" y="570511"/>
                  </a:lnTo>
                  <a:cubicBezTo>
                    <a:pt x="216124" y="536887"/>
                    <a:pt x="224779" y="456697"/>
                    <a:pt x="180973" y="4130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BBF444D9-E267-4935-73CB-AE9C7A10C34D}"/>
                </a:ext>
              </a:extLst>
            </p:cNvPr>
            <p:cNvSpPr/>
            <p:nvPr/>
          </p:nvSpPr>
          <p:spPr>
            <a:xfrm>
              <a:off x="3830587" y="4155692"/>
              <a:ext cx="90120" cy="95336"/>
            </a:xfrm>
            <a:custGeom>
              <a:avLst/>
              <a:gdLst>
                <a:gd name="connsiteX0" fmla="*/ 0 w 133350"/>
                <a:gd name="connsiteY0" fmla="*/ 133350 h 133350"/>
                <a:gd name="connsiteX1" fmla="*/ 133350 w 133350"/>
                <a:gd name="connsiteY1" fmla="*/ 0 h 133350"/>
                <a:gd name="connsiteX2" fmla="*/ 0 w 133350"/>
                <a:gd name="connsiteY2" fmla="*/ 0 h 133350"/>
                <a:gd name="connsiteX3" fmla="*/ 0 w 133350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33350">
                  <a:moveTo>
                    <a:pt x="0" y="133350"/>
                  </a:moveTo>
                  <a:lnTo>
                    <a:pt x="133350" y="0"/>
                  </a:lnTo>
                  <a:lnTo>
                    <a:pt x="0" y="0"/>
                  </a:lnTo>
                  <a:lnTo>
                    <a:pt x="0" y="133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67" name="Rectangle 166">
            <a:extLst>
              <a:ext uri="{FF2B5EF4-FFF2-40B4-BE49-F238E27FC236}">
                <a16:creationId xmlns:a16="http://schemas.microsoft.com/office/drawing/2014/main" id="{427A0F1F-DC06-561C-E9B1-4DF0D0C7A201}"/>
              </a:ext>
            </a:extLst>
          </p:cNvPr>
          <p:cNvSpPr/>
          <p:nvPr/>
        </p:nvSpPr>
        <p:spPr>
          <a:xfrm>
            <a:off x="5006650" y="3675224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21,400 Titles</a:t>
            </a:r>
          </a:p>
          <a:p>
            <a:pPr lvl="0" algn="ctr">
              <a:spcBef>
                <a:spcPts val="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950 CHOICE and RCL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award-winners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A212A8D2-19BE-7540-7C87-97C4BBFFE28F}"/>
              </a:ext>
            </a:extLst>
          </p:cNvPr>
          <p:cNvSpPr/>
          <p:nvPr/>
        </p:nvSpPr>
        <p:spPr>
          <a:xfrm>
            <a:off x="5134318" y="3809404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RELIGION &amp;</a:t>
            </a:r>
            <a:b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PHILOSOPHY</a:t>
            </a:r>
          </a:p>
        </p:txBody>
      </p:sp>
      <p:sp>
        <p:nvSpPr>
          <p:cNvPr id="170" name="L-Shape 169">
            <a:extLst>
              <a:ext uri="{FF2B5EF4-FFF2-40B4-BE49-F238E27FC236}">
                <a16:creationId xmlns:a16="http://schemas.microsoft.com/office/drawing/2014/main" id="{9ABFB99E-2244-5891-C8DC-918CF5F10EC7}"/>
              </a:ext>
            </a:extLst>
          </p:cNvPr>
          <p:cNvSpPr/>
          <p:nvPr/>
        </p:nvSpPr>
        <p:spPr>
          <a:xfrm rot="10800000">
            <a:off x="6862095" y="3790768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L-Shape 170">
            <a:extLst>
              <a:ext uri="{FF2B5EF4-FFF2-40B4-BE49-F238E27FC236}">
                <a16:creationId xmlns:a16="http://schemas.microsoft.com/office/drawing/2014/main" id="{D21C4C1E-F121-BDF6-6740-9FCE00109865}"/>
              </a:ext>
            </a:extLst>
          </p:cNvPr>
          <p:cNvSpPr/>
          <p:nvPr/>
        </p:nvSpPr>
        <p:spPr>
          <a:xfrm rot="10800000" flipH="1" flipV="1">
            <a:off x="5115220" y="483013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56745FA1-D1D2-9301-1EA5-9330783D407B}"/>
              </a:ext>
            </a:extLst>
          </p:cNvPr>
          <p:cNvGrpSpPr/>
          <p:nvPr/>
        </p:nvGrpSpPr>
        <p:grpSpPr>
          <a:xfrm>
            <a:off x="5926342" y="3910426"/>
            <a:ext cx="342563" cy="521441"/>
            <a:chOff x="5899766" y="3910426"/>
            <a:chExt cx="331893" cy="521441"/>
          </a:xfrm>
          <a:solidFill>
            <a:srgbClr val="008094"/>
          </a:solidFill>
        </p:grpSpPr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DA97308F-3AF6-037A-A322-607EFC1EC970}"/>
                </a:ext>
              </a:extLst>
            </p:cNvPr>
            <p:cNvSpPr/>
            <p:nvPr/>
          </p:nvSpPr>
          <p:spPr>
            <a:xfrm rot="18899514">
              <a:off x="6033674" y="4164166"/>
              <a:ext cx="39042" cy="36906"/>
            </a:xfrm>
            <a:custGeom>
              <a:avLst/>
              <a:gdLst>
                <a:gd name="connsiteX0" fmla="*/ 83819 w 83819"/>
                <a:gd name="connsiteY0" fmla="*/ 41910 h 83819"/>
                <a:gd name="connsiteX1" fmla="*/ 41910 w 83819"/>
                <a:gd name="connsiteY1" fmla="*/ 83819 h 83819"/>
                <a:gd name="connsiteX2" fmla="*/ 0 w 83819"/>
                <a:gd name="connsiteY2" fmla="*/ 41910 h 83819"/>
                <a:gd name="connsiteX3" fmla="*/ 41910 w 83819"/>
                <a:gd name="connsiteY3" fmla="*/ 0 h 83819"/>
                <a:gd name="connsiteX4" fmla="*/ 83819 w 83819"/>
                <a:gd name="connsiteY4" fmla="*/ 41910 h 83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819" h="83819">
                  <a:moveTo>
                    <a:pt x="83819" y="41910"/>
                  </a:moveTo>
                  <a:cubicBezTo>
                    <a:pt x="83819" y="65056"/>
                    <a:pt x="65056" y="83819"/>
                    <a:pt x="41910" y="83819"/>
                  </a:cubicBezTo>
                  <a:cubicBezTo>
                    <a:pt x="18764" y="83819"/>
                    <a:pt x="0" y="65056"/>
                    <a:pt x="0" y="41910"/>
                  </a:cubicBezTo>
                  <a:cubicBezTo>
                    <a:pt x="0" y="18764"/>
                    <a:pt x="18764" y="0"/>
                    <a:pt x="41910" y="0"/>
                  </a:cubicBezTo>
                  <a:cubicBezTo>
                    <a:pt x="65056" y="0"/>
                    <a:pt x="83819" y="18764"/>
                    <a:pt x="83819" y="419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E3666668-DE1E-53EF-8AD5-7C9BC9DFC52D}"/>
                </a:ext>
              </a:extLst>
            </p:cNvPr>
            <p:cNvSpPr/>
            <p:nvPr/>
          </p:nvSpPr>
          <p:spPr>
            <a:xfrm>
              <a:off x="5899766" y="3910426"/>
              <a:ext cx="331893" cy="521441"/>
            </a:xfrm>
            <a:custGeom>
              <a:avLst/>
              <a:gdLst>
                <a:gd name="connsiteX0" fmla="*/ 520779 w 609601"/>
                <a:gd name="connsiteY0" fmla="*/ 385524 h 905351"/>
                <a:gd name="connsiteX1" fmla="*/ 312182 w 609601"/>
                <a:gd name="connsiteY1" fmla="*/ 296942 h 905351"/>
                <a:gd name="connsiteX2" fmla="*/ 315992 w 609601"/>
                <a:gd name="connsiteY2" fmla="*/ 290274 h 905351"/>
                <a:gd name="connsiteX3" fmla="*/ 381714 w 609601"/>
                <a:gd name="connsiteY3" fmla="*/ 215027 h 905351"/>
                <a:gd name="connsiteX4" fmla="*/ 475059 w 609601"/>
                <a:gd name="connsiteY4" fmla="*/ 229314 h 905351"/>
                <a:gd name="connsiteX5" fmla="*/ 576977 w 609601"/>
                <a:gd name="connsiteY5" fmla="*/ 24527 h 905351"/>
                <a:gd name="connsiteX6" fmla="*/ 567452 w 609601"/>
                <a:gd name="connsiteY6" fmla="*/ 3572 h 905351"/>
                <a:gd name="connsiteX7" fmla="*/ 544592 w 609601"/>
                <a:gd name="connsiteY7" fmla="*/ 3572 h 905351"/>
                <a:gd name="connsiteX8" fmla="*/ 437912 w 609601"/>
                <a:gd name="connsiteY8" fmla="*/ 43577 h 905351"/>
                <a:gd name="connsiteX9" fmla="*/ 331232 w 609601"/>
                <a:gd name="connsiteY9" fmla="*/ 111204 h 905351"/>
                <a:gd name="connsiteX10" fmla="*/ 329327 w 609601"/>
                <a:gd name="connsiteY10" fmla="*/ 141684 h 905351"/>
                <a:gd name="connsiteX11" fmla="*/ 338852 w 609601"/>
                <a:gd name="connsiteY11" fmla="*/ 146447 h 905351"/>
                <a:gd name="connsiteX12" fmla="*/ 451247 w 609601"/>
                <a:gd name="connsiteY12" fmla="*/ 118824 h 905351"/>
                <a:gd name="connsiteX13" fmla="*/ 364569 w 609601"/>
                <a:gd name="connsiteY13" fmla="*/ 171212 h 905351"/>
                <a:gd name="connsiteX14" fmla="*/ 309324 w 609601"/>
                <a:gd name="connsiteY14" fmla="*/ 223599 h 905351"/>
                <a:gd name="connsiteX15" fmla="*/ 257889 w 609601"/>
                <a:gd name="connsiteY15" fmla="*/ 175974 h 905351"/>
                <a:gd name="connsiteX16" fmla="*/ 161687 w 609601"/>
                <a:gd name="connsiteY16" fmla="*/ 119777 h 905351"/>
                <a:gd name="connsiteX17" fmla="*/ 275034 w 609601"/>
                <a:gd name="connsiteY17" fmla="*/ 144542 h 905351"/>
                <a:gd name="connsiteX18" fmla="*/ 275034 w 609601"/>
                <a:gd name="connsiteY18" fmla="*/ 144542 h 905351"/>
                <a:gd name="connsiteX19" fmla="*/ 284559 w 609601"/>
                <a:gd name="connsiteY19" fmla="*/ 139779 h 905351"/>
                <a:gd name="connsiteX20" fmla="*/ 281702 w 609601"/>
                <a:gd name="connsiteY20" fmla="*/ 109299 h 905351"/>
                <a:gd name="connsiteX21" fmla="*/ 174069 w 609601"/>
                <a:gd name="connsiteY21" fmla="*/ 43577 h 905351"/>
                <a:gd name="connsiteX22" fmla="*/ 65484 w 609601"/>
                <a:gd name="connsiteY22" fmla="*/ 6429 h 905351"/>
                <a:gd name="connsiteX23" fmla="*/ 42624 w 609601"/>
                <a:gd name="connsiteY23" fmla="*/ 6429 h 905351"/>
                <a:gd name="connsiteX24" fmla="*/ 34052 w 609601"/>
                <a:gd name="connsiteY24" fmla="*/ 27384 h 905351"/>
                <a:gd name="connsiteX25" fmla="*/ 139779 w 609601"/>
                <a:gd name="connsiteY25" fmla="*/ 230267 h 905351"/>
                <a:gd name="connsiteX26" fmla="*/ 233124 w 609601"/>
                <a:gd name="connsiteY26" fmla="*/ 214074 h 905351"/>
                <a:gd name="connsiteX27" fmla="*/ 279797 w 609601"/>
                <a:gd name="connsiteY27" fmla="*/ 260747 h 905351"/>
                <a:gd name="connsiteX28" fmla="*/ 255984 w 609601"/>
                <a:gd name="connsiteY28" fmla="*/ 300752 h 905351"/>
                <a:gd name="connsiteX29" fmla="*/ 89297 w 609601"/>
                <a:gd name="connsiteY29" fmla="*/ 385524 h 905351"/>
                <a:gd name="connsiteX30" fmla="*/ 89297 w 609601"/>
                <a:gd name="connsiteY30" fmla="*/ 816054 h 905351"/>
                <a:gd name="connsiteX31" fmla="*/ 519827 w 609601"/>
                <a:gd name="connsiteY31" fmla="*/ 816054 h 905351"/>
                <a:gd name="connsiteX32" fmla="*/ 520779 w 609601"/>
                <a:gd name="connsiteY32" fmla="*/ 385524 h 905351"/>
                <a:gd name="connsiteX33" fmla="*/ 335042 w 609601"/>
                <a:gd name="connsiteY33" fmla="*/ 763667 h 905351"/>
                <a:gd name="connsiteX34" fmla="*/ 275034 w 609601"/>
                <a:gd name="connsiteY34" fmla="*/ 763667 h 905351"/>
                <a:gd name="connsiteX35" fmla="*/ 275034 w 609601"/>
                <a:gd name="connsiteY35" fmla="*/ 703659 h 905351"/>
                <a:gd name="connsiteX36" fmla="*/ 335042 w 609601"/>
                <a:gd name="connsiteY36" fmla="*/ 703659 h 905351"/>
                <a:gd name="connsiteX37" fmla="*/ 335042 w 609601"/>
                <a:gd name="connsiteY37" fmla="*/ 763667 h 905351"/>
                <a:gd name="connsiteX38" fmla="*/ 305514 w 609601"/>
                <a:gd name="connsiteY38" fmla="*/ 594122 h 905351"/>
                <a:gd name="connsiteX39" fmla="*/ 207407 w 609601"/>
                <a:gd name="connsiteY39" fmla="*/ 635079 h 905351"/>
                <a:gd name="connsiteX40" fmla="*/ 166449 w 609601"/>
                <a:gd name="connsiteY40" fmla="*/ 733187 h 905351"/>
                <a:gd name="connsiteX41" fmla="*/ 207407 w 609601"/>
                <a:gd name="connsiteY41" fmla="*/ 831294 h 905351"/>
                <a:gd name="connsiteX42" fmla="*/ 224552 w 609601"/>
                <a:gd name="connsiteY42" fmla="*/ 845582 h 905351"/>
                <a:gd name="connsiteX43" fmla="*/ 47387 w 609601"/>
                <a:gd name="connsiteY43" fmla="*/ 600789 h 905351"/>
                <a:gd name="connsiteX44" fmla="*/ 305514 w 609601"/>
                <a:gd name="connsiteY44" fmla="*/ 342662 h 905351"/>
                <a:gd name="connsiteX45" fmla="*/ 330279 w 609601"/>
                <a:gd name="connsiteY45" fmla="*/ 345519 h 905351"/>
                <a:gd name="connsiteX46" fmla="*/ 333137 w 609601"/>
                <a:gd name="connsiteY46" fmla="*/ 346472 h 905351"/>
                <a:gd name="connsiteX47" fmla="*/ 427434 w 609601"/>
                <a:gd name="connsiteY47" fmla="*/ 440769 h 905351"/>
                <a:gd name="connsiteX48" fmla="*/ 428387 w 609601"/>
                <a:gd name="connsiteY48" fmla="*/ 443627 h 905351"/>
                <a:gd name="connsiteX49" fmla="*/ 431244 w 609601"/>
                <a:gd name="connsiteY49" fmla="*/ 468392 h 905351"/>
                <a:gd name="connsiteX50" fmla="*/ 305514 w 609601"/>
                <a:gd name="connsiteY50" fmla="*/ 594122 h 905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09601" h="905351">
                  <a:moveTo>
                    <a:pt x="520779" y="385524"/>
                  </a:moveTo>
                  <a:cubicBezTo>
                    <a:pt x="462677" y="327422"/>
                    <a:pt x="388382" y="298847"/>
                    <a:pt x="312182" y="296942"/>
                  </a:cubicBezTo>
                  <a:cubicBezTo>
                    <a:pt x="313134" y="295037"/>
                    <a:pt x="314087" y="293132"/>
                    <a:pt x="315992" y="290274"/>
                  </a:cubicBezTo>
                  <a:cubicBezTo>
                    <a:pt x="326469" y="270272"/>
                    <a:pt x="355044" y="236934"/>
                    <a:pt x="381714" y="215027"/>
                  </a:cubicBezTo>
                  <a:cubicBezTo>
                    <a:pt x="411242" y="235982"/>
                    <a:pt x="445532" y="240744"/>
                    <a:pt x="475059" y="229314"/>
                  </a:cubicBezTo>
                  <a:cubicBezTo>
                    <a:pt x="534114" y="205502"/>
                    <a:pt x="566499" y="89297"/>
                    <a:pt x="576977" y="24527"/>
                  </a:cubicBezTo>
                  <a:cubicBezTo>
                    <a:pt x="577929" y="15954"/>
                    <a:pt x="575072" y="8334"/>
                    <a:pt x="567452" y="3572"/>
                  </a:cubicBezTo>
                  <a:cubicBezTo>
                    <a:pt x="560784" y="-1191"/>
                    <a:pt x="552212" y="-1191"/>
                    <a:pt x="544592" y="3572"/>
                  </a:cubicBezTo>
                  <a:cubicBezTo>
                    <a:pt x="511254" y="26432"/>
                    <a:pt x="472202" y="35957"/>
                    <a:pt x="437912" y="43577"/>
                  </a:cubicBezTo>
                  <a:cubicBezTo>
                    <a:pt x="388382" y="55007"/>
                    <a:pt x="345519" y="65484"/>
                    <a:pt x="331232" y="111204"/>
                  </a:cubicBezTo>
                  <a:cubicBezTo>
                    <a:pt x="328374" y="120729"/>
                    <a:pt x="327422" y="131207"/>
                    <a:pt x="329327" y="141684"/>
                  </a:cubicBezTo>
                  <a:cubicBezTo>
                    <a:pt x="330279" y="146447"/>
                    <a:pt x="335042" y="148352"/>
                    <a:pt x="338852" y="146447"/>
                  </a:cubicBezTo>
                  <a:cubicBezTo>
                    <a:pt x="364569" y="133112"/>
                    <a:pt x="403622" y="118824"/>
                    <a:pt x="451247" y="118824"/>
                  </a:cubicBezTo>
                  <a:cubicBezTo>
                    <a:pt x="428387" y="128349"/>
                    <a:pt x="396002" y="145494"/>
                    <a:pt x="364569" y="171212"/>
                  </a:cubicBezTo>
                  <a:cubicBezTo>
                    <a:pt x="343614" y="187404"/>
                    <a:pt x="325517" y="204549"/>
                    <a:pt x="309324" y="223599"/>
                  </a:cubicBezTo>
                  <a:cubicBezTo>
                    <a:pt x="292179" y="203597"/>
                    <a:pt x="275034" y="187404"/>
                    <a:pt x="257889" y="175974"/>
                  </a:cubicBezTo>
                  <a:cubicBezTo>
                    <a:pt x="222647" y="147399"/>
                    <a:pt x="186452" y="129302"/>
                    <a:pt x="161687" y="119777"/>
                  </a:cubicBezTo>
                  <a:cubicBezTo>
                    <a:pt x="209312" y="118824"/>
                    <a:pt x="248364" y="132159"/>
                    <a:pt x="275034" y="144542"/>
                  </a:cubicBezTo>
                  <a:lnTo>
                    <a:pt x="275034" y="144542"/>
                  </a:lnTo>
                  <a:cubicBezTo>
                    <a:pt x="278844" y="146447"/>
                    <a:pt x="284559" y="143589"/>
                    <a:pt x="284559" y="139779"/>
                  </a:cubicBezTo>
                  <a:cubicBezTo>
                    <a:pt x="286464" y="129302"/>
                    <a:pt x="285512" y="118824"/>
                    <a:pt x="281702" y="109299"/>
                  </a:cubicBezTo>
                  <a:cubicBezTo>
                    <a:pt x="267414" y="63579"/>
                    <a:pt x="223599" y="54054"/>
                    <a:pt x="174069" y="43577"/>
                  </a:cubicBezTo>
                  <a:cubicBezTo>
                    <a:pt x="139779" y="35957"/>
                    <a:pt x="100727" y="28337"/>
                    <a:pt x="65484" y="6429"/>
                  </a:cubicBezTo>
                  <a:cubicBezTo>
                    <a:pt x="58817" y="1667"/>
                    <a:pt x="50244" y="2619"/>
                    <a:pt x="42624" y="6429"/>
                  </a:cubicBezTo>
                  <a:cubicBezTo>
                    <a:pt x="35957" y="11192"/>
                    <a:pt x="32147" y="18812"/>
                    <a:pt x="34052" y="27384"/>
                  </a:cubicBezTo>
                  <a:cubicBezTo>
                    <a:pt x="45482" y="92154"/>
                    <a:pt x="80724" y="207407"/>
                    <a:pt x="139779" y="230267"/>
                  </a:cubicBezTo>
                  <a:cubicBezTo>
                    <a:pt x="169307" y="241697"/>
                    <a:pt x="203597" y="235982"/>
                    <a:pt x="233124" y="214074"/>
                  </a:cubicBezTo>
                  <a:cubicBezTo>
                    <a:pt x="248364" y="224552"/>
                    <a:pt x="263604" y="239792"/>
                    <a:pt x="279797" y="260747"/>
                  </a:cubicBezTo>
                  <a:cubicBezTo>
                    <a:pt x="274082" y="270272"/>
                    <a:pt x="262652" y="288369"/>
                    <a:pt x="255984" y="300752"/>
                  </a:cubicBezTo>
                  <a:cubicBezTo>
                    <a:pt x="195024" y="310277"/>
                    <a:pt x="135969" y="338852"/>
                    <a:pt x="89297" y="385524"/>
                  </a:cubicBezTo>
                  <a:cubicBezTo>
                    <a:pt x="-29766" y="504587"/>
                    <a:pt x="-29766" y="696992"/>
                    <a:pt x="89297" y="816054"/>
                  </a:cubicBezTo>
                  <a:cubicBezTo>
                    <a:pt x="208359" y="935117"/>
                    <a:pt x="400764" y="935117"/>
                    <a:pt x="519827" y="816054"/>
                  </a:cubicBezTo>
                  <a:cubicBezTo>
                    <a:pt x="638889" y="696992"/>
                    <a:pt x="639842" y="504587"/>
                    <a:pt x="520779" y="385524"/>
                  </a:cubicBezTo>
                  <a:close/>
                  <a:moveTo>
                    <a:pt x="335042" y="763667"/>
                  </a:moveTo>
                  <a:cubicBezTo>
                    <a:pt x="318849" y="779859"/>
                    <a:pt x="291227" y="779859"/>
                    <a:pt x="275034" y="763667"/>
                  </a:cubicBezTo>
                  <a:cubicBezTo>
                    <a:pt x="258842" y="747474"/>
                    <a:pt x="258842" y="719852"/>
                    <a:pt x="275034" y="703659"/>
                  </a:cubicBezTo>
                  <a:cubicBezTo>
                    <a:pt x="291227" y="687467"/>
                    <a:pt x="318849" y="687467"/>
                    <a:pt x="335042" y="703659"/>
                  </a:cubicBezTo>
                  <a:cubicBezTo>
                    <a:pt x="352187" y="719852"/>
                    <a:pt x="352187" y="746522"/>
                    <a:pt x="335042" y="763667"/>
                  </a:cubicBezTo>
                  <a:close/>
                  <a:moveTo>
                    <a:pt x="305514" y="594122"/>
                  </a:moveTo>
                  <a:cubicBezTo>
                    <a:pt x="268367" y="594122"/>
                    <a:pt x="233124" y="608409"/>
                    <a:pt x="207407" y="635079"/>
                  </a:cubicBezTo>
                  <a:cubicBezTo>
                    <a:pt x="180737" y="661749"/>
                    <a:pt x="166449" y="696039"/>
                    <a:pt x="166449" y="733187"/>
                  </a:cubicBezTo>
                  <a:cubicBezTo>
                    <a:pt x="166449" y="771287"/>
                    <a:pt x="181689" y="806529"/>
                    <a:pt x="207407" y="831294"/>
                  </a:cubicBezTo>
                  <a:cubicBezTo>
                    <a:pt x="212169" y="836057"/>
                    <a:pt x="217884" y="841772"/>
                    <a:pt x="224552" y="845582"/>
                  </a:cubicBezTo>
                  <a:cubicBezTo>
                    <a:pt x="121682" y="811292"/>
                    <a:pt x="47387" y="714137"/>
                    <a:pt x="47387" y="600789"/>
                  </a:cubicBezTo>
                  <a:cubicBezTo>
                    <a:pt x="47387" y="458867"/>
                    <a:pt x="162639" y="342662"/>
                    <a:pt x="305514" y="342662"/>
                  </a:cubicBezTo>
                  <a:cubicBezTo>
                    <a:pt x="314087" y="342662"/>
                    <a:pt x="322659" y="343614"/>
                    <a:pt x="330279" y="345519"/>
                  </a:cubicBezTo>
                  <a:cubicBezTo>
                    <a:pt x="331232" y="345519"/>
                    <a:pt x="332184" y="346472"/>
                    <a:pt x="333137" y="346472"/>
                  </a:cubicBezTo>
                  <a:cubicBezTo>
                    <a:pt x="379809" y="356949"/>
                    <a:pt x="416957" y="394097"/>
                    <a:pt x="427434" y="440769"/>
                  </a:cubicBezTo>
                  <a:cubicBezTo>
                    <a:pt x="427434" y="441722"/>
                    <a:pt x="428387" y="442674"/>
                    <a:pt x="428387" y="443627"/>
                  </a:cubicBezTo>
                  <a:cubicBezTo>
                    <a:pt x="430292" y="452199"/>
                    <a:pt x="431244" y="459819"/>
                    <a:pt x="431244" y="468392"/>
                  </a:cubicBezTo>
                  <a:cubicBezTo>
                    <a:pt x="431244" y="537924"/>
                    <a:pt x="375047" y="594122"/>
                    <a:pt x="305514" y="5941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3" name="Rectangle 172">
            <a:extLst>
              <a:ext uri="{FF2B5EF4-FFF2-40B4-BE49-F238E27FC236}">
                <a16:creationId xmlns:a16="http://schemas.microsoft.com/office/drawing/2014/main" id="{C525451B-50F5-F886-EBAB-3A07FF4CE02C}"/>
              </a:ext>
            </a:extLst>
          </p:cNvPr>
          <p:cNvSpPr/>
          <p:nvPr/>
        </p:nvSpPr>
        <p:spPr>
          <a:xfrm>
            <a:off x="7357575" y="3675224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41,600 Titles</a:t>
            </a:r>
          </a:p>
          <a:p>
            <a:pPr algn="ctr">
              <a:defRPr/>
            </a:pPr>
            <a:r>
              <a:rPr lang="en-US" sz="1600" dirty="0">
                <a:solidFill>
                  <a:schemeClr val="tx1"/>
                </a:solidFill>
              </a:rPr>
              <a:t>2,100 CHOICE, RCL and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Doody’s award-winners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3F3FAA3C-B439-50EB-3BC4-F8D58A63BDD2}"/>
              </a:ext>
            </a:extLst>
          </p:cNvPr>
          <p:cNvSpPr/>
          <p:nvPr/>
        </p:nvSpPr>
        <p:spPr>
          <a:xfrm>
            <a:off x="7485243" y="3809404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SCIENCE &amp;</a:t>
            </a:r>
            <a:b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TECHNOLOGY</a:t>
            </a:r>
          </a:p>
        </p:txBody>
      </p:sp>
      <p:sp>
        <p:nvSpPr>
          <p:cNvPr id="176" name="L-Shape 175">
            <a:extLst>
              <a:ext uri="{FF2B5EF4-FFF2-40B4-BE49-F238E27FC236}">
                <a16:creationId xmlns:a16="http://schemas.microsoft.com/office/drawing/2014/main" id="{2D74E187-6640-E48C-A63A-79118CEBE6EB}"/>
              </a:ext>
            </a:extLst>
          </p:cNvPr>
          <p:cNvSpPr/>
          <p:nvPr/>
        </p:nvSpPr>
        <p:spPr>
          <a:xfrm rot="10800000">
            <a:off x="9213020" y="3790768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L-Shape 176">
            <a:extLst>
              <a:ext uri="{FF2B5EF4-FFF2-40B4-BE49-F238E27FC236}">
                <a16:creationId xmlns:a16="http://schemas.microsoft.com/office/drawing/2014/main" id="{50EC57B6-10BF-71F8-D3E9-E11281500823}"/>
              </a:ext>
            </a:extLst>
          </p:cNvPr>
          <p:cNvSpPr/>
          <p:nvPr/>
        </p:nvSpPr>
        <p:spPr>
          <a:xfrm rot="10800000" flipH="1" flipV="1">
            <a:off x="7466145" y="483013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A2B0C22E-E113-C8FF-5B13-ABDBC3B79FA0}"/>
              </a:ext>
            </a:extLst>
          </p:cNvPr>
          <p:cNvGrpSpPr/>
          <p:nvPr/>
        </p:nvGrpSpPr>
        <p:grpSpPr>
          <a:xfrm>
            <a:off x="8298511" y="3916352"/>
            <a:ext cx="299738" cy="504197"/>
            <a:chOff x="8327178" y="3878253"/>
            <a:chExt cx="242404" cy="407754"/>
          </a:xfrm>
          <a:solidFill>
            <a:srgbClr val="008094"/>
          </a:solidFill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9BE5F97B-4913-B4B1-FB5C-97CFE0C60B58}"/>
                </a:ext>
              </a:extLst>
            </p:cNvPr>
            <p:cNvSpPr/>
            <p:nvPr/>
          </p:nvSpPr>
          <p:spPr>
            <a:xfrm>
              <a:off x="8380934" y="4003284"/>
              <a:ext cx="129500" cy="282723"/>
            </a:xfrm>
            <a:custGeom>
              <a:avLst/>
              <a:gdLst>
                <a:gd name="connsiteX0" fmla="*/ 257175 w 257175"/>
                <a:gd name="connsiteY0" fmla="*/ 0 h 530744"/>
                <a:gd name="connsiteX1" fmla="*/ 0 w 257175"/>
                <a:gd name="connsiteY1" fmla="*/ 0 h 530744"/>
                <a:gd name="connsiteX2" fmla="*/ 0 w 257175"/>
                <a:gd name="connsiteY2" fmla="*/ 19050 h 530744"/>
                <a:gd name="connsiteX3" fmla="*/ 31718 w 257175"/>
                <a:gd name="connsiteY3" fmla="*/ 19050 h 530744"/>
                <a:gd name="connsiteX4" fmla="*/ 31718 w 257175"/>
                <a:gd name="connsiteY4" fmla="*/ 119063 h 530744"/>
                <a:gd name="connsiteX5" fmla="*/ 102394 w 257175"/>
                <a:gd name="connsiteY5" fmla="*/ 119063 h 530744"/>
                <a:gd name="connsiteX6" fmla="*/ 102394 w 257175"/>
                <a:gd name="connsiteY6" fmla="*/ 138113 h 530744"/>
                <a:gd name="connsiteX7" fmla="*/ 31814 w 257175"/>
                <a:gd name="connsiteY7" fmla="*/ 138113 h 530744"/>
                <a:gd name="connsiteX8" fmla="*/ 31814 w 257175"/>
                <a:gd name="connsiteY8" fmla="*/ 242888 h 530744"/>
                <a:gd name="connsiteX9" fmla="*/ 102489 w 257175"/>
                <a:gd name="connsiteY9" fmla="*/ 242888 h 530744"/>
                <a:gd name="connsiteX10" fmla="*/ 102489 w 257175"/>
                <a:gd name="connsiteY10" fmla="*/ 261938 h 530744"/>
                <a:gd name="connsiteX11" fmla="*/ 31814 w 257175"/>
                <a:gd name="connsiteY11" fmla="*/ 261938 h 530744"/>
                <a:gd name="connsiteX12" fmla="*/ 31814 w 257175"/>
                <a:gd name="connsiteY12" fmla="*/ 366713 h 530744"/>
                <a:gd name="connsiteX13" fmla="*/ 102489 w 257175"/>
                <a:gd name="connsiteY13" fmla="*/ 366713 h 530744"/>
                <a:gd name="connsiteX14" fmla="*/ 102489 w 257175"/>
                <a:gd name="connsiteY14" fmla="*/ 385763 h 530744"/>
                <a:gd name="connsiteX15" fmla="*/ 31814 w 257175"/>
                <a:gd name="connsiteY15" fmla="*/ 385763 h 530744"/>
                <a:gd name="connsiteX16" fmla="*/ 31814 w 257175"/>
                <a:gd name="connsiteY16" fmla="*/ 436912 h 530744"/>
                <a:gd name="connsiteX17" fmla="*/ 131672 w 257175"/>
                <a:gd name="connsiteY17" fmla="*/ 530696 h 530744"/>
                <a:gd name="connsiteX18" fmla="*/ 225457 w 257175"/>
                <a:gd name="connsiteY18" fmla="*/ 436912 h 530744"/>
                <a:gd name="connsiteX19" fmla="*/ 225457 w 257175"/>
                <a:gd name="connsiteY19" fmla="*/ 19050 h 530744"/>
                <a:gd name="connsiteX20" fmla="*/ 257175 w 257175"/>
                <a:gd name="connsiteY20" fmla="*/ 19050 h 530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57175" h="530744">
                  <a:moveTo>
                    <a:pt x="257175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31718" y="19050"/>
                  </a:lnTo>
                  <a:lnTo>
                    <a:pt x="31718" y="119063"/>
                  </a:lnTo>
                  <a:lnTo>
                    <a:pt x="102394" y="119063"/>
                  </a:lnTo>
                  <a:lnTo>
                    <a:pt x="102394" y="138113"/>
                  </a:lnTo>
                  <a:lnTo>
                    <a:pt x="31814" y="138113"/>
                  </a:lnTo>
                  <a:lnTo>
                    <a:pt x="31814" y="242888"/>
                  </a:lnTo>
                  <a:lnTo>
                    <a:pt x="102489" y="242888"/>
                  </a:lnTo>
                  <a:lnTo>
                    <a:pt x="102489" y="261938"/>
                  </a:lnTo>
                  <a:lnTo>
                    <a:pt x="31814" y="261938"/>
                  </a:lnTo>
                  <a:lnTo>
                    <a:pt x="31814" y="366713"/>
                  </a:lnTo>
                  <a:lnTo>
                    <a:pt x="102489" y="366713"/>
                  </a:lnTo>
                  <a:lnTo>
                    <a:pt x="102489" y="385763"/>
                  </a:lnTo>
                  <a:lnTo>
                    <a:pt x="31814" y="385763"/>
                  </a:lnTo>
                  <a:lnTo>
                    <a:pt x="31814" y="436912"/>
                  </a:lnTo>
                  <a:cubicBezTo>
                    <a:pt x="33491" y="490385"/>
                    <a:pt x="78199" y="532374"/>
                    <a:pt x="131672" y="530696"/>
                  </a:cubicBezTo>
                  <a:cubicBezTo>
                    <a:pt x="182789" y="529093"/>
                    <a:pt x="223853" y="488029"/>
                    <a:pt x="225457" y="436912"/>
                  </a:cubicBezTo>
                  <a:lnTo>
                    <a:pt x="225457" y="19050"/>
                  </a:lnTo>
                  <a:lnTo>
                    <a:pt x="257175" y="190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7B89E98-CFD9-EEBE-FAD7-AC787E344855}"/>
                </a:ext>
              </a:extLst>
            </p:cNvPr>
            <p:cNvSpPr/>
            <p:nvPr/>
          </p:nvSpPr>
          <p:spPr>
            <a:xfrm>
              <a:off x="8387707" y="3913009"/>
              <a:ext cx="70793" cy="74890"/>
            </a:xfrm>
            <a:custGeom>
              <a:avLst/>
              <a:gdLst>
                <a:gd name="connsiteX0" fmla="*/ 140589 w 140589"/>
                <a:gd name="connsiteY0" fmla="*/ 70295 h 140588"/>
                <a:gd name="connsiteX1" fmla="*/ 70294 w 140589"/>
                <a:gd name="connsiteY1" fmla="*/ 140589 h 140588"/>
                <a:gd name="connsiteX2" fmla="*/ 0 w 140589"/>
                <a:gd name="connsiteY2" fmla="*/ 70295 h 140588"/>
                <a:gd name="connsiteX3" fmla="*/ 70294 w 140589"/>
                <a:gd name="connsiteY3" fmla="*/ 0 h 140588"/>
                <a:gd name="connsiteX4" fmla="*/ 140589 w 140589"/>
                <a:gd name="connsiteY4" fmla="*/ 70295 h 140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589" h="140588">
                  <a:moveTo>
                    <a:pt x="140589" y="70295"/>
                  </a:moveTo>
                  <a:cubicBezTo>
                    <a:pt x="140589" y="109117"/>
                    <a:pt x="109117" y="140589"/>
                    <a:pt x="70294" y="140589"/>
                  </a:cubicBezTo>
                  <a:cubicBezTo>
                    <a:pt x="31472" y="140589"/>
                    <a:pt x="0" y="109117"/>
                    <a:pt x="0" y="70295"/>
                  </a:cubicBezTo>
                  <a:cubicBezTo>
                    <a:pt x="0" y="31472"/>
                    <a:pt x="31472" y="0"/>
                    <a:pt x="70294" y="0"/>
                  </a:cubicBezTo>
                  <a:cubicBezTo>
                    <a:pt x="109117" y="0"/>
                    <a:pt x="140589" y="31472"/>
                    <a:pt x="140589" y="702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BACBDED0-5DD0-3C5D-D145-2FD1DDBCF1B1}"/>
                </a:ext>
              </a:extLst>
            </p:cNvPr>
            <p:cNvSpPr/>
            <p:nvPr/>
          </p:nvSpPr>
          <p:spPr>
            <a:xfrm>
              <a:off x="8470443" y="3899056"/>
              <a:ext cx="65997" cy="69816"/>
            </a:xfrm>
            <a:custGeom>
              <a:avLst/>
              <a:gdLst>
                <a:gd name="connsiteX0" fmla="*/ 131064 w 131064"/>
                <a:gd name="connsiteY0" fmla="*/ 65532 h 131063"/>
                <a:gd name="connsiteX1" fmla="*/ 65532 w 131064"/>
                <a:gd name="connsiteY1" fmla="*/ 131064 h 131063"/>
                <a:gd name="connsiteX2" fmla="*/ 0 w 131064"/>
                <a:gd name="connsiteY2" fmla="*/ 65532 h 131063"/>
                <a:gd name="connsiteX3" fmla="*/ 65532 w 131064"/>
                <a:gd name="connsiteY3" fmla="*/ 0 h 131063"/>
                <a:gd name="connsiteX4" fmla="*/ 131064 w 131064"/>
                <a:gd name="connsiteY4" fmla="*/ 65532 h 131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064" h="131063">
                  <a:moveTo>
                    <a:pt x="131064" y="65532"/>
                  </a:moveTo>
                  <a:cubicBezTo>
                    <a:pt x="131064" y="101724"/>
                    <a:pt x="101724" y="131064"/>
                    <a:pt x="65532" y="131064"/>
                  </a:cubicBezTo>
                  <a:cubicBezTo>
                    <a:pt x="29340" y="131064"/>
                    <a:pt x="0" y="101724"/>
                    <a:pt x="0" y="65532"/>
                  </a:cubicBezTo>
                  <a:cubicBezTo>
                    <a:pt x="0" y="29340"/>
                    <a:pt x="29340" y="0"/>
                    <a:pt x="65532" y="0"/>
                  </a:cubicBezTo>
                  <a:cubicBezTo>
                    <a:pt x="101724" y="0"/>
                    <a:pt x="131064" y="29340"/>
                    <a:pt x="131064" y="655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6E57CDB-E3EB-C353-957F-053B172B6419}"/>
                </a:ext>
              </a:extLst>
            </p:cNvPr>
            <p:cNvSpPr/>
            <p:nvPr/>
          </p:nvSpPr>
          <p:spPr>
            <a:xfrm>
              <a:off x="8343485" y="3960095"/>
              <a:ext cx="32135" cy="33995"/>
            </a:xfrm>
            <a:custGeom>
              <a:avLst/>
              <a:gdLst>
                <a:gd name="connsiteX0" fmla="*/ 63818 w 63817"/>
                <a:gd name="connsiteY0" fmla="*/ 31909 h 63817"/>
                <a:gd name="connsiteX1" fmla="*/ 31909 w 63817"/>
                <a:gd name="connsiteY1" fmla="*/ 63817 h 63817"/>
                <a:gd name="connsiteX2" fmla="*/ 0 w 63817"/>
                <a:gd name="connsiteY2" fmla="*/ 31909 h 63817"/>
                <a:gd name="connsiteX3" fmla="*/ 31909 w 63817"/>
                <a:gd name="connsiteY3" fmla="*/ 0 h 63817"/>
                <a:gd name="connsiteX4" fmla="*/ 63818 w 63817"/>
                <a:gd name="connsiteY4" fmla="*/ 31909 h 63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817" h="63817">
                  <a:moveTo>
                    <a:pt x="63818" y="31909"/>
                  </a:moveTo>
                  <a:cubicBezTo>
                    <a:pt x="63818" y="49531"/>
                    <a:pt x="49531" y="63817"/>
                    <a:pt x="31909" y="63817"/>
                  </a:cubicBezTo>
                  <a:cubicBezTo>
                    <a:pt x="14286" y="63817"/>
                    <a:pt x="0" y="49531"/>
                    <a:pt x="0" y="31909"/>
                  </a:cubicBezTo>
                  <a:cubicBezTo>
                    <a:pt x="0" y="14286"/>
                    <a:pt x="14286" y="0"/>
                    <a:pt x="31909" y="0"/>
                  </a:cubicBezTo>
                  <a:cubicBezTo>
                    <a:pt x="49531" y="0"/>
                    <a:pt x="63818" y="14286"/>
                    <a:pt x="63818" y="319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6701C94-3E9F-E607-2562-5AA8E8119F8E}"/>
                </a:ext>
              </a:extLst>
            </p:cNvPr>
            <p:cNvSpPr/>
            <p:nvPr/>
          </p:nvSpPr>
          <p:spPr>
            <a:xfrm>
              <a:off x="8515192" y="4015654"/>
              <a:ext cx="54390" cy="57538"/>
            </a:xfrm>
            <a:custGeom>
              <a:avLst/>
              <a:gdLst>
                <a:gd name="connsiteX0" fmla="*/ 108013 w 108013"/>
                <a:gd name="connsiteY0" fmla="*/ 54007 h 108013"/>
                <a:gd name="connsiteX1" fmla="*/ 54007 w 108013"/>
                <a:gd name="connsiteY1" fmla="*/ 108013 h 108013"/>
                <a:gd name="connsiteX2" fmla="*/ 0 w 108013"/>
                <a:gd name="connsiteY2" fmla="*/ 54007 h 108013"/>
                <a:gd name="connsiteX3" fmla="*/ 54007 w 108013"/>
                <a:gd name="connsiteY3" fmla="*/ 0 h 108013"/>
                <a:gd name="connsiteX4" fmla="*/ 108013 w 108013"/>
                <a:gd name="connsiteY4" fmla="*/ 54007 h 108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013" h="108013">
                  <a:moveTo>
                    <a:pt x="108013" y="54007"/>
                  </a:moveTo>
                  <a:cubicBezTo>
                    <a:pt x="108013" y="83834"/>
                    <a:pt x="83834" y="108013"/>
                    <a:pt x="54007" y="108013"/>
                  </a:cubicBezTo>
                  <a:cubicBezTo>
                    <a:pt x="24180" y="108013"/>
                    <a:pt x="0" y="83834"/>
                    <a:pt x="0" y="54007"/>
                  </a:cubicBezTo>
                  <a:cubicBezTo>
                    <a:pt x="0" y="24180"/>
                    <a:pt x="24180" y="0"/>
                    <a:pt x="54007" y="0"/>
                  </a:cubicBezTo>
                  <a:cubicBezTo>
                    <a:pt x="83834" y="0"/>
                    <a:pt x="108013" y="24180"/>
                    <a:pt x="108013" y="540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AF929A40-D55D-7646-DF50-A1FBDB937D5C}"/>
                </a:ext>
              </a:extLst>
            </p:cNvPr>
            <p:cNvSpPr/>
            <p:nvPr/>
          </p:nvSpPr>
          <p:spPr>
            <a:xfrm>
              <a:off x="8444063" y="3878253"/>
              <a:ext cx="30024" cy="31762"/>
            </a:xfrm>
            <a:custGeom>
              <a:avLst/>
              <a:gdLst>
                <a:gd name="connsiteX0" fmla="*/ 59627 w 59626"/>
                <a:gd name="connsiteY0" fmla="*/ 29813 h 59626"/>
                <a:gd name="connsiteX1" fmla="*/ 29813 w 59626"/>
                <a:gd name="connsiteY1" fmla="*/ 59627 h 59626"/>
                <a:gd name="connsiteX2" fmla="*/ 0 w 59626"/>
                <a:gd name="connsiteY2" fmla="*/ 29813 h 59626"/>
                <a:gd name="connsiteX3" fmla="*/ 29813 w 59626"/>
                <a:gd name="connsiteY3" fmla="*/ 0 h 59626"/>
                <a:gd name="connsiteX4" fmla="*/ 59627 w 59626"/>
                <a:gd name="connsiteY4" fmla="*/ 29813 h 59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626" h="59626">
                  <a:moveTo>
                    <a:pt x="59627" y="29813"/>
                  </a:moveTo>
                  <a:cubicBezTo>
                    <a:pt x="59627" y="46279"/>
                    <a:pt x="46279" y="59627"/>
                    <a:pt x="29813" y="59627"/>
                  </a:cubicBezTo>
                  <a:cubicBezTo>
                    <a:pt x="13348" y="59627"/>
                    <a:pt x="0" y="46279"/>
                    <a:pt x="0" y="29813"/>
                  </a:cubicBezTo>
                  <a:cubicBezTo>
                    <a:pt x="0" y="13348"/>
                    <a:pt x="13348" y="0"/>
                    <a:pt x="29813" y="0"/>
                  </a:cubicBezTo>
                  <a:cubicBezTo>
                    <a:pt x="46279" y="0"/>
                    <a:pt x="59627" y="13348"/>
                    <a:pt x="59627" y="298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13B0665A-2092-5D80-2624-8C99E98DC923}"/>
                </a:ext>
              </a:extLst>
            </p:cNvPr>
            <p:cNvSpPr/>
            <p:nvPr/>
          </p:nvSpPr>
          <p:spPr>
            <a:xfrm>
              <a:off x="8327178" y="4014537"/>
              <a:ext cx="45564" cy="48202"/>
            </a:xfrm>
            <a:custGeom>
              <a:avLst/>
              <a:gdLst>
                <a:gd name="connsiteX0" fmla="*/ 90487 w 90487"/>
                <a:gd name="connsiteY0" fmla="*/ 45244 h 90487"/>
                <a:gd name="connsiteX1" fmla="*/ 45244 w 90487"/>
                <a:gd name="connsiteY1" fmla="*/ 90488 h 90487"/>
                <a:gd name="connsiteX2" fmla="*/ 0 w 90487"/>
                <a:gd name="connsiteY2" fmla="*/ 45244 h 90487"/>
                <a:gd name="connsiteX3" fmla="*/ 45244 w 90487"/>
                <a:gd name="connsiteY3" fmla="*/ 0 h 90487"/>
                <a:gd name="connsiteX4" fmla="*/ 90487 w 90487"/>
                <a:gd name="connsiteY4" fmla="*/ 45244 h 90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" h="90487">
                  <a:moveTo>
                    <a:pt x="90487" y="45244"/>
                  </a:moveTo>
                  <a:cubicBezTo>
                    <a:pt x="90487" y="70231"/>
                    <a:pt x="70231" y="90488"/>
                    <a:pt x="45244" y="90488"/>
                  </a:cubicBezTo>
                  <a:cubicBezTo>
                    <a:pt x="20256" y="90488"/>
                    <a:pt x="0" y="70231"/>
                    <a:pt x="0" y="45244"/>
                  </a:cubicBezTo>
                  <a:cubicBezTo>
                    <a:pt x="0" y="20256"/>
                    <a:pt x="20256" y="0"/>
                    <a:pt x="45244" y="0"/>
                  </a:cubicBezTo>
                  <a:cubicBezTo>
                    <a:pt x="70231" y="0"/>
                    <a:pt x="90487" y="20256"/>
                    <a:pt x="90487" y="45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1" name="Rectangle 180">
            <a:extLst>
              <a:ext uri="{FF2B5EF4-FFF2-40B4-BE49-F238E27FC236}">
                <a16:creationId xmlns:a16="http://schemas.microsoft.com/office/drawing/2014/main" id="{C744F8F8-2CB2-199D-C954-DFE0735CD812}"/>
              </a:ext>
            </a:extLst>
          </p:cNvPr>
          <p:cNvSpPr/>
          <p:nvPr/>
        </p:nvSpPr>
        <p:spPr>
          <a:xfrm>
            <a:off x="9708498" y="3675224"/>
            <a:ext cx="2181611" cy="2382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bIns="137160" rtlCol="0" anchor="b" anchorCtr="0"/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chemeClr val="tx1"/>
                </a:solidFill>
              </a:rPr>
              <a:t>40,300 Titles</a:t>
            </a:r>
          </a:p>
          <a:p>
            <a:pPr lvl="0" algn="ctr">
              <a:spcBef>
                <a:spcPts val="0"/>
              </a:spcBef>
              <a:defRPr/>
            </a:pPr>
            <a:r>
              <a:rPr lang="en-US" sz="1600" dirty="0">
                <a:solidFill>
                  <a:schemeClr val="tx1"/>
                </a:solidFill>
              </a:rPr>
              <a:t>2,000 CHOICE, Doody’s </a:t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>
                <a:solidFill>
                  <a:schemeClr val="tx1"/>
                </a:solidFill>
              </a:rPr>
              <a:t>and RCL award-winners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66693929-F6EA-0070-29DF-9BD523FBECE7}"/>
              </a:ext>
            </a:extLst>
          </p:cNvPr>
          <p:cNvSpPr/>
          <p:nvPr/>
        </p:nvSpPr>
        <p:spPr>
          <a:xfrm>
            <a:off x="9836166" y="3809404"/>
            <a:ext cx="1926611" cy="122741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91440" tIns="0" rIns="91440" bIns="0" anchor="b" anchorCtr="0">
            <a:no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SOCIAL</a:t>
            </a:r>
            <a:b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600" b="1">
                <a:solidFill>
                  <a:srgbClr val="008094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SCIENCE</a:t>
            </a:r>
          </a:p>
        </p:txBody>
      </p:sp>
      <p:sp>
        <p:nvSpPr>
          <p:cNvPr id="184" name="L-Shape 183">
            <a:extLst>
              <a:ext uri="{FF2B5EF4-FFF2-40B4-BE49-F238E27FC236}">
                <a16:creationId xmlns:a16="http://schemas.microsoft.com/office/drawing/2014/main" id="{E20EE07F-B806-22D8-28BA-E8BE36A1769C}"/>
              </a:ext>
            </a:extLst>
          </p:cNvPr>
          <p:cNvSpPr/>
          <p:nvPr/>
        </p:nvSpPr>
        <p:spPr>
          <a:xfrm rot="10800000">
            <a:off x="11563943" y="3790768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1182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L-Shape 184">
            <a:extLst>
              <a:ext uri="{FF2B5EF4-FFF2-40B4-BE49-F238E27FC236}">
                <a16:creationId xmlns:a16="http://schemas.microsoft.com/office/drawing/2014/main" id="{812C1F49-6933-B046-4C94-CA6AC54F65CD}"/>
              </a:ext>
            </a:extLst>
          </p:cNvPr>
          <p:cNvSpPr/>
          <p:nvPr/>
        </p:nvSpPr>
        <p:spPr>
          <a:xfrm rot="10800000" flipH="1" flipV="1">
            <a:off x="9817068" y="4830132"/>
            <a:ext cx="217599" cy="224748"/>
          </a:xfrm>
          <a:prstGeom prst="corner">
            <a:avLst>
              <a:gd name="adj1" fmla="val 8025"/>
              <a:gd name="adj2" fmla="val 8025"/>
            </a:avLst>
          </a:prstGeom>
          <a:solidFill>
            <a:srgbClr val="A3D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Graphic 29">
            <a:extLst>
              <a:ext uri="{FF2B5EF4-FFF2-40B4-BE49-F238E27FC236}">
                <a16:creationId xmlns:a16="http://schemas.microsoft.com/office/drawing/2014/main" id="{39BDD5B3-01EC-BF74-AD7D-254E79F5A80E}"/>
              </a:ext>
            </a:extLst>
          </p:cNvPr>
          <p:cNvSpPr/>
          <p:nvPr/>
        </p:nvSpPr>
        <p:spPr>
          <a:xfrm>
            <a:off x="10514332" y="3944126"/>
            <a:ext cx="569943" cy="475463"/>
          </a:xfrm>
          <a:custGeom>
            <a:avLst/>
            <a:gdLst>
              <a:gd name="connsiteX0" fmla="*/ 433164 w 857249"/>
              <a:gd name="connsiteY0" fmla="*/ -947 h 676016"/>
              <a:gd name="connsiteX1" fmla="*/ 420401 w 857249"/>
              <a:gd name="connsiteY1" fmla="*/ 4231 h 676016"/>
              <a:gd name="connsiteX2" fmla="*/ 15813 w 857249"/>
              <a:gd name="connsiteY2" fmla="*/ 367557 h 676016"/>
              <a:gd name="connsiteX3" fmla="*/ 7387 w 857249"/>
              <a:gd name="connsiteY3" fmla="*/ 379547 h 676016"/>
              <a:gd name="connsiteX4" fmla="*/ 7270 w 857249"/>
              <a:gd name="connsiteY4" fmla="*/ 379795 h 676016"/>
              <a:gd name="connsiteX5" fmla="*/ 7131 w 857249"/>
              <a:gd name="connsiteY5" fmla="*/ 380251 h 676016"/>
              <a:gd name="connsiteX6" fmla="*/ 0 w 857249"/>
              <a:gd name="connsiteY6" fmla="*/ 442953 h 676016"/>
              <a:gd name="connsiteX7" fmla="*/ 7289 w 857249"/>
              <a:gd name="connsiteY7" fmla="*/ 506334 h 676016"/>
              <a:gd name="connsiteX8" fmla="*/ 19688 w 857249"/>
              <a:gd name="connsiteY8" fmla="*/ 520096 h 676016"/>
              <a:gd name="connsiteX9" fmla="*/ 422506 w 857249"/>
              <a:gd name="connsiteY9" fmla="*/ 673724 h 676016"/>
              <a:gd name="connsiteX10" fmla="*/ 443353 w 857249"/>
              <a:gd name="connsiteY10" fmla="*/ 669864 h 676016"/>
              <a:gd name="connsiteX11" fmla="*/ 850303 w 857249"/>
              <a:gd name="connsiteY11" fmla="*/ 304449 h 676016"/>
              <a:gd name="connsiteX12" fmla="*/ 852212 w 857249"/>
              <a:gd name="connsiteY12" fmla="*/ 275734 h 676016"/>
              <a:gd name="connsiteX13" fmla="*/ 844241 w 857249"/>
              <a:gd name="connsiteY13" fmla="*/ 270158 h 676016"/>
              <a:gd name="connsiteX14" fmla="*/ 844241 w 857249"/>
              <a:gd name="connsiteY14" fmla="*/ 270139 h 676016"/>
              <a:gd name="connsiteX15" fmla="*/ 843404 w 857249"/>
              <a:gd name="connsiteY15" fmla="*/ 269822 h 676016"/>
              <a:gd name="connsiteX16" fmla="*/ 830278 w 857249"/>
              <a:gd name="connsiteY16" fmla="*/ 264803 h 676016"/>
              <a:gd name="connsiteX17" fmla="*/ 829208 w 857249"/>
              <a:gd name="connsiteY17" fmla="*/ 243706 h 676016"/>
              <a:gd name="connsiteX18" fmla="*/ 832296 w 857249"/>
              <a:gd name="connsiteY18" fmla="*/ 204328 h 676016"/>
              <a:gd name="connsiteX19" fmla="*/ 850282 w 857249"/>
              <a:gd name="connsiteY19" fmla="*/ 188182 h 676016"/>
              <a:gd name="connsiteX20" fmla="*/ 851819 w 857249"/>
              <a:gd name="connsiteY20" fmla="*/ 159444 h 676016"/>
              <a:gd name="connsiteX21" fmla="*/ 843923 w 857249"/>
              <a:gd name="connsiteY21" fmla="*/ 154027 h 676016"/>
              <a:gd name="connsiteX22" fmla="*/ 441128 w 857249"/>
              <a:gd name="connsiteY22" fmla="*/ 375 h 676016"/>
              <a:gd name="connsiteX23" fmla="*/ 433271 w 857249"/>
              <a:gd name="connsiteY23" fmla="*/ -943 h 676016"/>
              <a:gd name="connsiteX24" fmla="*/ 433271 w 857249"/>
              <a:gd name="connsiteY24" fmla="*/ -942 h 676016"/>
              <a:gd name="connsiteX25" fmla="*/ 433155 w 857249"/>
              <a:gd name="connsiteY25" fmla="*/ -942 h 676016"/>
              <a:gd name="connsiteX26" fmla="*/ 394421 w 857249"/>
              <a:gd name="connsiteY26" fmla="*/ 114553 h 676016"/>
              <a:gd name="connsiteX27" fmla="*/ 418130 w 857249"/>
              <a:gd name="connsiteY27" fmla="*/ 123591 h 676016"/>
              <a:gd name="connsiteX28" fmla="*/ 201529 w 857249"/>
              <a:gd name="connsiteY28" fmla="*/ 318095 h 676016"/>
              <a:gd name="connsiteX29" fmla="*/ 487393 w 857249"/>
              <a:gd name="connsiteY29" fmla="*/ 427123 h 676016"/>
              <a:gd name="connsiteX30" fmla="*/ 469408 w 857249"/>
              <a:gd name="connsiteY30" fmla="*/ 443269 h 676016"/>
              <a:gd name="connsiteX31" fmla="*/ 159857 w 857249"/>
              <a:gd name="connsiteY31" fmla="*/ 325181 h 676016"/>
              <a:gd name="connsiteX32" fmla="*/ 394421 w 857249"/>
              <a:gd name="connsiteY32" fmla="*/ 114553 h 676016"/>
              <a:gd name="connsiteX33" fmla="*/ 803506 w 857249"/>
              <a:gd name="connsiteY33" fmla="*/ 230279 h 676016"/>
              <a:gd name="connsiteX34" fmla="*/ 803169 w 857249"/>
              <a:gd name="connsiteY34" fmla="*/ 243701 h 676016"/>
              <a:gd name="connsiteX35" fmla="*/ 806916 w 857249"/>
              <a:gd name="connsiteY35" fmla="*/ 288778 h 676016"/>
              <a:gd name="connsiteX36" fmla="*/ 425491 w 857249"/>
              <a:gd name="connsiteY36" fmla="*/ 631279 h 676016"/>
              <a:gd name="connsiteX37" fmla="*/ 45656 w 857249"/>
              <a:gd name="connsiteY37" fmla="*/ 486394 h 676016"/>
              <a:gd name="connsiteX38" fmla="*/ 40796 w 857249"/>
              <a:gd name="connsiteY38" fmla="*/ 442951 h 676016"/>
              <a:gd name="connsiteX39" fmla="*/ 42817 w 857249"/>
              <a:gd name="connsiteY39" fmla="*/ 412612 h 676016"/>
              <a:gd name="connsiteX40" fmla="*/ 422608 w 857249"/>
              <a:gd name="connsiteY40" fmla="*/ 557452 h 676016"/>
              <a:gd name="connsiteX41" fmla="*/ 443454 w 857249"/>
              <a:gd name="connsiteY41" fmla="*/ 553591 h 676016"/>
              <a:gd name="connsiteX42" fmla="*/ 803510 w 857249"/>
              <a:gd name="connsiteY42" fmla="*/ 230279 h 676016"/>
              <a:gd name="connsiteX43" fmla="*/ 661755 w 857249"/>
              <a:gd name="connsiteY43" fmla="*/ 246403 h 676016"/>
              <a:gd name="connsiteX44" fmla="*/ 621265 w 857249"/>
              <a:gd name="connsiteY44" fmla="*/ 291367 h 676016"/>
              <a:gd name="connsiteX45" fmla="*/ 610047 w 857249"/>
              <a:gd name="connsiteY45" fmla="*/ 279854 h 676016"/>
              <a:gd name="connsiteX46" fmla="*/ 521548 w 857249"/>
              <a:gd name="connsiteY46" fmla="*/ 317687 h 676016"/>
              <a:gd name="connsiteX47" fmla="*/ 488960 w 857249"/>
              <a:gd name="connsiteY47" fmla="*/ 281716 h 676016"/>
              <a:gd name="connsiteX48" fmla="*/ 392922 w 857249"/>
              <a:gd name="connsiteY48" fmla="*/ 321911 h 676016"/>
              <a:gd name="connsiteX49" fmla="*/ 363742 w 857249"/>
              <a:gd name="connsiteY49" fmla="*/ 282420 h 676016"/>
              <a:gd name="connsiteX50" fmla="*/ 280694 w 857249"/>
              <a:gd name="connsiteY50" fmla="*/ 318868 h 676016"/>
              <a:gd name="connsiteX51" fmla="*/ 265864 w 857249"/>
              <a:gd name="connsiteY51" fmla="*/ 304243 h 676016"/>
              <a:gd name="connsiteX52" fmla="*/ 377935 w 857249"/>
              <a:gd name="connsiteY52" fmla="*/ 255055 h 676016"/>
              <a:gd name="connsiteX53" fmla="*/ 407434 w 857249"/>
              <a:gd name="connsiteY53" fmla="*/ 295000 h 676016"/>
              <a:gd name="connsiteX54" fmla="*/ 501450 w 857249"/>
              <a:gd name="connsiteY54" fmla="*/ 255645 h 676016"/>
              <a:gd name="connsiteX55" fmla="*/ 533879 w 857249"/>
              <a:gd name="connsiteY55" fmla="*/ 291458 h 676016"/>
              <a:gd name="connsiteX56" fmla="*/ 595603 w 857249"/>
              <a:gd name="connsiteY56" fmla="*/ 265047 h 676016"/>
              <a:gd name="connsiteX57" fmla="*/ 583136 w 857249"/>
              <a:gd name="connsiteY57" fmla="*/ 252262 h 676016"/>
              <a:gd name="connsiteX58" fmla="*/ 661755 w 857249"/>
              <a:gd name="connsiteY58" fmla="*/ 246403 h 67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857249" h="676016">
                <a:moveTo>
                  <a:pt x="433164" y="-947"/>
                </a:moveTo>
                <a:cubicBezTo>
                  <a:pt x="428437" y="-757"/>
                  <a:pt x="423924" y="1074"/>
                  <a:pt x="420401" y="4231"/>
                </a:cubicBezTo>
                <a:lnTo>
                  <a:pt x="15813" y="367557"/>
                </a:lnTo>
                <a:cubicBezTo>
                  <a:pt x="11613" y="370368"/>
                  <a:pt x="8609" y="374643"/>
                  <a:pt x="7387" y="379547"/>
                </a:cubicBezTo>
                <a:lnTo>
                  <a:pt x="7270" y="379795"/>
                </a:lnTo>
                <a:cubicBezTo>
                  <a:pt x="7222" y="379946"/>
                  <a:pt x="7176" y="380099"/>
                  <a:pt x="7131" y="380251"/>
                </a:cubicBezTo>
                <a:cubicBezTo>
                  <a:pt x="6631" y="382146"/>
                  <a:pt x="0" y="408141"/>
                  <a:pt x="0" y="442953"/>
                </a:cubicBezTo>
                <a:cubicBezTo>
                  <a:pt x="0" y="479082"/>
                  <a:pt x="7289" y="506334"/>
                  <a:pt x="7289" y="506334"/>
                </a:cubicBezTo>
                <a:cubicBezTo>
                  <a:pt x="8974" y="512645"/>
                  <a:pt x="13586" y="517765"/>
                  <a:pt x="19688" y="520096"/>
                </a:cubicBezTo>
                <a:lnTo>
                  <a:pt x="422506" y="673724"/>
                </a:lnTo>
                <a:cubicBezTo>
                  <a:pt x="429630" y="676445"/>
                  <a:pt x="437676" y="674954"/>
                  <a:pt x="443353" y="669864"/>
                </a:cubicBezTo>
                <a:lnTo>
                  <a:pt x="850303" y="304449"/>
                </a:lnTo>
                <a:cubicBezTo>
                  <a:pt x="858760" y="297047"/>
                  <a:pt x="859614" y="284190"/>
                  <a:pt x="852212" y="275734"/>
                </a:cubicBezTo>
                <a:cubicBezTo>
                  <a:pt x="850044" y="273259"/>
                  <a:pt x="847309" y="271345"/>
                  <a:pt x="844241" y="270158"/>
                </a:cubicBezTo>
                <a:lnTo>
                  <a:pt x="844241" y="270139"/>
                </a:lnTo>
                <a:lnTo>
                  <a:pt x="843404" y="269822"/>
                </a:lnTo>
                <a:lnTo>
                  <a:pt x="830278" y="264803"/>
                </a:lnTo>
                <a:cubicBezTo>
                  <a:pt x="829697" y="258371"/>
                  <a:pt x="829208" y="251535"/>
                  <a:pt x="829208" y="243706"/>
                </a:cubicBezTo>
                <a:cubicBezTo>
                  <a:pt x="829208" y="227748"/>
                  <a:pt x="830749" y="214066"/>
                  <a:pt x="832296" y="204328"/>
                </a:cubicBezTo>
                <a:lnTo>
                  <a:pt x="850282" y="188182"/>
                </a:lnTo>
                <a:cubicBezTo>
                  <a:pt x="858642" y="180671"/>
                  <a:pt x="859330" y="167805"/>
                  <a:pt x="851819" y="159444"/>
                </a:cubicBezTo>
                <a:cubicBezTo>
                  <a:pt x="849655" y="157036"/>
                  <a:pt x="846949" y="155179"/>
                  <a:pt x="843923" y="154027"/>
                </a:cubicBezTo>
                <a:lnTo>
                  <a:pt x="441128" y="375"/>
                </a:lnTo>
                <a:cubicBezTo>
                  <a:pt x="438622" y="-578"/>
                  <a:pt x="435951" y="-1025"/>
                  <a:pt x="433271" y="-943"/>
                </a:cubicBezTo>
                <a:lnTo>
                  <a:pt x="433271" y="-942"/>
                </a:lnTo>
                <a:lnTo>
                  <a:pt x="433155" y="-942"/>
                </a:lnTo>
                <a:close/>
                <a:moveTo>
                  <a:pt x="394421" y="114553"/>
                </a:moveTo>
                <a:lnTo>
                  <a:pt x="418130" y="123591"/>
                </a:lnTo>
                <a:lnTo>
                  <a:pt x="201529" y="318095"/>
                </a:lnTo>
                <a:lnTo>
                  <a:pt x="487393" y="427123"/>
                </a:lnTo>
                <a:lnTo>
                  <a:pt x="469408" y="443269"/>
                </a:lnTo>
                <a:lnTo>
                  <a:pt x="159857" y="325181"/>
                </a:lnTo>
                <a:lnTo>
                  <a:pt x="394421" y="114553"/>
                </a:lnTo>
                <a:close/>
                <a:moveTo>
                  <a:pt x="803506" y="230279"/>
                </a:moveTo>
                <a:cubicBezTo>
                  <a:pt x="803297" y="234575"/>
                  <a:pt x="803169" y="239056"/>
                  <a:pt x="803169" y="243701"/>
                </a:cubicBezTo>
                <a:cubicBezTo>
                  <a:pt x="803169" y="262077"/>
                  <a:pt x="805082" y="277725"/>
                  <a:pt x="806916" y="288778"/>
                </a:cubicBezTo>
                <a:lnTo>
                  <a:pt x="425491" y="631279"/>
                </a:lnTo>
                <a:lnTo>
                  <a:pt x="45656" y="486394"/>
                </a:lnTo>
                <a:cubicBezTo>
                  <a:pt x="44232" y="480270"/>
                  <a:pt x="40796" y="468238"/>
                  <a:pt x="40796" y="442951"/>
                </a:cubicBezTo>
                <a:cubicBezTo>
                  <a:pt x="40796" y="431084"/>
                  <a:pt x="41738" y="421133"/>
                  <a:pt x="42817" y="412612"/>
                </a:cubicBezTo>
                <a:lnTo>
                  <a:pt x="422608" y="557452"/>
                </a:lnTo>
                <a:cubicBezTo>
                  <a:pt x="429731" y="560172"/>
                  <a:pt x="437777" y="558682"/>
                  <a:pt x="443454" y="553591"/>
                </a:cubicBezTo>
                <a:lnTo>
                  <a:pt x="803510" y="230279"/>
                </a:lnTo>
                <a:close/>
                <a:moveTo>
                  <a:pt x="661755" y="246403"/>
                </a:moveTo>
                <a:lnTo>
                  <a:pt x="621265" y="291367"/>
                </a:lnTo>
                <a:lnTo>
                  <a:pt x="610047" y="279854"/>
                </a:lnTo>
                <a:lnTo>
                  <a:pt x="521548" y="317687"/>
                </a:lnTo>
                <a:lnTo>
                  <a:pt x="488960" y="281716"/>
                </a:lnTo>
                <a:lnTo>
                  <a:pt x="392922" y="321911"/>
                </a:lnTo>
                <a:lnTo>
                  <a:pt x="363742" y="282420"/>
                </a:lnTo>
                <a:lnTo>
                  <a:pt x="280694" y="318868"/>
                </a:lnTo>
                <a:lnTo>
                  <a:pt x="265864" y="304243"/>
                </a:lnTo>
                <a:lnTo>
                  <a:pt x="377935" y="255055"/>
                </a:lnTo>
                <a:lnTo>
                  <a:pt x="407434" y="295000"/>
                </a:lnTo>
                <a:lnTo>
                  <a:pt x="501450" y="255645"/>
                </a:lnTo>
                <a:lnTo>
                  <a:pt x="533879" y="291458"/>
                </a:lnTo>
                <a:lnTo>
                  <a:pt x="595603" y="265047"/>
                </a:lnTo>
                <a:lnTo>
                  <a:pt x="583136" y="252262"/>
                </a:lnTo>
                <a:lnTo>
                  <a:pt x="661755" y="246403"/>
                </a:lnTo>
                <a:close/>
              </a:path>
            </a:pathLst>
          </a:custGeom>
          <a:solidFill>
            <a:srgbClr val="008094"/>
          </a:solidFill>
          <a:ln w="33338" cap="flat">
            <a:noFill/>
            <a:prstDash val="solid"/>
            <a:round/>
          </a:ln>
        </p:spPr>
        <p:txBody>
          <a:bodyPr rtlCol="0" anchor="ctr"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351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286822D-7D3A-D46C-D780-44AFC59F57C3}"/>
              </a:ext>
            </a:extLst>
          </p:cNvPr>
          <p:cNvSpPr/>
          <p:nvPr/>
        </p:nvSpPr>
        <p:spPr>
          <a:xfrm>
            <a:off x="313853" y="1150174"/>
            <a:ext cx="11573347" cy="16421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CFFC83-CDF5-4154-AA88-65132FDCA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18,600+ </a:t>
            </a:r>
            <a:r>
              <a:rPr lang="ko-KR" altLang="en-US" dirty="0"/>
              <a:t>비영어권 전자책 컨텐츠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AEAC3E58-A162-46E5-52A5-929321279A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044159E-D75D-1D4C-AB47-8DAEB39BDE1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B84CA2-ADD8-465C-ADEF-9C4AFE9A9E81}"/>
              </a:ext>
            </a:extLst>
          </p:cNvPr>
          <p:cNvSpPr/>
          <p:nvPr/>
        </p:nvSpPr>
        <p:spPr>
          <a:xfrm>
            <a:off x="0" y="5761710"/>
            <a:ext cx="12191999" cy="33730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800+ titles in </a:t>
            </a:r>
            <a:r>
              <a:rPr lang="en-US" sz="1600" i="1" dirty="0">
                <a:solidFill>
                  <a:prstClr val="black"/>
                </a:solidFill>
              </a:rPr>
              <a:t>Hindi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, Portuguese, Russian, Malay, Polish, Swedish, Ukrainian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91092E7-8583-4E02-857A-028C0B9705C6}"/>
              </a:ext>
            </a:extLst>
          </p:cNvPr>
          <p:cNvSpPr txBox="1">
            <a:spLocks/>
          </p:cNvSpPr>
          <p:nvPr/>
        </p:nvSpPr>
        <p:spPr>
          <a:xfrm>
            <a:off x="1734959" y="6482634"/>
            <a:ext cx="2053446" cy="1692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 sz="2800" b="0" i="0" kern="1200" spc="30" baseline="0">
                <a:solidFill>
                  <a:schemeClr val="tx1"/>
                </a:solidFill>
                <a:latin typeface="+mj-lt"/>
                <a:ea typeface="Open Sans Light" charset="0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 sz="2400" b="0" i="0" kern="1200" spc="30" baseline="0">
                <a:solidFill>
                  <a:schemeClr val="tx1"/>
                </a:solidFill>
                <a:latin typeface="+mj-lt"/>
                <a:ea typeface="Open Sans Light" charset="0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 sz="2000" b="0" i="0" kern="1200" spc="30" baseline="0">
                <a:solidFill>
                  <a:schemeClr val="tx1"/>
                </a:solidFill>
                <a:latin typeface="+mj-lt"/>
                <a:ea typeface="Open Sans Light" charset="0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 sz="1800" b="0" i="0" kern="1200" spc="30" baseline="0">
                <a:solidFill>
                  <a:schemeClr val="tx1"/>
                </a:solidFill>
                <a:latin typeface="+mj-lt"/>
                <a:ea typeface="Open Sans Light" charset="0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/>
              <a:buChar char="•"/>
              <a:defRPr sz="1800" b="0" i="0" kern="1200" spc="30" baseline="0">
                <a:solidFill>
                  <a:schemeClr val="tx1"/>
                </a:solidFill>
                <a:latin typeface="+mj-lt"/>
                <a:ea typeface="Open Sans Light" charset="0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0"/>
              </a:spcAft>
              <a:buNone/>
            </a:pPr>
            <a:r>
              <a:rPr lang="en-US" sz="1100" spc="0" dirty="0">
                <a:latin typeface="+mn-lt"/>
              </a:rPr>
              <a:t>* Title counts as of September 2022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985A0E2-E80D-8C2E-2978-87880EDD6C62}"/>
              </a:ext>
            </a:extLst>
          </p:cNvPr>
          <p:cNvSpPr txBox="1">
            <a:spLocks/>
          </p:cNvSpPr>
          <p:nvPr/>
        </p:nvSpPr>
        <p:spPr>
          <a:xfrm>
            <a:off x="928446" y="1260818"/>
            <a:ext cx="10601358" cy="370294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ko-KR" altLang="en-US" sz="1800" dirty="0">
                <a:latin typeface="+mn-lt"/>
              </a:rPr>
              <a:t>전 세계의 다양한 언어를 사용하는 연구자들을 지원합니다</a:t>
            </a:r>
            <a:r>
              <a:rPr lang="en-US" altLang="ko-KR" sz="1800" dirty="0">
                <a:latin typeface="+mn-lt"/>
              </a:rPr>
              <a:t>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65389-CDA0-90F1-5CE9-F67F6F81FD68}"/>
              </a:ext>
            </a:extLst>
          </p:cNvPr>
          <p:cNvSpPr txBox="1">
            <a:spLocks/>
          </p:cNvSpPr>
          <p:nvPr/>
        </p:nvSpPr>
        <p:spPr>
          <a:xfrm>
            <a:off x="928446" y="2358071"/>
            <a:ext cx="10601358" cy="276999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C00000"/>
                </a:solidFill>
              </a:rPr>
              <a:t>40+</a:t>
            </a:r>
            <a:r>
              <a:rPr lang="en-US" sz="1800" b="1" dirty="0">
                <a:solidFill>
                  <a:srgbClr val="008094"/>
                </a:solidFill>
              </a:rPr>
              <a:t> </a:t>
            </a:r>
            <a:r>
              <a:rPr lang="ko-KR" altLang="en-US" sz="1800" dirty="0">
                <a:latin typeface="+mn-lt"/>
              </a:rPr>
              <a:t>개 국어 이상의 다양한 언어의 콘텐츠를 제공합니다</a:t>
            </a:r>
            <a:r>
              <a:rPr lang="en-US" altLang="ko-KR" sz="1800" dirty="0">
                <a:latin typeface="+mn-lt"/>
              </a:rPr>
              <a:t>.</a:t>
            </a:r>
            <a:endParaRPr lang="en-US" altLang="ko-KR" sz="2000" dirty="0">
              <a:latin typeface="+mn-lt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E6024A1-2E64-2593-9A7E-2E251818B3E9}"/>
              </a:ext>
            </a:extLst>
          </p:cNvPr>
          <p:cNvSpPr txBox="1">
            <a:spLocks/>
          </p:cNvSpPr>
          <p:nvPr/>
        </p:nvSpPr>
        <p:spPr>
          <a:xfrm>
            <a:off x="928446" y="1786120"/>
            <a:ext cx="10601358" cy="370294"/>
          </a:xfrm>
          <a:prstGeom prst="rect">
            <a:avLst/>
          </a:prstGeom>
          <a:noFill/>
          <a:effectLst/>
        </p:spPr>
        <p:txBody>
          <a:bodyPr vert="horz" wrap="square" lIns="0" tIns="0" rIns="0" bIns="0" rtlCol="0" anchor="ctr" anchorCtr="0">
            <a:sp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ko-KR" altLang="en-US" sz="1800" dirty="0">
                <a:latin typeface="+mn-lt"/>
              </a:rPr>
              <a:t>양질의 검증된 원서 자료를 제공합니다</a:t>
            </a:r>
            <a:r>
              <a:rPr lang="en-US" altLang="ko-KR" sz="1800" dirty="0">
                <a:latin typeface="+mn-lt"/>
              </a:rPr>
              <a:t>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3055A48-58AD-C3F4-CF77-68EE98A20C54}"/>
              </a:ext>
            </a:extLst>
          </p:cNvPr>
          <p:cNvSpPr/>
          <p:nvPr/>
        </p:nvSpPr>
        <p:spPr>
          <a:xfrm>
            <a:off x="580103" y="1150174"/>
            <a:ext cx="82093" cy="16421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lowchart: Connector 17">
            <a:extLst>
              <a:ext uri="{FF2B5EF4-FFF2-40B4-BE49-F238E27FC236}">
                <a16:creationId xmlns:a16="http://schemas.microsoft.com/office/drawing/2014/main" id="{8A3A2F92-D72D-8782-1133-97F49E943E74}"/>
              </a:ext>
            </a:extLst>
          </p:cNvPr>
          <p:cNvSpPr/>
          <p:nvPr/>
        </p:nvSpPr>
        <p:spPr>
          <a:xfrm>
            <a:off x="525628" y="1350443"/>
            <a:ext cx="191043" cy="191043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lowchart: Connector 18">
            <a:extLst>
              <a:ext uri="{FF2B5EF4-FFF2-40B4-BE49-F238E27FC236}">
                <a16:creationId xmlns:a16="http://schemas.microsoft.com/office/drawing/2014/main" id="{2E590FC6-35BC-E0CF-CA09-23DFBA6E6878}"/>
              </a:ext>
            </a:extLst>
          </p:cNvPr>
          <p:cNvSpPr/>
          <p:nvPr/>
        </p:nvSpPr>
        <p:spPr>
          <a:xfrm>
            <a:off x="525628" y="1875746"/>
            <a:ext cx="191043" cy="191043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Connector 19">
            <a:extLst>
              <a:ext uri="{FF2B5EF4-FFF2-40B4-BE49-F238E27FC236}">
                <a16:creationId xmlns:a16="http://schemas.microsoft.com/office/drawing/2014/main" id="{FC4F8DC7-F294-50B2-4DA3-70F040C4FA08}"/>
              </a:ext>
            </a:extLst>
          </p:cNvPr>
          <p:cNvSpPr/>
          <p:nvPr/>
        </p:nvSpPr>
        <p:spPr>
          <a:xfrm>
            <a:off x="525628" y="2401049"/>
            <a:ext cx="191043" cy="191043"/>
          </a:xfrm>
          <a:prstGeom prst="flowChartConnector">
            <a:avLst/>
          </a:prstGeom>
          <a:solidFill>
            <a:schemeClr val="bg1"/>
          </a:solidFill>
          <a:ln>
            <a:noFill/>
          </a:ln>
          <a:effectLst>
            <a:outerShdw blurRad="381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F57128B-375E-21ED-ECD8-DF8E05E2663A}"/>
              </a:ext>
            </a:extLst>
          </p:cNvPr>
          <p:cNvGrpSpPr/>
          <p:nvPr/>
        </p:nvGrpSpPr>
        <p:grpSpPr>
          <a:xfrm>
            <a:off x="142082" y="2833344"/>
            <a:ext cx="11907833" cy="2928085"/>
            <a:chOff x="160120" y="2559887"/>
            <a:chExt cx="11907833" cy="2928085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335CC33-BF4B-2A12-B4B1-4A9840538C54}"/>
                </a:ext>
              </a:extLst>
            </p:cNvPr>
            <p:cNvGrpSpPr/>
            <p:nvPr/>
          </p:nvGrpSpPr>
          <p:grpSpPr>
            <a:xfrm>
              <a:off x="248620" y="3491198"/>
              <a:ext cx="1209331" cy="1598759"/>
              <a:chOff x="269886" y="3542115"/>
              <a:chExt cx="1209331" cy="1598759"/>
            </a:xfrm>
          </p:grpSpPr>
          <p:pic>
            <p:nvPicPr>
              <p:cNvPr id="15" name="Picture 14" descr="Map&#10;&#10;Description automatically generated">
                <a:extLst>
                  <a:ext uri="{FF2B5EF4-FFF2-40B4-BE49-F238E27FC236}">
                    <a16:creationId xmlns:a16="http://schemas.microsoft.com/office/drawing/2014/main" id="{0985D0C6-23D7-56C9-3A95-30B39DC73B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2721" y="3542115"/>
                <a:ext cx="963661" cy="914400"/>
              </a:xfrm>
              <a:prstGeom prst="rect">
                <a:avLst/>
              </a:prstGeom>
            </p:spPr>
          </p:pic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7CBD7623-9686-CB4F-68ED-D7B0B6E5265A}"/>
                  </a:ext>
                </a:extLst>
              </p:cNvPr>
              <p:cNvSpPr txBox="1"/>
              <p:nvPr/>
            </p:nvSpPr>
            <p:spPr>
              <a:xfrm>
                <a:off x="269886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6,000+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FRENCH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578AB11-2D9A-0503-8307-BE9F85E07494}"/>
                </a:ext>
              </a:extLst>
            </p:cNvPr>
            <p:cNvGrpSpPr/>
            <p:nvPr/>
          </p:nvGrpSpPr>
          <p:grpSpPr>
            <a:xfrm>
              <a:off x="1748246" y="3491198"/>
              <a:ext cx="1209331" cy="1598759"/>
              <a:chOff x="1774980" y="3542115"/>
              <a:chExt cx="1209331" cy="1598759"/>
            </a:xfrm>
          </p:grpSpPr>
          <p:pic>
            <p:nvPicPr>
              <p:cNvPr id="23" name="Picture 22" descr="Map&#10;&#10;Description automatically generated">
                <a:extLst>
                  <a:ext uri="{FF2B5EF4-FFF2-40B4-BE49-F238E27FC236}">
                    <a16:creationId xmlns:a16="http://schemas.microsoft.com/office/drawing/2014/main" id="{96EB92CC-B744-9BB8-7F9E-2858373E4A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09835" y="3542115"/>
                <a:ext cx="939620" cy="914400"/>
              </a:xfrm>
              <a:prstGeom prst="rect">
                <a:avLst/>
              </a:prstGeom>
            </p:spPr>
          </p:pic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7F8CAAD-95E4-9E25-A4B8-82F1C68E2774}"/>
                  </a:ext>
                </a:extLst>
              </p:cNvPr>
              <p:cNvSpPr txBox="1"/>
              <p:nvPr/>
            </p:nvSpPr>
            <p:spPr>
              <a:xfrm>
                <a:off x="1774980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4,600+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GERMAN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D1A9130-EB8F-2D7A-4E21-840DF0A92D61}"/>
                </a:ext>
              </a:extLst>
            </p:cNvPr>
            <p:cNvGrpSpPr/>
            <p:nvPr/>
          </p:nvGrpSpPr>
          <p:grpSpPr>
            <a:xfrm>
              <a:off x="4747498" y="3491198"/>
              <a:ext cx="1209331" cy="1598759"/>
              <a:chOff x="4724274" y="3542115"/>
              <a:chExt cx="1209331" cy="1598759"/>
            </a:xfrm>
          </p:grpSpPr>
          <p:pic>
            <p:nvPicPr>
              <p:cNvPr id="21" name="Picture 20" descr="Map&#10;&#10;Description automatically generated">
                <a:extLst>
                  <a:ext uri="{FF2B5EF4-FFF2-40B4-BE49-F238E27FC236}">
                    <a16:creationId xmlns:a16="http://schemas.microsoft.com/office/drawing/2014/main" id="{7747EAAA-4837-A0BF-C142-9FD1430869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41780" y="3542115"/>
                <a:ext cx="974318" cy="914400"/>
              </a:xfrm>
              <a:prstGeom prst="rect">
                <a:avLst/>
              </a:prstGeom>
            </p:spPr>
          </p:pic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44A980F-38BF-B5BA-BC44-B827EC2C65DE}"/>
                  </a:ext>
                </a:extLst>
              </p:cNvPr>
              <p:cNvSpPr txBox="1"/>
              <p:nvPr/>
            </p:nvSpPr>
            <p:spPr>
              <a:xfrm>
                <a:off x="4724274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1,400+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ITALIAN</a:t>
                </a: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65E7DD16-BF22-E648-2016-7BAD33C151FD}"/>
                </a:ext>
              </a:extLst>
            </p:cNvPr>
            <p:cNvGrpSpPr/>
            <p:nvPr/>
          </p:nvGrpSpPr>
          <p:grpSpPr>
            <a:xfrm>
              <a:off x="3247872" y="3491198"/>
              <a:ext cx="1209331" cy="1598759"/>
              <a:chOff x="3212270" y="3542115"/>
              <a:chExt cx="1209331" cy="1598759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F65954CA-1B7D-E986-125B-C09E52CC47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256264" y="3542115"/>
                <a:ext cx="1121343" cy="914400"/>
              </a:xfrm>
              <a:prstGeom prst="rect">
                <a:avLst/>
              </a:prstGeom>
            </p:spPr>
          </p:pic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42902D3B-9997-E4BE-61DD-97A8BE766491}"/>
                  </a:ext>
                </a:extLst>
              </p:cNvPr>
              <p:cNvSpPr txBox="1"/>
              <p:nvPr/>
            </p:nvSpPr>
            <p:spPr>
              <a:xfrm>
                <a:off x="3212270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3,300+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SPANISH</a:t>
                </a:r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4316E86E-C156-A5F8-1CFD-B4332171722D}"/>
                </a:ext>
              </a:extLst>
            </p:cNvPr>
            <p:cNvGrpSpPr/>
            <p:nvPr/>
          </p:nvGrpSpPr>
          <p:grpSpPr>
            <a:xfrm>
              <a:off x="6247124" y="3491198"/>
              <a:ext cx="1209331" cy="1598759"/>
              <a:chOff x="6290262" y="3542115"/>
              <a:chExt cx="1209331" cy="1598759"/>
            </a:xfrm>
          </p:grpSpPr>
          <p:pic>
            <p:nvPicPr>
              <p:cNvPr id="31" name="Picture 30" descr="A picture containing dark&#10;&#10;Description automatically generated">
                <a:extLst>
                  <a:ext uri="{FF2B5EF4-FFF2-40B4-BE49-F238E27FC236}">
                    <a16:creationId xmlns:a16="http://schemas.microsoft.com/office/drawing/2014/main" id="{FCABC4DF-B35E-00F3-B8FB-4235B5600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53744" y="3542115"/>
                <a:ext cx="1082366" cy="914400"/>
              </a:xfrm>
              <a:prstGeom prst="rect">
                <a:avLst/>
              </a:prstGeom>
            </p:spPr>
          </p:pic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DD12B57-F189-A1E3-0A8E-D79DC51C142B}"/>
                  </a:ext>
                </a:extLst>
              </p:cNvPr>
              <p:cNvSpPr txBox="1"/>
              <p:nvPr/>
            </p:nvSpPr>
            <p:spPr>
              <a:xfrm>
                <a:off x="6290262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830+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CZECH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F6FF19DA-FD31-8AE1-4E0F-B76324DC816E}"/>
                </a:ext>
              </a:extLst>
            </p:cNvPr>
            <p:cNvGrpSpPr/>
            <p:nvPr/>
          </p:nvGrpSpPr>
          <p:grpSpPr>
            <a:xfrm>
              <a:off x="7746750" y="3491198"/>
              <a:ext cx="1209331" cy="1598759"/>
              <a:chOff x="7795356" y="3542115"/>
              <a:chExt cx="1209331" cy="1598759"/>
            </a:xfrm>
          </p:grpSpPr>
          <p:pic>
            <p:nvPicPr>
              <p:cNvPr id="27" name="Picture 26" descr="Map&#10;&#10;Description automatically generated">
                <a:extLst>
                  <a:ext uri="{FF2B5EF4-FFF2-40B4-BE49-F238E27FC236}">
                    <a16:creationId xmlns:a16="http://schemas.microsoft.com/office/drawing/2014/main" id="{81B5F5A3-2CE9-571C-7279-F146CF5AA1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59666" y="3542115"/>
                <a:ext cx="880711" cy="914400"/>
              </a:xfrm>
              <a:prstGeom prst="rect">
                <a:avLst/>
              </a:prstGeom>
            </p:spPr>
          </p:pic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FA9BE40-BDDA-0907-135B-4F1542A73BFC}"/>
                  </a:ext>
                </a:extLst>
              </p:cNvPr>
              <p:cNvSpPr txBox="1"/>
              <p:nvPr/>
            </p:nvSpPr>
            <p:spPr>
              <a:xfrm>
                <a:off x="7795356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600+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DUTCH</a:t>
                </a: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BC9F33BB-6F10-EEC9-5160-773446F5FA88}"/>
                </a:ext>
              </a:extLst>
            </p:cNvPr>
            <p:cNvGrpSpPr/>
            <p:nvPr/>
          </p:nvGrpSpPr>
          <p:grpSpPr>
            <a:xfrm>
              <a:off x="9246376" y="3491198"/>
              <a:ext cx="1209331" cy="1598759"/>
              <a:chOff x="9300450" y="3542115"/>
              <a:chExt cx="1209331" cy="1598759"/>
            </a:xfrm>
          </p:grpSpPr>
          <p:pic>
            <p:nvPicPr>
              <p:cNvPr id="29" name="Picture 28" descr="Map&#10;&#10;Description automatically generated">
                <a:extLst>
                  <a:ext uri="{FF2B5EF4-FFF2-40B4-BE49-F238E27FC236}">
                    <a16:creationId xmlns:a16="http://schemas.microsoft.com/office/drawing/2014/main" id="{CECE6BEB-D12D-234F-46C4-4F591B9C34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40456" y="3542115"/>
                <a:ext cx="1129319" cy="914400"/>
              </a:xfrm>
              <a:prstGeom prst="rect">
                <a:avLst/>
              </a:prstGeom>
            </p:spPr>
          </p:pic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39E4501B-E060-67EC-7C0C-8B6568C40C4A}"/>
                  </a:ext>
                </a:extLst>
              </p:cNvPr>
              <p:cNvSpPr txBox="1"/>
              <p:nvPr/>
            </p:nvSpPr>
            <p:spPr>
              <a:xfrm>
                <a:off x="9300450" y="4494543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370+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CHINESE</a:t>
                </a:r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E5AD2064-BD72-AECC-AAD1-389FFF559388}"/>
                </a:ext>
              </a:extLst>
            </p:cNvPr>
            <p:cNvGrpSpPr/>
            <p:nvPr/>
          </p:nvGrpSpPr>
          <p:grpSpPr>
            <a:xfrm>
              <a:off x="10746005" y="3491198"/>
              <a:ext cx="1285875" cy="1598759"/>
              <a:chOff x="10767271" y="3469932"/>
              <a:chExt cx="1285875" cy="1598759"/>
            </a:xfrm>
          </p:grpSpPr>
          <p:pic>
            <p:nvPicPr>
              <p:cNvPr id="33" name="Picture 32" descr="A picture containing diagram&#10;&#10;Description automatically generated">
                <a:extLst>
                  <a:ext uri="{FF2B5EF4-FFF2-40B4-BE49-F238E27FC236}">
                    <a16:creationId xmlns:a16="http://schemas.microsoft.com/office/drawing/2014/main" id="{DC38B22E-881D-0A70-CC81-C4C2F227DC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duotone>
                  <a:prstClr val="black"/>
                  <a:srgbClr val="40404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67271" y="3469932"/>
                <a:ext cx="1285875" cy="914400"/>
              </a:xfrm>
              <a:prstGeom prst="rect">
                <a:avLst/>
              </a:prstGeom>
            </p:spPr>
          </p:pic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6D7A101-6B8F-872D-7187-FEF58A3D2398}"/>
                  </a:ext>
                </a:extLst>
              </p:cNvPr>
              <p:cNvSpPr txBox="1"/>
              <p:nvPr/>
            </p:nvSpPr>
            <p:spPr>
              <a:xfrm>
                <a:off x="10805543" y="4422360"/>
                <a:ext cx="120933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404040"/>
                    </a:solidFill>
                  </a:rPr>
                  <a:t>190+</a:t>
                </a:r>
              </a:p>
              <a:p>
                <a:pPr algn="ctr"/>
                <a:r>
                  <a:rPr lang="en-US" b="1" dirty="0">
                    <a:solidFill>
                      <a:srgbClr val="404040"/>
                    </a:solidFill>
                    <a:latin typeface="Roboto" panose="02000000000000000000" pitchFamily="2" charset="0"/>
                    <a:ea typeface="Roboto" panose="02000000000000000000" pitchFamily="2" charset="0"/>
                  </a:rPr>
                  <a:t>ARABIC</a:t>
                </a:r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5FC1FEA7-F3B0-E88D-75CF-770347C1E94D}"/>
                </a:ext>
              </a:extLst>
            </p:cNvPr>
            <p:cNvSpPr/>
            <p:nvPr/>
          </p:nvSpPr>
          <p:spPr>
            <a:xfrm>
              <a:off x="160120" y="2819302"/>
              <a:ext cx="11907833" cy="2530964"/>
            </a:xfrm>
            <a:prstGeom prst="rect">
              <a:avLst/>
            </a:prstGeom>
            <a:noFill/>
            <a:ln w="76200"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CA44DB5-527F-08EA-1233-2E3A2C40A20B}"/>
                </a:ext>
              </a:extLst>
            </p:cNvPr>
            <p:cNvSpPr txBox="1"/>
            <p:nvPr/>
          </p:nvSpPr>
          <p:spPr>
            <a:xfrm>
              <a:off x="4689273" y="5118640"/>
              <a:ext cx="2849526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+ many more languages!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162BF38-6829-5CD5-EA26-CD580990867A}"/>
                </a:ext>
              </a:extLst>
            </p:cNvPr>
            <p:cNvSpPr txBox="1"/>
            <p:nvPr/>
          </p:nvSpPr>
          <p:spPr>
            <a:xfrm>
              <a:off x="2456436" y="2559887"/>
              <a:ext cx="7315200" cy="523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tx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CONTENT FROM AROUND THE WORLD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69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110A14-5EF4-4D6D-88A1-EA3757045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000" dirty="0" err="1"/>
              <a:t>EBook</a:t>
            </a:r>
            <a:r>
              <a:rPr lang="en-US" altLang="ko-KR" sz="4000" dirty="0"/>
              <a:t> Central </a:t>
            </a:r>
            <a:r>
              <a:rPr lang="ko-KR" altLang="en-US" sz="4000" dirty="0"/>
              <a:t>이전의 강의 지정도서 찾기</a:t>
            </a:r>
            <a:r>
              <a:rPr lang="en-US" altLang="ko-KR" sz="4000" b="1" dirty="0"/>
              <a:t/>
            </a:r>
            <a:br>
              <a:rPr lang="en-US" altLang="ko-KR" sz="4000" b="1" dirty="0"/>
            </a:br>
            <a:endParaRPr lang="ko-KR" altLang="en-US" sz="40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69EFBF-F744-46E3-9AE1-A8A06071C6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/>
              <a:t>매 학기 사서 선생님들은 강의지정도서 목록을 취합하여 서가를 운영</a:t>
            </a:r>
            <a:endParaRPr lang="en-US" altLang="ko-KR" sz="2400" dirty="0"/>
          </a:p>
          <a:p>
            <a:pPr>
              <a:lnSpc>
                <a:spcPct val="150000"/>
              </a:lnSpc>
            </a:pPr>
            <a:r>
              <a:rPr lang="ko-KR" altLang="en-US" sz="2400" dirty="0"/>
              <a:t>일정 구역의 서가에 강의지정도서 목록에 있는 도서의 일부 복본을 배가하여 이용자들이 관내 열람을 할 수 있도록 지원</a:t>
            </a:r>
            <a:r>
              <a:rPr lang="en-US" altLang="ko-KR" sz="2400" dirty="0"/>
              <a:t>(</a:t>
            </a:r>
            <a:r>
              <a:rPr lang="ko-KR" altLang="en-US" sz="2400" dirty="0"/>
              <a:t>도서관 외부 대출 불가</a:t>
            </a:r>
            <a:r>
              <a:rPr lang="en-US" altLang="ko-KR" sz="2400" dirty="0"/>
              <a:t>) </a:t>
            </a:r>
          </a:p>
          <a:p>
            <a:pPr>
              <a:lnSpc>
                <a:spcPct val="150000"/>
              </a:lnSpc>
            </a:pPr>
            <a:r>
              <a:rPr lang="ko-KR" altLang="en-US" sz="2400" dirty="0"/>
              <a:t>강의지정도서 서가 외에 일반 서가에 배치된 복본 도서의 경우 예약 및 대기가 많아 대출하기 어려움</a:t>
            </a:r>
            <a:endParaRPr lang="en-US" altLang="ko-KR" sz="2400" dirty="0"/>
          </a:p>
          <a:p>
            <a:pPr marL="0" indent="0">
              <a:lnSpc>
                <a:spcPct val="150000"/>
              </a:lnSpc>
              <a:buNone/>
            </a:pPr>
            <a:r>
              <a:rPr lang="ko-KR" altLang="en-US" sz="2400" dirty="0"/>
              <a:t> </a:t>
            </a:r>
            <a:endParaRPr lang="en-US" altLang="ko-KR" sz="2400" b="1" i="1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b="1" i="1" dirty="0"/>
              <a:t>  </a:t>
            </a:r>
            <a:r>
              <a:rPr lang="ko-KR" altLang="en-US" b="1" i="1" dirty="0">
                <a:highlight>
                  <a:srgbClr val="FFFF00"/>
                </a:highlight>
              </a:rPr>
              <a:t>강의지정도서</a:t>
            </a:r>
            <a:r>
              <a:rPr lang="en-US" altLang="ko-KR" b="1" i="1" dirty="0">
                <a:highlight>
                  <a:srgbClr val="FFFF00"/>
                </a:highlight>
              </a:rPr>
              <a:t>,</a:t>
            </a:r>
            <a:r>
              <a:rPr lang="ko-KR" altLang="en-US" b="1" i="1" dirty="0">
                <a:highlight>
                  <a:srgbClr val="FFFF00"/>
                </a:highlight>
              </a:rPr>
              <a:t> 제한없이 이용 가능하다면</a:t>
            </a:r>
            <a:r>
              <a:rPr lang="en-US" altLang="ko-KR" b="1" i="1" dirty="0">
                <a:highlight>
                  <a:srgbClr val="FFFF00"/>
                </a:highlight>
              </a:rPr>
              <a:t>?</a:t>
            </a:r>
            <a:endParaRPr lang="ko-KR" altLang="en-US" b="1" i="1" dirty="0">
              <a:highlight>
                <a:srgbClr val="FFFF00"/>
              </a:highlight>
            </a:endParaRPr>
          </a:p>
        </p:txBody>
      </p:sp>
      <p:pic>
        <p:nvPicPr>
          <p:cNvPr id="6" name="그림 5" descr="텍스트, 책, 선반, 실내이(가) 표시된 사진&#10;&#10;자동 생성된 설명">
            <a:extLst>
              <a:ext uri="{FF2B5EF4-FFF2-40B4-BE49-F238E27FC236}">
                <a16:creationId xmlns:a16="http://schemas.microsoft.com/office/drawing/2014/main" id="{C0F2CDDC-40A5-4F52-A5DB-31890ABB8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1667" y="4001845"/>
            <a:ext cx="3626999" cy="226687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89BE71-94DB-40B3-9947-1D3BFCE6003B}"/>
              </a:ext>
            </a:extLst>
          </p:cNvPr>
          <p:cNvSpPr txBox="1">
            <a:spLocks/>
          </p:cNvSpPr>
          <p:nvPr/>
        </p:nvSpPr>
        <p:spPr>
          <a:xfrm>
            <a:off x="9448800" y="649358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76DBEE-108B-C54B-A71F-0F1E32E29253}" type="slidenum">
              <a:rPr lang="en-US" smtClean="0">
                <a:solidFill>
                  <a:schemeClr val="bg1"/>
                </a:solidFill>
              </a:rPr>
              <a:pPr/>
              <a:t>9</a:t>
            </a:fld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755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TKQcHTfB"/>
  <p:tag name="ARTICULATE_SLIDE_THUMBNAIL_REFRESH" val="1"/>
  <p:tag name="ARTICULATE_DESIGN_ID_1_OFFICE THEME" val="Z8fsYT3h"/>
  <p:tag name="ARTICULATE_SLIDE_COUNT" val="41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ProQuest Educa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000000"/>
      </a:accent2>
      <a:accent3>
        <a:srgbClr val="7F7F7F"/>
      </a:accent3>
      <a:accent4>
        <a:srgbClr val="52B1DF"/>
      </a:accent4>
      <a:accent5>
        <a:srgbClr val="EDDC01"/>
      </a:accent5>
      <a:accent6>
        <a:srgbClr val="96D3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lobal Training PPT Template with Notes v2" id="{C2AE9843-6BFB-450A-BAEF-EB5FF30B786D}" vid="{91E812E4-6D60-4C30-B652-B818DEFEE07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ProQuest Educatio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000000"/>
      </a:accent2>
      <a:accent3>
        <a:srgbClr val="7F7F7F"/>
      </a:accent3>
      <a:accent4>
        <a:srgbClr val="52B1DF"/>
      </a:accent4>
      <a:accent5>
        <a:srgbClr val="EDDC01"/>
      </a:accent5>
      <a:accent6>
        <a:srgbClr val="96D32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F5307B948C904192ECB5497D8C5438" ma:contentTypeVersion="15" ma:contentTypeDescription="Create a new document." ma:contentTypeScope="" ma:versionID="68c5f774e762bca7f2eaec7bc854d68e">
  <xsd:schema xmlns:xsd="http://www.w3.org/2001/XMLSchema" xmlns:xs="http://www.w3.org/2001/XMLSchema" xmlns:p="http://schemas.microsoft.com/office/2006/metadata/properties" xmlns:ns1="226f688b-3abb-40a7-a628-e22e82daf9e5" xmlns:ns3="4f964b53-cc1b-4d92-99fd-493b914cac49" targetNamespace="http://schemas.microsoft.com/office/2006/metadata/properties" ma:root="true" ma:fieldsID="697a8665db7730db670ebb535b9fb218" ns1:_="" ns3:_="">
    <xsd:import namespace="226f688b-3abb-40a7-a628-e22e82daf9e5"/>
    <xsd:import namespace="4f964b53-cc1b-4d92-99fd-493b914cac49"/>
    <xsd:element name="properties">
      <xsd:complexType>
        <xsd:sequence>
          <xsd:element name="documentManagement">
            <xsd:complexType>
              <xsd:all>
                <xsd:element ref="ns1:Seq" minOccurs="0"/>
                <xsd:element ref="ns1:Status" minOccurs="0"/>
                <xsd:element ref="ns1:LG_x0020_Asset_x0020_ID_x0023_" minOccurs="0"/>
                <xsd:element ref="ns1:MediaServiceMetadata" minOccurs="0"/>
                <xsd:element ref="ns1:MediaServiceFastMetadata" minOccurs="0"/>
                <xsd:element ref="ns1:MediaServiceDateTaken" minOccurs="0"/>
                <xsd:element ref="ns3:SharedWithUsers" minOccurs="0"/>
                <xsd:element ref="ns3:SharedWithDetails" minOccurs="0"/>
                <xsd:element ref="ns1:MediaServiceAutoKeyPoints" minOccurs="0"/>
                <xsd:element ref="ns1:MediaServiceKeyPoints" minOccurs="0"/>
                <xsd:element ref="ns1:Clarivate_x0020_Up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6f688b-3abb-40a7-a628-e22e82daf9e5" elementFormDefault="qualified">
    <xsd:import namespace="http://schemas.microsoft.com/office/2006/documentManagement/types"/>
    <xsd:import namespace="http://schemas.microsoft.com/office/infopath/2007/PartnerControls"/>
    <xsd:element name="Seq" ma:index="0" nillable="true" ma:displayName="Seq" ma:decimals="1" ma:internalName="Seq" ma:readOnly="false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Training Outline"/>
          <xsd:enumeration value="SME Outline Approving"/>
          <xsd:enumeration value="Material in Draft"/>
          <xsd:enumeration value="SME Draft Reviewing"/>
          <xsd:enumeration value="SME Approved"/>
          <xsd:enumeration value="In Development"/>
          <xsd:enumeration value="Peer Review"/>
          <xsd:enumeration value="Final Polishing"/>
          <xsd:enumeration value="Pending Governance QA"/>
          <xsd:enumeration value="Final Version"/>
          <xsd:enumeration value="Posting to LG"/>
          <xsd:enumeration value="Live on LG"/>
          <xsd:enumeration value="Under Review"/>
          <xsd:enumeration value="Updating"/>
          <xsd:enumeration value="Archived"/>
        </xsd:restriction>
      </xsd:simpleType>
    </xsd:element>
    <xsd:element name="LG_x0020_Asset_x0020_ID_x0023_" ma:index="4" nillable="true" ma:displayName="LG Asset ID#" ma:description="If the training resource (asset) is posted on a LibGuide, then that LibGuide Asset ID# from Spingshare should be added in the KMC and the Status of the resource must be changed to &quot;Live on LG&quot;." ma:internalName="LG_x0020_Asset_x0020_ID_x0023_" ma:readOnly="false">
      <xsd:simpleType>
        <xsd:restriction base="dms:Text">
          <xsd:maxLength value="15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Clarivate_x0020_Update" ma:index="18" nillable="true" ma:displayName="Clarivate Update" ma:default="1" ma:internalName="Clarivate_x0020_Updat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964b53-cc1b-4d92-99fd-493b914cac49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hidden="true" ma:internalName="SharedWithDetail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226f688b-3abb-40a7-a628-e22e82daf9e5">Final Version</Status>
    <Seq xmlns="226f688b-3abb-40a7-a628-e22e82daf9e5" xsi:nil="true"/>
    <LG_x0020_Asset_x0020_ID_x0023_ xmlns="226f688b-3abb-40a7-a628-e22e82daf9e5" xsi:nil="true"/>
    <Clarivate_x0020_Update xmlns="226f688b-3abb-40a7-a628-e22e82daf9e5">true</Clarivate_x0020_Update>
  </documentManagement>
</p:properties>
</file>

<file path=customXml/itemProps1.xml><?xml version="1.0" encoding="utf-8"?>
<ds:datastoreItem xmlns:ds="http://schemas.openxmlformats.org/officeDocument/2006/customXml" ds:itemID="{E8ACE97A-3A6D-480C-A283-6115505A4C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77425A8-ABA7-49B5-9C50-AC023A973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26f688b-3abb-40a7-a628-e22e82daf9e5"/>
    <ds:schemaRef ds:uri="4f964b53-cc1b-4d92-99fd-493b914cac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DA864F-5C10-42C6-A0DC-A67845882723}">
  <ds:schemaRefs>
    <ds:schemaRef ds:uri="http://purl.org/dc/elements/1.1/"/>
    <ds:schemaRef ds:uri="http://schemas.microsoft.com/office/2006/metadata/properties"/>
    <ds:schemaRef ds:uri="http://purl.org/dc/dcmitype/"/>
    <ds:schemaRef ds:uri="226f688b-3abb-40a7-a628-e22e82daf9e5"/>
    <ds:schemaRef ds:uri="4f964b53-cc1b-4d92-99fd-493b914cac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69628</TotalTime>
  <Words>1179</Words>
  <Application>Microsoft Office PowerPoint</Application>
  <PresentationFormat>와이드스크린</PresentationFormat>
  <Paragraphs>253</Paragraphs>
  <Slides>37</Slides>
  <Notes>20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37</vt:i4>
      </vt:variant>
    </vt:vector>
  </HeadingPairs>
  <TitlesOfParts>
    <vt:vector size="47" baseType="lpstr">
      <vt:lpstr>Avenir Next</vt:lpstr>
      <vt:lpstr>Open Sans</vt:lpstr>
      <vt:lpstr>Open Sans Light</vt:lpstr>
      <vt:lpstr>Open Sans Semibold</vt:lpstr>
      <vt:lpstr>Roboto</vt:lpstr>
      <vt:lpstr>맑은 고딕</vt:lpstr>
      <vt:lpstr>Arial</vt:lpstr>
      <vt:lpstr>Calibri</vt:lpstr>
      <vt:lpstr>Calibri Light</vt:lpstr>
      <vt:lpstr>Office Theme</vt:lpstr>
      <vt:lpstr>Ebook Central을 활용하여 주제분야전문서적 찾기 Ebook Central(Academic Complete) </vt:lpstr>
      <vt:lpstr>교육목표</vt:lpstr>
      <vt:lpstr>목차</vt:lpstr>
      <vt:lpstr>EBook Central 소개</vt:lpstr>
      <vt:lpstr>EBook Central 접속 방법 </vt:lpstr>
      <vt:lpstr>Academic Complete</vt:lpstr>
      <vt:lpstr>Academic Complete - 10 Key 주제분야 안내</vt:lpstr>
      <vt:lpstr>18,600+ 비영어권 전자책 컨텐츠</vt:lpstr>
      <vt:lpstr>EBook Central 이전의 강의 지정도서 찾기 </vt:lpstr>
      <vt:lpstr>2. 도서 이용 안내</vt:lpstr>
      <vt:lpstr>도서 이용 유형</vt:lpstr>
      <vt:lpstr>도서 이용 유형: 화면 예시</vt:lpstr>
      <vt:lpstr>구매 요청 도서 화면 예시</vt:lpstr>
      <vt:lpstr>Quick Search Practice 1) DRM free 도서 검색</vt:lpstr>
      <vt:lpstr>도서 검색</vt:lpstr>
      <vt:lpstr>도서 검색: 기본 검색</vt:lpstr>
      <vt:lpstr>도서 검색: 구문 검색 이란?</vt:lpstr>
      <vt:lpstr>도서 검색: 고급 검색</vt:lpstr>
      <vt:lpstr>Quick Search Practice 2) ISBN으로 도서 검색하기</vt:lpstr>
      <vt:lpstr>도서 검색: 주제 찾기</vt:lpstr>
      <vt:lpstr>Syndetics Unbound를 활용한 자료 검색</vt:lpstr>
      <vt:lpstr>도서 상세 화면</vt:lpstr>
      <vt:lpstr>온라인 리더</vt:lpstr>
      <vt:lpstr>3. 다운로드 및 책장 활용</vt:lpstr>
      <vt:lpstr>다운로드(1): 지정 페이지 다운로드</vt:lpstr>
      <vt:lpstr>다운로드(2): 챕터 다운로드</vt:lpstr>
      <vt:lpstr>다운로드(3): 전권 다운로드_다운로드 버튼 위치</vt:lpstr>
      <vt:lpstr>다운로드(3): 전권 다운로드 _화면 예시</vt:lpstr>
      <vt:lpstr>다운로드(3): 전권 다운로드 _화면 예시</vt:lpstr>
      <vt:lpstr>다운로드(3): 전권 다운로드_화면 예시</vt:lpstr>
      <vt:lpstr>다운로드(3): Adobe Digital Editions라이브러리 </vt:lpstr>
      <vt:lpstr>Epub과 PDF 파일 포맷 화면 비교</vt:lpstr>
      <vt:lpstr>책장 활용(1)</vt:lpstr>
      <vt:lpstr>책장 활용(2)</vt:lpstr>
      <vt:lpstr>요약</vt:lpstr>
      <vt:lpstr>이용 안내 페이지 </vt:lpstr>
      <vt:lpstr>EBook Central 부가 기능 안내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User</cp:lastModifiedBy>
  <cp:revision>968</cp:revision>
  <cp:lastPrinted>2018-01-11T20:51:01Z</cp:lastPrinted>
  <dcterms:created xsi:type="dcterms:W3CDTF">2017-04-26T17:29:17Z</dcterms:created>
  <dcterms:modified xsi:type="dcterms:W3CDTF">2024-01-11T05:33:54Z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586EADD8-C591-477F-A6B3-9BAB5166FD91</vt:lpwstr>
  </property>
  <property fmtid="{D5CDD505-2E9C-101B-9397-08002B2CF9AE}" pid="3" name="ArticulatePath">
    <vt:lpwstr>https://myproquest-my.sharepoint.com/personal/jennifer_cornell_proquest_com/Documents/PQ_Education_template_v1</vt:lpwstr>
  </property>
  <property fmtid="{D5CDD505-2E9C-101B-9397-08002B2CF9AE}" pid="4" name="ContentTypeId">
    <vt:lpwstr>0x01010081F5307B948C904192ECB5497D8C5438</vt:lpwstr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Governance Status">
    <vt:lpwstr>QA Reviewing</vt:lpwstr>
  </property>
  <property fmtid="{D5CDD505-2E9C-101B-9397-08002B2CF9AE}" pid="8" name="TemplateUrl">
    <vt:lpwstr/>
  </property>
  <property fmtid="{D5CDD505-2E9C-101B-9397-08002B2CF9AE}" pid="9" name="ComplianceAssetId">
    <vt:lpwstr/>
  </property>
  <property fmtid="{D5CDD505-2E9C-101B-9397-08002B2CF9AE}" pid="10" name="Governance Owner">
    <vt:lpwstr>TBD</vt:lpwstr>
  </property>
</Properties>
</file>