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6"/>
    <p:restoredTop sz="96327"/>
  </p:normalViewPr>
  <p:slideViewPr>
    <p:cSldViewPr snapToGrid="0">
      <p:cViewPr varScale="1">
        <p:scale>
          <a:sx n="51" d="100"/>
          <a:sy n="51" d="100"/>
        </p:scale>
        <p:origin x="3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7873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9291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58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7907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3077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1792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5286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9945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4627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845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1329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C403-863E-564A-B4FC-E7C56B6C9AB4}" type="datetimeFigureOut">
              <a:rPr kumimoji="1" lang="ko-Kore-KR" altLang="en-US" smtClean="0"/>
              <a:t>12/12/2022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6856-81F7-1645-9028-49ECCF41E13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8697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E5590F8-952D-C0FD-C767-DB89AA29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0"/>
            <a:ext cx="10686257" cy="15116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09B3E5-B60D-C173-24C2-114DE0E036A3}"/>
              </a:ext>
            </a:extLst>
          </p:cNvPr>
          <p:cNvSpPr txBox="1"/>
          <p:nvPr/>
        </p:nvSpPr>
        <p:spPr>
          <a:xfrm>
            <a:off x="516834" y="1212574"/>
            <a:ext cx="88657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과제명</a:t>
            </a:r>
            <a:r>
              <a:rPr kumimoji="1" lang="en-US" altLang="ko-Kore-KR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kumimoji="1" lang="ko-KR" altLang="en-US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폰트 </a:t>
            </a:r>
            <a:r>
              <a:rPr kumimoji="1" lang="en-US" altLang="ko-KR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3500" b="1" dirty="0" err="1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나눔바른고딕</a:t>
            </a:r>
            <a:r>
              <a:rPr kumimoji="1" lang="en-US" altLang="ko-KR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/</a:t>
            </a:r>
            <a:r>
              <a:rPr kumimoji="1" lang="ko-KR" altLang="en-US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폰트변경 불가</a:t>
            </a:r>
            <a:r>
              <a:rPr kumimoji="1" lang="en-US" altLang="ko-KR" sz="35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kumimoji="1" lang="ko-Kore-KR" altLang="en-US" sz="3500" b="1" dirty="0">
              <a:solidFill>
                <a:srgbClr val="0070C0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F45FC-BC02-81BA-222B-5FCB0DB672C1}"/>
              </a:ext>
            </a:extLst>
          </p:cNvPr>
          <p:cNvSpPr txBox="1"/>
          <p:nvPr/>
        </p:nvSpPr>
        <p:spPr>
          <a:xfrm>
            <a:off x="695739" y="2325757"/>
            <a:ext cx="3328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3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팀명</a:t>
            </a:r>
            <a:r>
              <a:rPr kumimoji="1" lang="ko-KR" altLang="en-US" sz="3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3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kumimoji="1" lang="ko-KR" altLang="en-US" sz="3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예</a:t>
            </a:r>
            <a:r>
              <a:rPr kumimoji="1" lang="en-US" altLang="ko-KR" sz="3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:0000000)</a:t>
            </a:r>
            <a:endParaRPr kumimoji="1" lang="ko-Kore-KR" altLang="en-US" sz="3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68F56-F682-0375-812D-5DC1FE7181C4}"/>
              </a:ext>
            </a:extLst>
          </p:cNvPr>
          <p:cNvSpPr txBox="1"/>
          <p:nvPr/>
        </p:nvSpPr>
        <p:spPr>
          <a:xfrm>
            <a:off x="5172814" y="2294980"/>
            <a:ext cx="387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학과</a:t>
            </a:r>
            <a:r>
              <a:rPr kumimoji="1" lang="en-US" altLang="ko-KR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600" dirty="0" err="1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학부명</a:t>
            </a:r>
            <a:endParaRPr kumimoji="1" lang="en-US" altLang="ko-Kore-KR" sz="1600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ore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팀원</a:t>
            </a:r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홍길동</a:t>
            </a:r>
            <a:r>
              <a:rPr kumimoji="1" lang="en-US" altLang="ko-KR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홍길동</a:t>
            </a:r>
            <a:r>
              <a:rPr kumimoji="1" lang="en-US" altLang="ko-KR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홍길동</a:t>
            </a:r>
            <a:r>
              <a:rPr kumimoji="1" lang="en-US" altLang="ko-KR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홍길동</a:t>
            </a:r>
            <a:r>
              <a:rPr kumimoji="1" lang="en-US" altLang="ko-KR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600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홍길동</a:t>
            </a:r>
            <a:endParaRPr kumimoji="1" lang="ko-Kore-KR" altLang="en-US" sz="1600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B082303-16BC-C993-451A-12C062AC5FF4}"/>
              </a:ext>
            </a:extLst>
          </p:cNvPr>
          <p:cNvGrpSpPr/>
          <p:nvPr/>
        </p:nvGrpSpPr>
        <p:grpSpPr>
          <a:xfrm>
            <a:off x="780207" y="6810856"/>
            <a:ext cx="2152651" cy="338554"/>
            <a:chOff x="867697" y="10603065"/>
            <a:chExt cx="2152651" cy="3385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63BA23-4291-459D-6D56-997FF02DF594}"/>
                </a:ext>
              </a:extLst>
            </p:cNvPr>
            <p:cNvSpPr txBox="1"/>
            <p:nvPr/>
          </p:nvSpPr>
          <p:spPr>
            <a:xfrm>
              <a:off x="1105674" y="10603065"/>
              <a:ext cx="1914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ko-KR" altLang="en-US" sz="1600" b="1" dirty="0">
                  <a:solidFill>
                    <a:srgbClr val="0070C0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연구내용 및 과정</a:t>
              </a:r>
              <a:endParaRPr kumimoji="1" lang="ko-Kore-KR" altLang="en-US" sz="16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55283E60-54FA-8BC9-37DA-9A8B78823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97" y="10663420"/>
              <a:ext cx="190500" cy="2032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D402E78-BECE-AB57-574A-B1C31581E481}"/>
              </a:ext>
            </a:extLst>
          </p:cNvPr>
          <p:cNvGrpSpPr/>
          <p:nvPr/>
        </p:nvGrpSpPr>
        <p:grpSpPr>
          <a:xfrm>
            <a:off x="780207" y="3186764"/>
            <a:ext cx="2152651" cy="338554"/>
            <a:chOff x="867697" y="10622115"/>
            <a:chExt cx="2152651" cy="3385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ED3260-37B9-65CB-70FC-F9EF0B5206BB}"/>
                </a:ext>
              </a:extLst>
            </p:cNvPr>
            <p:cNvSpPr txBox="1"/>
            <p:nvPr/>
          </p:nvSpPr>
          <p:spPr>
            <a:xfrm>
              <a:off x="1105674" y="10622115"/>
              <a:ext cx="1914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ko-KR" altLang="en-US" sz="1600" b="1" dirty="0">
                  <a:solidFill>
                    <a:srgbClr val="0070C0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과제 소개</a:t>
              </a:r>
              <a:endParaRPr kumimoji="1" lang="ko-Kore-KR" altLang="en-US" sz="16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E6EA9806-8CA8-635D-9673-432DA42D6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97" y="10663420"/>
              <a:ext cx="190500" cy="203200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CDAA572-6AE1-EC84-47BE-310A6E73D88F}"/>
              </a:ext>
            </a:extLst>
          </p:cNvPr>
          <p:cNvGrpSpPr/>
          <p:nvPr/>
        </p:nvGrpSpPr>
        <p:grpSpPr>
          <a:xfrm>
            <a:off x="5834062" y="6817206"/>
            <a:ext cx="2490787" cy="338554"/>
            <a:chOff x="867697" y="10622115"/>
            <a:chExt cx="2490787" cy="3385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D0E494-723A-C542-FE90-C6D2495B0D2D}"/>
                </a:ext>
              </a:extLst>
            </p:cNvPr>
            <p:cNvSpPr txBox="1"/>
            <p:nvPr/>
          </p:nvSpPr>
          <p:spPr>
            <a:xfrm>
              <a:off x="1105673" y="10622115"/>
              <a:ext cx="22528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ko-KR" altLang="en-US" sz="1600" b="1" dirty="0">
                  <a:solidFill>
                    <a:srgbClr val="0070C0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기대효과 및 활용방안</a:t>
              </a:r>
              <a:endParaRPr kumimoji="1" lang="ko-Kore-KR" altLang="en-US" sz="16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6F6D5A97-87E4-7C5A-E0C9-1C5FE98A6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97" y="10663420"/>
              <a:ext cx="190500" cy="203200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7AC8752-211E-FBE2-A892-808A12A0F366}"/>
              </a:ext>
            </a:extLst>
          </p:cNvPr>
          <p:cNvGrpSpPr/>
          <p:nvPr/>
        </p:nvGrpSpPr>
        <p:grpSpPr>
          <a:xfrm>
            <a:off x="5834062" y="11310019"/>
            <a:ext cx="2152651" cy="338554"/>
            <a:chOff x="867697" y="10603065"/>
            <a:chExt cx="2152651" cy="3385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89D890-4BEE-B8B2-0955-CC7DCB2C1864}"/>
                </a:ext>
              </a:extLst>
            </p:cNvPr>
            <p:cNvSpPr txBox="1"/>
            <p:nvPr/>
          </p:nvSpPr>
          <p:spPr>
            <a:xfrm>
              <a:off x="1105674" y="10603065"/>
              <a:ext cx="1914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ko-KR" altLang="en-US" sz="1600" b="1" dirty="0">
                  <a:solidFill>
                    <a:srgbClr val="0070C0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우리들의 사진</a:t>
              </a:r>
              <a:endParaRPr kumimoji="1" lang="ko-Kore-KR" altLang="en-US" sz="16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4C4D9F9A-5AC8-A997-E2F4-A1A0C8C9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97" y="10663420"/>
              <a:ext cx="190500" cy="203200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FDF4C4-AC00-10FE-34D3-E79D3E0CF7D2}"/>
              </a:ext>
            </a:extLst>
          </p:cNvPr>
          <p:cNvGrpSpPr/>
          <p:nvPr/>
        </p:nvGrpSpPr>
        <p:grpSpPr>
          <a:xfrm>
            <a:off x="780207" y="11256677"/>
            <a:ext cx="2782143" cy="338554"/>
            <a:chOff x="780207" y="11256677"/>
            <a:chExt cx="2782143" cy="3385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5BB118-FE9D-40B9-F7C0-D769CCBE7C97}"/>
                </a:ext>
              </a:extLst>
            </p:cNvPr>
            <p:cNvSpPr txBox="1"/>
            <p:nvPr/>
          </p:nvSpPr>
          <p:spPr>
            <a:xfrm>
              <a:off x="1018184" y="11256677"/>
              <a:ext cx="2544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ko-KR" altLang="en-US" sz="1600" b="1" dirty="0" err="1">
                  <a:solidFill>
                    <a:srgbClr val="0070C0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캡스톤디자인</a:t>
              </a:r>
              <a:r>
                <a:rPr kumimoji="1" lang="ko-KR" altLang="en-US" sz="1600" b="1" dirty="0">
                  <a:solidFill>
                    <a:srgbClr val="0070C0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 진행 소감</a:t>
              </a:r>
              <a:endParaRPr kumimoji="1" lang="ko-Kore-KR" altLang="en-US" sz="1600" b="1" dirty="0">
                <a:solidFill>
                  <a:srgbClr val="0070C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C1D8132A-E638-D398-14CE-50D03162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207" y="11317032"/>
              <a:ext cx="190500" cy="203200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2912B7-F167-F64F-9527-57BCE364B715}"/>
              </a:ext>
            </a:extLst>
          </p:cNvPr>
          <p:cNvSpPr txBox="1"/>
          <p:nvPr/>
        </p:nvSpPr>
        <p:spPr>
          <a:xfrm>
            <a:off x="1018184" y="3470777"/>
            <a:ext cx="902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과제에 대한 소개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선정 배경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사회적 문제를 인지하여 어떠한 결과로 만들기 위한 일련의 과정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marR="0" lvl="0" indent="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팀원 소개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각 역할 등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AF3777-92B3-C7BC-A7B6-0000102C15FE}"/>
              </a:ext>
            </a:extLst>
          </p:cNvPr>
          <p:cNvSpPr txBox="1"/>
          <p:nvPr/>
        </p:nvSpPr>
        <p:spPr>
          <a:xfrm>
            <a:off x="1018184" y="7214218"/>
            <a:ext cx="419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결과물을 도출하기 까지 들어간 기술 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이론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</a:t>
            </a: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논문 등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과제 진행 절차와 방법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21A10C-1D4B-2A1C-5D82-380224D0454B}"/>
              </a:ext>
            </a:extLst>
          </p:cNvPr>
          <p:cNvSpPr txBox="1"/>
          <p:nvPr/>
        </p:nvSpPr>
        <p:spPr>
          <a:xfrm>
            <a:off x="6072038" y="7149410"/>
            <a:ext cx="388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과제를 진행하며 나온 결과 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과제 결과물 사진 첨부 가능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기대 효과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사회적 변화 등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예상되는 결과물 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특허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</a:t>
            </a: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수상내역 등</a:t>
            </a:r>
            <a:r>
              <a:rPr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lang="ko-KR" altLang="en-US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651167-99D3-C6B1-142F-9E407849620F}"/>
              </a:ext>
            </a:extLst>
          </p:cNvPr>
          <p:cNvSpPr txBox="1"/>
          <p:nvPr/>
        </p:nvSpPr>
        <p:spPr>
          <a:xfrm>
            <a:off x="6072038" y="11715340"/>
            <a:ext cx="3881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팀원 전체 사진 또는 진행하는 모습 등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B86E11-1FE2-5550-83C8-1298C7676EA3}"/>
              </a:ext>
            </a:extLst>
          </p:cNvPr>
          <p:cNvSpPr txBox="1"/>
          <p:nvPr/>
        </p:nvSpPr>
        <p:spPr>
          <a:xfrm>
            <a:off x="1018184" y="11661998"/>
            <a:ext cx="4198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2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캡스톤디자인을</a:t>
            </a:r>
            <a:r>
              <a:rPr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진행하면서 느낀 경험 및 소감</a:t>
            </a:r>
          </a:p>
        </p:txBody>
      </p:sp>
    </p:spTree>
    <p:extLst>
      <p:ext uri="{BB962C8B-B14F-4D97-AF65-F5344CB8AC3E}">
        <p14:creationId xmlns:p14="http://schemas.microsoft.com/office/powerpoint/2010/main" val="393888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121</Words>
  <Application>Microsoft Office PowerPoint</Application>
  <PresentationFormat>사용자 지정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NanumBarunGothic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김정효</cp:lastModifiedBy>
  <cp:revision>7</cp:revision>
  <dcterms:created xsi:type="dcterms:W3CDTF">2022-12-11T23:32:00Z</dcterms:created>
  <dcterms:modified xsi:type="dcterms:W3CDTF">2022-12-12T09:30:16Z</dcterms:modified>
</cp:coreProperties>
</file>