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17" r:id="rId3"/>
    <p:sldId id="342" r:id="rId4"/>
    <p:sldId id="345" r:id="rId5"/>
    <p:sldId id="346" r:id="rId6"/>
    <p:sldId id="347" r:id="rId7"/>
    <p:sldId id="355" r:id="rId8"/>
    <p:sldId id="356" r:id="rId9"/>
    <p:sldId id="333" r:id="rId10"/>
    <p:sldId id="353" r:id="rId11"/>
    <p:sldId id="352" r:id="rId12"/>
    <p:sldId id="278" r:id="rId13"/>
    <p:sldId id="336" r:id="rId14"/>
    <p:sldId id="281" r:id="rId15"/>
    <p:sldId id="279" r:id="rId16"/>
    <p:sldId id="283" r:id="rId17"/>
    <p:sldId id="350" r:id="rId18"/>
    <p:sldId id="351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EFACE92-26E4-4436-BDB6-692E44F6543B}">
          <p14:sldIdLst>
            <p14:sldId id="257"/>
            <p14:sldId id="317"/>
            <p14:sldId id="342"/>
            <p14:sldId id="345"/>
            <p14:sldId id="346"/>
            <p14:sldId id="347"/>
            <p14:sldId id="355"/>
            <p14:sldId id="356"/>
            <p14:sldId id="333"/>
            <p14:sldId id="353"/>
            <p14:sldId id="352"/>
            <p14:sldId id="278"/>
            <p14:sldId id="336"/>
            <p14:sldId id="281"/>
            <p14:sldId id="279"/>
            <p14:sldId id="283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1"/>
    <a:srgbClr val="2E6C7A"/>
    <a:srgbClr val="2E435C"/>
    <a:srgbClr val="FC2452"/>
    <a:srgbClr val="A85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367" autoAdjust="0"/>
  </p:normalViewPr>
  <p:slideViewPr>
    <p:cSldViewPr showGuides="1">
      <p:cViewPr varScale="1">
        <p:scale>
          <a:sx n="103" d="100"/>
          <a:sy n="103" d="100"/>
        </p:scale>
        <p:origin x="1878" y="102"/>
      </p:cViewPr>
      <p:guideLst>
        <p:guide orient="horz" pos="4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D16D6-6F29-4D87-AE8B-08B95CC156EA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C2111-DE34-468B-837E-446D3A8C59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43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크롬으로 활용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09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49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설명드리겠습니다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육하원칙 아시죠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보통 보도 기사에서 지켜야 하는 기본적인 원칙입니다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사건을 그냥 설명하라고 한다면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자신도 모르게 육하원칙 요소 중 생략이 되는 부분이 생길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여섯 가지 구성요소에 맞춰 따로 적은 후 하나의 문장으로 만들면 모든 구성요소들이 잘 들어가겠죠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자기소개서에는 꼭 표현되어야 하는 구성요소들이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문제해결경험을 적어야 한다면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문제상황의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해결방안 제시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느낀 점 등이 구성요소가 될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위의 육하원칙 예시처럼 각 요소들을 따로 적은 후 하나의 글로 합치면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자기소개서에 논리 구조상 표현되어야 할 필수 요소들을 놓치지 않고 작성할 수 있겠죠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678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04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96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29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회원가입 방법 안내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3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회원가입 방법 안내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92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회원가입 방법 안내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72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회원가입 방법 안내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1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55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10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05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2111-DE34-468B-837E-446D3A8C59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2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94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94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1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14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72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03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7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52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45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1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5FBB-9320-476C-989A-15970BAFB3C1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83015-8BD2-4366-B940-0536568E7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3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36512" y="0"/>
            <a:ext cx="9205222" cy="6858000"/>
          </a:xfrm>
          <a:prstGeom prst="rect">
            <a:avLst/>
          </a:prstGeom>
          <a:solidFill>
            <a:srgbClr val="2E4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9803" y="352313"/>
            <a:ext cx="86409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C:\Users\JIHYE\Desktop\바탕화면2\사진\two-laptops-professionals-ss-1920-8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5325"/>
            <a:ext cx="8640960" cy="3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0A2822-03F8-473B-9E8C-AE17351A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2071"/>
            <a:ext cx="4920099" cy="12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3B2152-79AC-4DBA-B1BA-A57BFC55C8F6}"/>
              </a:ext>
            </a:extLst>
          </p:cNvPr>
          <p:cNvSpPr txBox="1"/>
          <p:nvPr/>
        </p:nvSpPr>
        <p:spPr>
          <a:xfrm>
            <a:off x="5148064" y="2379938"/>
            <a:ext cx="374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사용자가이드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200" b="1" dirty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학생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9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19" y="116632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FF00"/>
                </a:solidFill>
              </a:rPr>
              <a:t>자소서 작성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&gt;&gt;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등록한 템플릿 확인 후 클릭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457" y="81084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자소서 작성하기</a:t>
            </a:r>
            <a:r>
              <a:rPr lang="en-US" altLang="ko-KR" b="1" dirty="0" smtClean="0"/>
              <a:t>]</a:t>
            </a:r>
          </a:p>
          <a:p>
            <a:r>
              <a:rPr lang="ko-KR" altLang="en-US" b="1" dirty="0" smtClean="0"/>
              <a:t>자소서 작성 목록에 등록된 자기소개서 템플릿 확인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템플릿 클릭</a:t>
            </a:r>
            <a:r>
              <a:rPr lang="en-US" altLang="ko-KR" b="1" dirty="0" smtClean="0"/>
              <a:t>!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600130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과정 및 자기소개서 등록 후 자소서 작성 </a:t>
            </a:r>
            <a:r>
              <a:rPr lang="ko-KR" altLang="en-US" b="1" dirty="0" err="1" smtClean="0"/>
              <a:t>목록화면</a:t>
            </a:r>
            <a:r>
              <a:rPr lang="en-US" altLang="ko-KR" b="1" dirty="0" smtClean="0"/>
              <a:t>]</a:t>
            </a:r>
            <a:endParaRPr lang="ko-KR" altLang="en-US" b="1" dirty="0"/>
          </a:p>
        </p:txBody>
      </p:sp>
      <p:sp>
        <p:nvSpPr>
          <p:cNvPr id="17" name="직사각형 16"/>
          <p:cNvSpPr/>
          <p:nvPr/>
        </p:nvSpPr>
        <p:spPr>
          <a:xfrm>
            <a:off x="5652120" y="1566023"/>
            <a:ext cx="432048" cy="206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512960" y="1711039"/>
            <a:ext cx="8279539" cy="3144985"/>
            <a:chOff x="468925" y="1772816"/>
            <a:chExt cx="8279539" cy="3144985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925" y="1772816"/>
              <a:ext cx="8279539" cy="3144985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5652120" y="1988840"/>
              <a:ext cx="36004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827584" y="2439576"/>
            <a:ext cx="864096" cy="4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17111" y="4149080"/>
            <a:ext cx="6619186" cy="775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5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9" y="493164"/>
            <a:ext cx="8711935" cy="6063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30042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각 질문에 응답합니다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7016" y="1052334"/>
            <a:ext cx="8608708" cy="25926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왼쪽으로 구부러진 화살표 9"/>
          <p:cNvSpPr/>
          <p:nvPr/>
        </p:nvSpPr>
        <p:spPr>
          <a:xfrm>
            <a:off x="8895724" y="2780928"/>
            <a:ext cx="644828" cy="115212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3817" y="225612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완료 시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다음 질문으로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7016" y="3618639"/>
            <a:ext cx="850548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184297" y="593170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모든 질문에 응답 후 클릭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8" name="오른쪽으로 구부러진 화살표 17"/>
          <p:cNvSpPr/>
          <p:nvPr/>
        </p:nvSpPr>
        <p:spPr>
          <a:xfrm rot="5400000">
            <a:off x="4882739" y="5291202"/>
            <a:ext cx="560926" cy="720080"/>
          </a:xfrm>
          <a:prstGeom prst="curvedRightArrow">
            <a:avLst>
              <a:gd name="adj1" fmla="val 25000"/>
              <a:gd name="adj2" fmla="val 50000"/>
              <a:gd name="adj3" fmla="val 549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762" y="-15027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b="1" dirty="0" smtClean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각각의 문항에 답하기</a:t>
            </a:r>
            <a:r>
              <a:rPr lang="en-US" altLang="ko-KR" sz="2800" b="1" dirty="0" smtClean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b="1" dirty="0">
              <a:solidFill>
                <a:srgbClr val="FFFF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31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75642"/>
            <a:ext cx="9205222" cy="6961026"/>
            <a:chOff x="-61222" y="-103026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-103026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1168" y="1115452"/>
            <a:ext cx="51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항목별 작성하기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1556792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*</a:t>
            </a: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예시와 </a:t>
            </a:r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TIP, </a:t>
            </a: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영상을 적극 활용하여 작성 합니다</a:t>
            </a:r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064972" y="2589849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 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Tip]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7064972" y="373300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 예시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en-US" altLang="ko-KR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t="3752" r="351" b="7904"/>
          <a:stretch/>
        </p:blipFill>
        <p:spPr bwMode="auto">
          <a:xfrm>
            <a:off x="539552" y="2301817"/>
            <a:ext cx="6436489" cy="916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4670" r="601" b="6987"/>
          <a:stretch/>
        </p:blipFill>
        <p:spPr bwMode="auto">
          <a:xfrm>
            <a:off x="524119" y="3573866"/>
            <a:ext cx="6436488" cy="720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4" y="2628150"/>
            <a:ext cx="360041" cy="30661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2" y="3596920"/>
            <a:ext cx="360041" cy="3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0611" y="0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" descr="http://www.resumefactory.co.kr/resume/storage/bbs/9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7" y="1052334"/>
            <a:ext cx="7620000" cy="53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b="1" dirty="0">
              <a:solidFill>
                <a:srgbClr val="FFFF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62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75642"/>
            <a:ext cx="9205222" cy="6961026"/>
            <a:chOff x="-61222" y="-103026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-103026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1168" y="980728"/>
            <a:ext cx="519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항목별 작성하기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509072"/>
            <a:ext cx="749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현재 작성중인 내용을 </a:t>
            </a:r>
            <a:r>
              <a:rPr lang="ko-KR" altLang="en-US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저장만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하고 싶다면 파란색 저장 버튼 클릭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!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5" name="Picture 2" descr="C:\Users\JIHYE\Desktop\RF작성가이드\자소서작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1438440" y="1955004"/>
            <a:ext cx="6373920" cy="3619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IHYE\Desktop\RF작성가이드\자소서작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87475" r="19622" b="5073"/>
          <a:stretch/>
        </p:blipFill>
        <p:spPr bwMode="auto">
          <a:xfrm>
            <a:off x="1131493" y="5661248"/>
            <a:ext cx="7113165" cy="576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1463434" y="5715353"/>
            <a:ext cx="3252582" cy="474459"/>
          </a:xfrm>
          <a:prstGeom prst="rect">
            <a:avLst/>
          </a:prstGeom>
          <a:noFill/>
          <a:ln w="44450">
            <a:solidFill>
              <a:srgbClr val="FC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88" y="5143280"/>
            <a:ext cx="714085" cy="608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b="1" dirty="0">
              <a:solidFill>
                <a:srgbClr val="FFFF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1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75642"/>
            <a:ext cx="9205222" cy="6961026"/>
            <a:chOff x="-61222" y="-103026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-103026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1168" y="980728"/>
            <a:ext cx="519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항목별 작성하기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176" y="1365056"/>
            <a:ext cx="4688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모든 항목 작성 후 </a:t>
            </a:r>
            <a:r>
              <a:rPr lang="ko-KR" altLang="en-US" sz="1600" dirty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빨간색 작성완료 </a:t>
            </a:r>
            <a:r>
              <a:rPr lang="ko-KR" altLang="en-US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버튼 클릭</a:t>
            </a:r>
            <a:r>
              <a:rPr lang="en-US" altLang="ko-KR" sz="16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!</a:t>
            </a:r>
            <a:endParaRPr lang="ko-KR" altLang="en-US" sz="16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5" name="Picture 2" descr="C:\Users\JIHYE\Desktop\RF작성가이드\자소서작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1438440" y="1906746"/>
            <a:ext cx="6373920" cy="3619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IHYE\Desktop\RF작성가이드\자소서작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87475" r="19622" b="5073"/>
          <a:stretch/>
        </p:blipFill>
        <p:spPr bwMode="auto">
          <a:xfrm>
            <a:off x="1131493" y="5715999"/>
            <a:ext cx="7113165" cy="576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4627072" y="5719741"/>
            <a:ext cx="3425819" cy="560447"/>
          </a:xfrm>
          <a:prstGeom prst="rect">
            <a:avLst/>
          </a:prstGeom>
          <a:noFill/>
          <a:ln w="44450">
            <a:solidFill>
              <a:srgbClr val="FC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38" y="5318812"/>
            <a:ext cx="655775" cy="558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b="1" dirty="0">
              <a:solidFill>
                <a:srgbClr val="FFFF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62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61222" y="-2028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829523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1168" y="980728"/>
            <a:ext cx="692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000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첨부파일 등록</a:t>
            </a:r>
            <a:r>
              <a:rPr lang="en-US" altLang="ko-KR" sz="2000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r>
              <a:rPr lang="ko-KR" altLang="en-US" sz="2000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endParaRPr lang="ko-KR" altLang="en-US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19872" y="6112451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저장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 완료 화면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</p:txBody>
      </p:sp>
      <p:pic>
        <p:nvPicPr>
          <p:cNvPr id="18" name="Picture 2" descr="C:\Users\JIHYE\Desktop\RF작성가이드\자소서작성완료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2514" r="1795" b="33594"/>
          <a:stretch/>
        </p:blipFill>
        <p:spPr bwMode="auto">
          <a:xfrm>
            <a:off x="1115616" y="2204864"/>
            <a:ext cx="6735392" cy="2835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IHYE\Desktop\RF작성가이드\자소서작성완료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83026" r="12110" b="3917"/>
          <a:stretch/>
        </p:blipFill>
        <p:spPr bwMode="auto">
          <a:xfrm>
            <a:off x="1043608" y="5192509"/>
            <a:ext cx="7044591" cy="7567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b="1" dirty="0">
              <a:solidFill>
                <a:srgbClr val="FFFF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456498" y="2749569"/>
            <a:ext cx="3283854" cy="1241132"/>
          </a:xfrm>
          <a:prstGeom prst="rect">
            <a:avLst/>
          </a:prstGeom>
          <a:noFill/>
          <a:ln w="44450">
            <a:solidFill>
              <a:srgbClr val="FC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63" y="2474536"/>
            <a:ext cx="534121" cy="4548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14110" y="3400798"/>
            <a:ext cx="3326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신청서 첨부파일 등록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sz="1200" b="1" dirty="0" smtClean="0"/>
              <a:t>파일명은 학과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전공</a:t>
            </a:r>
            <a:r>
              <a:rPr lang="en-US" altLang="ko-KR" sz="1200" b="1" dirty="0" smtClean="0"/>
              <a:t>)_</a:t>
            </a:r>
            <a:r>
              <a:rPr lang="ko-KR" altLang="en-US" sz="1200" b="1" dirty="0" smtClean="0"/>
              <a:t>학번</a:t>
            </a:r>
            <a:r>
              <a:rPr lang="en-US" altLang="ko-KR" sz="1200" b="1" dirty="0" smtClean="0"/>
              <a:t>_</a:t>
            </a:r>
            <a:r>
              <a:rPr lang="ko-KR" altLang="en-US" sz="1200" b="1" dirty="0" smtClean="0"/>
              <a:t>이름으로 저장 필수</a:t>
            </a:r>
            <a:r>
              <a:rPr lang="en-US" altLang="ko-KR" sz="1200" b="1" dirty="0" smtClean="0"/>
              <a:t>!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335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2738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829523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작성하기</a:t>
            </a:r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b="1" dirty="0">
              <a:solidFill>
                <a:srgbClr val="FFFF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6" y="794196"/>
            <a:ext cx="8848725" cy="58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6" y="735031"/>
            <a:ext cx="8806231" cy="6105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042" y="200515"/>
            <a:ext cx="566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&lt; </a:t>
            </a:r>
            <a:r>
              <a:rPr lang="ko-KR" altLang="en-US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자소서 </a:t>
            </a:r>
            <a:r>
              <a:rPr lang="ko-KR" altLang="en-US" sz="2800" b="1" dirty="0" smtClean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작성완료하기</a:t>
            </a:r>
            <a:r>
              <a:rPr lang="en-US" altLang="ko-KR" sz="2800" b="1" dirty="0">
                <a:solidFill>
                  <a:srgbClr val="FFFF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&gt;</a:t>
            </a:r>
            <a:endParaRPr lang="ko-KR" altLang="en-US" sz="2800" b="1" dirty="0">
              <a:solidFill>
                <a:srgbClr val="FFFF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5308042"/>
            <a:ext cx="673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마지막으로 첨삭요청하기 버튼 클릭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공모전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참여 완료</a:t>
            </a:r>
            <a:r>
              <a:rPr lang="en-US" altLang="ko-KR" b="1" dirty="0" smtClean="0">
                <a:solidFill>
                  <a:srgbClr val="FF0000"/>
                </a:solidFill>
              </a:rPr>
              <a:t>!!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굽은 화살표 10"/>
          <p:cNvSpPr/>
          <p:nvPr/>
        </p:nvSpPr>
        <p:spPr>
          <a:xfrm>
            <a:off x="2339752" y="5445224"/>
            <a:ext cx="360040" cy="36004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1622D-1048-49AF-ACD3-D23D2B4768B4}"/>
              </a:ext>
            </a:extLst>
          </p:cNvPr>
          <p:cNvSpPr txBox="1"/>
          <p:nvPr/>
        </p:nvSpPr>
        <p:spPr>
          <a:xfrm>
            <a:off x="4572000" y="314096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pPr algn="r"/>
            <a:r>
              <a:rPr lang="ko-KR" altLang="en-US" sz="4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과정참여</a:t>
            </a:r>
            <a:r>
              <a:rPr lang="en-US" altLang="ko-KR" sz="4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ko-KR" altLang="en-US" sz="4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학생</a:t>
            </a:r>
            <a:r>
              <a:rPr lang="en-US" altLang="ko-KR" sz="4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)</a:t>
            </a:r>
            <a:endParaRPr lang="en-US" altLang="ko-KR" sz="4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73009-02BE-4C85-9083-8AFA1D6C0167}"/>
              </a:ext>
            </a:extLst>
          </p:cNvPr>
          <p:cNvSpPr txBox="1"/>
          <p:nvPr/>
        </p:nvSpPr>
        <p:spPr>
          <a:xfrm>
            <a:off x="6085" y="2132856"/>
            <a:ext cx="5022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크롬을 </a:t>
            </a:r>
            <a:r>
              <a:rPr lang="ko-KR" altLang="en-US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활용해 </a:t>
            </a:r>
            <a:r>
              <a:rPr lang="ko-KR" altLang="en-US" sz="2400" b="1" dirty="0" smtClean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주시기 </a:t>
            </a:r>
            <a:r>
              <a:rPr lang="ko-KR" altLang="en-US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바랍니다</a:t>
            </a:r>
            <a:r>
              <a:rPr lang="en-US" altLang="ko-KR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  <a:endParaRPr lang="en-US" altLang="ko-KR" sz="2400" b="1" dirty="0" smtClean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endParaRPr lang="en-US" altLang="ko-KR" sz="2400" b="1" dirty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ko-KR" altLang="en-US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익스플로러 사용시 간혹 </a:t>
            </a:r>
            <a:endParaRPr lang="en-US" altLang="ko-KR" sz="2400" b="1" dirty="0" smtClean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ko-KR" altLang="en-US" sz="2400" b="1" dirty="0" smtClean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에러가 </a:t>
            </a:r>
            <a:r>
              <a:rPr lang="ko-KR" altLang="en-US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발생합니다</a:t>
            </a:r>
            <a:r>
              <a:rPr lang="en-US" altLang="ko-KR" sz="2400" b="1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5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332747" y="2322717"/>
            <a:ext cx="74325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u="sng" dirty="0" smtClean="0">
                <a:solidFill>
                  <a:srgbClr val="0070C0"/>
                </a:solidFill>
              </a:rPr>
              <a:t>★ 목원대학교 자소서컨설팅 시스템 접속방법 ★</a:t>
            </a:r>
            <a:endParaRPr lang="en-US" altLang="ko-KR" sz="2400" b="1" u="sng" dirty="0" smtClean="0">
              <a:solidFill>
                <a:srgbClr val="0070C0"/>
              </a:solidFill>
            </a:endParaRPr>
          </a:p>
          <a:p>
            <a:endParaRPr lang="en-US" altLang="ko-KR" sz="2400" b="1" u="sng" dirty="0" smtClean="0">
              <a:solidFill>
                <a:srgbClr val="0070C0"/>
              </a:solidFill>
            </a:endParaRPr>
          </a:p>
          <a:p>
            <a:r>
              <a:rPr lang="ko-KR" altLang="en-US" sz="2400" b="1" u="sng" dirty="0" smtClean="0">
                <a:solidFill>
                  <a:srgbClr val="0070C0"/>
                </a:solidFill>
              </a:rPr>
              <a:t>① </a:t>
            </a:r>
            <a:r>
              <a:rPr lang="en-US" altLang="ko-KR" sz="2400" b="1" u="sng" dirty="0" smtClean="0">
                <a:solidFill>
                  <a:srgbClr val="0070C0"/>
                </a:solidFill>
              </a:rPr>
              <a:t>url</a:t>
            </a:r>
            <a:r>
              <a:rPr lang="en-US" altLang="ko-KR" sz="2400" b="1" u="sng" dirty="0">
                <a:solidFill>
                  <a:srgbClr val="0070C0"/>
                </a:solidFill>
              </a:rPr>
              <a:t>: www.mokwon-resume.kr</a:t>
            </a:r>
            <a:endParaRPr lang="ko-KR" altLang="en-US" sz="2400" b="1" u="sng" dirty="0">
              <a:solidFill>
                <a:srgbClr val="0070C0"/>
              </a:solidFill>
            </a:endParaRPr>
          </a:p>
          <a:p>
            <a:endParaRPr lang="en-US" altLang="ko-KR" sz="2400" b="1" u="sng" dirty="0" smtClean="0">
              <a:solidFill>
                <a:srgbClr val="0070C0"/>
              </a:solidFill>
            </a:endParaRPr>
          </a:p>
          <a:p>
            <a:r>
              <a:rPr lang="ko-KR" altLang="en-US" sz="2400" b="1" u="sng" dirty="0" smtClean="0">
                <a:solidFill>
                  <a:srgbClr val="0070C0"/>
                </a:solidFill>
              </a:rPr>
              <a:t>② 목원대 대학일자리플러스본부 홈페이지</a:t>
            </a:r>
            <a:r>
              <a:rPr lang="en-US" altLang="ko-KR" sz="2400" b="1" u="sng" dirty="0">
                <a:solidFill>
                  <a:srgbClr val="0070C0"/>
                </a:solidFill>
              </a:rPr>
              <a:t>(https://career.mokwon.ac.kr</a:t>
            </a:r>
            <a:r>
              <a:rPr lang="en-US" altLang="ko-KR" sz="2400" b="1" u="sng" dirty="0" smtClean="0">
                <a:solidFill>
                  <a:srgbClr val="0070C0"/>
                </a:solidFill>
              </a:rPr>
              <a:t>/)-&gt;</a:t>
            </a:r>
          </a:p>
          <a:p>
            <a:r>
              <a:rPr lang="ko-KR" altLang="en-US" sz="2400" b="1" u="sng" dirty="0" smtClean="0">
                <a:solidFill>
                  <a:srgbClr val="0070C0"/>
                </a:solidFill>
              </a:rPr>
              <a:t>오른쪽 끝 </a:t>
            </a:r>
            <a:r>
              <a:rPr lang="en-US" altLang="ko-KR" sz="2400" b="1" u="sng" dirty="0" smtClean="0">
                <a:solidFill>
                  <a:srgbClr val="0070C0"/>
                </a:solidFill>
              </a:rPr>
              <a:t>“</a:t>
            </a:r>
            <a:r>
              <a:rPr lang="ko-KR" altLang="en-US" sz="2400" b="1" u="sng" dirty="0" smtClean="0">
                <a:solidFill>
                  <a:srgbClr val="0070C0"/>
                </a:solidFill>
              </a:rPr>
              <a:t>자소서컨설팅시스템</a:t>
            </a:r>
            <a:r>
              <a:rPr lang="en-US" altLang="ko-KR" sz="2400" b="1" u="sng" dirty="0" smtClean="0">
                <a:solidFill>
                  <a:srgbClr val="0070C0"/>
                </a:solidFill>
              </a:rPr>
              <a:t>”</a:t>
            </a:r>
            <a:r>
              <a:rPr lang="ko-KR" altLang="en-US" sz="2400" b="1" u="sng" dirty="0" smtClean="0">
                <a:solidFill>
                  <a:srgbClr val="0070C0"/>
                </a:solidFill>
              </a:rPr>
              <a:t> 배너 클릭</a:t>
            </a:r>
            <a:endParaRPr lang="en-US" altLang="ko-KR" sz="24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61222" y="0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71800" y="36450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www.mokwon-resume.kr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49928"/>
            <a:ext cx="8923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err="1" smtClean="0">
                <a:solidFill>
                  <a:srgbClr val="FFFF01"/>
                </a:solidFill>
              </a:rPr>
              <a:t>레주메팩토리</a:t>
            </a:r>
            <a:r>
              <a:rPr lang="en-US" altLang="ko-KR" sz="2000" b="1" dirty="0" smtClean="0">
                <a:solidFill>
                  <a:srgbClr val="FFFF01"/>
                </a:solidFill>
              </a:rPr>
              <a:t>(</a:t>
            </a:r>
            <a:r>
              <a:rPr lang="ko-KR" altLang="en-US" sz="2000" b="1" dirty="0" smtClean="0">
                <a:solidFill>
                  <a:srgbClr val="FFFF01"/>
                </a:solidFill>
              </a:rPr>
              <a:t>목원대학교</a:t>
            </a:r>
            <a:r>
              <a:rPr lang="en-US" altLang="ko-KR" sz="2000" b="1" dirty="0" smtClean="0">
                <a:solidFill>
                  <a:srgbClr val="FFFF01"/>
                </a:solidFill>
              </a:rPr>
              <a:t>) www.mokwon-resume.kr </a:t>
            </a:r>
            <a:r>
              <a:rPr lang="ko-KR" altLang="en-US" sz="2000" b="1" dirty="0" smtClean="0">
                <a:solidFill>
                  <a:srgbClr val="FFFF01"/>
                </a:solidFill>
              </a:rPr>
              <a:t>링크 클릭 </a:t>
            </a:r>
            <a:r>
              <a:rPr lang="en-US" altLang="ko-KR" sz="2000" b="1" dirty="0" smtClean="0">
                <a:solidFill>
                  <a:srgbClr val="FFFF01"/>
                </a:solidFill>
              </a:rPr>
              <a:t>&gt;&gt; </a:t>
            </a:r>
            <a:r>
              <a:rPr lang="ko-KR" altLang="en-US" sz="2000" b="1" dirty="0" smtClean="0">
                <a:solidFill>
                  <a:srgbClr val="FFFF01"/>
                </a:solidFill>
              </a:rPr>
              <a:t>로그인</a:t>
            </a:r>
            <a:endParaRPr lang="ko-KR" altLang="en-US" sz="2000" b="1" dirty="0">
              <a:solidFill>
                <a:srgbClr val="FFFF0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7" y="836712"/>
            <a:ext cx="8116525" cy="5677697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5940152" y="764704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2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26810" y="768338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24382" b="7952"/>
          <a:stretch/>
        </p:blipFill>
        <p:spPr>
          <a:xfrm>
            <a:off x="2051720" y="1208627"/>
            <a:ext cx="4536504" cy="4536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9892" y="282331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0000"/>
                </a:solidFill>
              </a:rPr>
              <a:t>학번입력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9892" y="3645024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생년월일 </a:t>
            </a:r>
            <a:r>
              <a:rPr lang="en-US" altLang="ko-KR" sz="2400" dirty="0" smtClean="0">
                <a:solidFill>
                  <a:srgbClr val="FF0000"/>
                </a:solidFill>
              </a:rPr>
              <a:t>8</a:t>
            </a:r>
            <a:r>
              <a:rPr lang="ko-KR" altLang="en-US" sz="2400" smtClean="0">
                <a:solidFill>
                  <a:srgbClr val="FF0000"/>
                </a:solidFill>
              </a:rPr>
              <a:t>자리</a:t>
            </a:r>
            <a:r>
              <a:rPr lang="en-US" altLang="ko-KR" smtClean="0">
                <a:solidFill>
                  <a:srgbClr val="FF0000"/>
                </a:solidFill>
              </a:rPr>
              <a:t>(</a:t>
            </a:r>
            <a:r>
              <a:rPr lang="ko-KR" altLang="en-US" smtClean="0">
                <a:solidFill>
                  <a:srgbClr val="FF0000"/>
                </a:solidFill>
              </a:rPr>
              <a:t>예</a:t>
            </a:r>
            <a:r>
              <a:rPr lang="en-US" altLang="ko-KR" smtClean="0">
                <a:solidFill>
                  <a:srgbClr val="FF0000"/>
                </a:solidFill>
              </a:rPr>
              <a:t>; 20001010)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32" y="195869"/>
            <a:ext cx="67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</a:rPr>
              <a:t>아이디</a:t>
            </a:r>
            <a:r>
              <a:rPr lang="en-US" altLang="ko-KR" b="1" dirty="0" smtClean="0">
                <a:solidFill>
                  <a:srgbClr val="FFFF00"/>
                </a:solidFill>
              </a:rPr>
              <a:t>(</a:t>
            </a:r>
            <a:r>
              <a:rPr lang="ko-KR" altLang="en-US" b="1" smtClean="0">
                <a:solidFill>
                  <a:srgbClr val="FFFF00"/>
                </a:solidFill>
              </a:rPr>
              <a:t>학번</a:t>
            </a:r>
            <a:r>
              <a:rPr lang="en-US" altLang="ko-KR" b="1" dirty="0" smtClean="0">
                <a:solidFill>
                  <a:srgbClr val="FFFF00"/>
                </a:solidFill>
              </a:rPr>
              <a:t>) </a:t>
            </a:r>
            <a:r>
              <a:rPr lang="ko-KR" altLang="en-US" b="1" smtClean="0">
                <a:solidFill>
                  <a:srgbClr val="FFFF00"/>
                </a:solidFill>
              </a:rPr>
              <a:t>입력 및 비번</a:t>
            </a:r>
            <a:r>
              <a:rPr lang="en-US" altLang="ko-KR" b="1" dirty="0" smtClean="0">
                <a:solidFill>
                  <a:srgbClr val="FFFF00"/>
                </a:solidFill>
              </a:rPr>
              <a:t>(</a:t>
            </a:r>
            <a:r>
              <a:rPr lang="ko-KR" altLang="en-US" b="1" smtClean="0">
                <a:solidFill>
                  <a:srgbClr val="FFFF00"/>
                </a:solidFill>
              </a:rPr>
              <a:t>생년월일 </a:t>
            </a:r>
            <a:r>
              <a:rPr lang="en-US" altLang="ko-KR" b="1" dirty="0" smtClean="0">
                <a:solidFill>
                  <a:srgbClr val="FFFF00"/>
                </a:solidFill>
              </a:rPr>
              <a:t>8</a:t>
            </a:r>
            <a:r>
              <a:rPr lang="ko-KR" altLang="en-US" b="1" smtClean="0">
                <a:solidFill>
                  <a:srgbClr val="FFFF00"/>
                </a:solidFill>
              </a:rPr>
              <a:t>자리</a:t>
            </a:r>
            <a:r>
              <a:rPr lang="en-US" altLang="ko-KR" b="1" smtClean="0">
                <a:solidFill>
                  <a:srgbClr val="FFFF00"/>
                </a:solidFill>
              </a:rPr>
              <a:t>) </a:t>
            </a:r>
            <a:r>
              <a:rPr lang="ko-KR" altLang="en-US" b="1" smtClean="0">
                <a:solidFill>
                  <a:srgbClr val="FFFF00"/>
                </a:solidFill>
              </a:rPr>
              <a:t>입력 후 로그인 클릭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26810" y="768338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88032" y="195869"/>
            <a:ext cx="8297933" cy="5868695"/>
            <a:chOff x="288032" y="195869"/>
            <a:chExt cx="8297933" cy="5868695"/>
          </a:xfrm>
        </p:grpSpPr>
        <p:grpSp>
          <p:nvGrpSpPr>
            <p:cNvPr id="12" name="그룹 11"/>
            <p:cNvGrpSpPr/>
            <p:nvPr/>
          </p:nvGrpSpPr>
          <p:grpSpPr>
            <a:xfrm>
              <a:off x="288032" y="195869"/>
              <a:ext cx="8297933" cy="5868695"/>
              <a:chOff x="288032" y="195869"/>
              <a:chExt cx="8297933" cy="586869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8032" y="195869"/>
                <a:ext cx="4123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err="1" smtClean="0">
                    <a:solidFill>
                      <a:srgbClr val="FFFF00"/>
                    </a:solidFill>
                  </a:rPr>
                  <a:t>재학여부</a:t>
                </a:r>
                <a:r>
                  <a:rPr lang="ko-KR" altLang="en-US" b="1" dirty="0" smtClean="0">
                    <a:solidFill>
                      <a:srgbClr val="FFFF00"/>
                    </a:solidFill>
                  </a:rPr>
                  <a:t> 변동사항 체크하여 수정하기</a:t>
                </a:r>
                <a:endParaRPr lang="ko-KR" altLang="en-US" b="1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980728"/>
                <a:ext cx="8118421" cy="5083836"/>
              </a:xfrm>
              <a:prstGeom prst="rect">
                <a:avLst/>
              </a:prstGeom>
            </p:spPr>
          </p:pic>
          <p:sp>
            <p:nvSpPr>
              <p:cNvPr id="7" name="직사각형 6"/>
              <p:cNvSpPr/>
              <p:nvPr/>
            </p:nvSpPr>
            <p:spPr>
              <a:xfrm>
                <a:off x="2411760" y="3068960"/>
                <a:ext cx="57606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5436096" y="1124744"/>
                <a:ext cx="504056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5436096" y="1124744"/>
              <a:ext cx="648072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/>
                  </a:solidFill>
                </a:rPr>
                <a:t>홍길동님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979712" y="3429000"/>
            <a:ext cx="417646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99297" y="1312110"/>
            <a:ext cx="8280920" cy="5328592"/>
            <a:chOff x="425639" y="1661620"/>
            <a:chExt cx="8280920" cy="532859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639" y="1661620"/>
              <a:ext cx="8280920" cy="5328592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5666068" y="1698418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3779912" y="1844824"/>
            <a:ext cx="64807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032" y="195869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FFFF00"/>
                </a:solidFill>
              </a:rPr>
              <a:t>템플릿 검색 클릭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9" y="913284"/>
            <a:ext cx="8198119" cy="518896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788024" y="3328690"/>
            <a:ext cx="2160240" cy="3096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556225" y="48378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클릭</a:t>
            </a:r>
            <a:endParaRPr lang="ko-KR" altLang="en-US" dirty="0"/>
          </a:p>
        </p:txBody>
      </p:sp>
      <p:sp>
        <p:nvSpPr>
          <p:cNvPr id="14" name="왼쪽 화살표 13"/>
          <p:cNvSpPr/>
          <p:nvPr/>
        </p:nvSpPr>
        <p:spPr>
          <a:xfrm>
            <a:off x="7012058" y="4914456"/>
            <a:ext cx="504056" cy="21602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3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36512" y="-3634"/>
            <a:ext cx="9205222" cy="6961026"/>
            <a:chOff x="-61222" y="0"/>
            <a:chExt cx="9205222" cy="6961026"/>
          </a:xfrm>
        </p:grpSpPr>
        <p:sp>
          <p:nvSpPr>
            <p:cNvPr id="2" name="직사각형 1"/>
            <p:cNvSpPr/>
            <p:nvPr/>
          </p:nvSpPr>
          <p:spPr>
            <a:xfrm>
              <a:off x="-61222" y="0"/>
              <a:ext cx="9205222" cy="6961026"/>
            </a:xfrm>
            <a:prstGeom prst="rect">
              <a:avLst/>
            </a:prstGeom>
            <a:solidFill>
              <a:srgbClr val="2E4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62306" y="794321"/>
              <a:ext cx="8505483" cy="5762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63202" y="31367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47607" y="-738664"/>
            <a:ext cx="2487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19" y="116632"/>
            <a:ext cx="66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FF00"/>
                </a:solidFill>
              </a:rPr>
              <a:t>템플릿 등록하기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41" y="809757"/>
            <a:ext cx="8060232" cy="564152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377376" y="3514957"/>
            <a:ext cx="4282856" cy="14262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59832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학과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4533533"/>
            <a:ext cx="121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제출날짜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441</Words>
  <Application>Microsoft Office PowerPoint</Application>
  <PresentationFormat>화면 슬라이드 쇼(4:3)</PresentationFormat>
  <Paragraphs>120</Paragraphs>
  <Slides>18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나눔스퀘어 ExtraBold</vt:lpstr>
      <vt:lpstr>나눔스퀘어라운드 Bold</vt:lpstr>
      <vt:lpstr>맑은 고딕</vt:lpstr>
      <vt:lpstr>배달의민족 도현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 HYE PYO</dc:creator>
  <cp:lastModifiedBy>PC</cp:lastModifiedBy>
  <cp:revision>202</cp:revision>
  <dcterms:created xsi:type="dcterms:W3CDTF">2019-11-06T02:45:26Z</dcterms:created>
  <dcterms:modified xsi:type="dcterms:W3CDTF">2021-05-26T06:57:24Z</dcterms:modified>
</cp:coreProperties>
</file>