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1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D96FB9-7EAF-4438-B27F-3CED3533F732}" type="doc">
      <dgm:prSet loTypeId="urn:microsoft.com/office/officeart/2005/8/layout/cycle4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378C3F39-1ADB-4D94-A30A-DB66BD8D7704}">
      <dgm:prSet phldrT="[텍스트]" custT="1"/>
      <dgm:spPr/>
      <dgm:t>
        <a:bodyPr/>
        <a:lstStyle/>
        <a:p>
          <a:pPr latinLnBrk="1"/>
          <a:r>
            <a:rPr lang="en-US" altLang="ko-KR" sz="1400" b="1" dirty="0" smtClean="0"/>
            <a:t>strength</a:t>
          </a:r>
          <a:endParaRPr lang="ko-KR" altLang="en-US" sz="2000" b="1" dirty="0"/>
        </a:p>
      </dgm:t>
    </dgm:pt>
    <dgm:pt modelId="{C9AD7903-E71B-440B-9C97-213FC09FC743}" type="parTrans" cxnId="{A3DA9057-74FB-4DF2-83CB-108E1E8BDF6D}">
      <dgm:prSet/>
      <dgm:spPr/>
      <dgm:t>
        <a:bodyPr/>
        <a:lstStyle/>
        <a:p>
          <a:pPr latinLnBrk="1"/>
          <a:endParaRPr lang="ko-KR" altLang="en-US"/>
        </a:p>
      </dgm:t>
    </dgm:pt>
    <dgm:pt modelId="{D445BD59-561F-4C7B-AD1B-D96A9F53AA51}" type="sibTrans" cxnId="{A3DA9057-74FB-4DF2-83CB-108E1E8BDF6D}">
      <dgm:prSet/>
      <dgm:spPr/>
      <dgm:t>
        <a:bodyPr/>
        <a:lstStyle/>
        <a:p>
          <a:pPr latinLnBrk="1"/>
          <a:endParaRPr lang="ko-KR" altLang="en-US"/>
        </a:p>
      </dgm:t>
    </dgm:pt>
    <dgm:pt modelId="{D499763B-5EB4-4CB3-99FB-86A135C65171}">
      <dgm:prSet phldrT="[텍스트]" custT="1"/>
      <dgm:spPr/>
      <dgm:t>
        <a:bodyPr/>
        <a:lstStyle/>
        <a:p>
          <a:pPr latinLnBrk="1"/>
          <a:r>
            <a:rPr lang="ko-KR" altLang="en-US" sz="1600" dirty="0" smtClean="0"/>
            <a:t>저가 화장품 브랜드의 원조</a:t>
          </a:r>
          <a:endParaRPr lang="ko-KR" altLang="en-US" sz="1600" dirty="0"/>
        </a:p>
      </dgm:t>
    </dgm:pt>
    <dgm:pt modelId="{DEBADFEF-AF05-400E-BB14-E627E0A13431}" type="parTrans" cxnId="{77A8036B-8989-4644-A844-E8E19618DDE6}">
      <dgm:prSet/>
      <dgm:spPr/>
      <dgm:t>
        <a:bodyPr/>
        <a:lstStyle/>
        <a:p>
          <a:pPr latinLnBrk="1"/>
          <a:endParaRPr lang="ko-KR" altLang="en-US"/>
        </a:p>
      </dgm:t>
    </dgm:pt>
    <dgm:pt modelId="{5D4E3B4A-24C8-4883-9A37-D6CCEBEE9BC4}" type="sibTrans" cxnId="{77A8036B-8989-4644-A844-E8E19618DDE6}">
      <dgm:prSet/>
      <dgm:spPr/>
      <dgm:t>
        <a:bodyPr/>
        <a:lstStyle/>
        <a:p>
          <a:pPr latinLnBrk="1"/>
          <a:endParaRPr lang="ko-KR" altLang="en-US"/>
        </a:p>
      </dgm:t>
    </dgm:pt>
    <dgm:pt modelId="{060E13CE-71CA-4463-B7CE-3EDE162E1517}">
      <dgm:prSet phldrT="[텍스트]" custT="1"/>
      <dgm:spPr/>
      <dgm:t>
        <a:bodyPr/>
        <a:lstStyle/>
        <a:p>
          <a:pPr latinLnBrk="1"/>
          <a:r>
            <a:rPr lang="en-US" altLang="ko-KR" sz="1400" b="1" dirty="0" err="1" smtClean="0"/>
            <a:t>Oppor</a:t>
          </a:r>
          <a:endParaRPr lang="en-US" altLang="ko-KR" sz="1600" b="1" dirty="0" smtClean="0"/>
        </a:p>
        <a:p>
          <a:pPr latinLnBrk="1"/>
          <a:r>
            <a:rPr lang="en-US" altLang="ko-KR" sz="1600" b="1" dirty="0" err="1" smtClean="0"/>
            <a:t>tunity</a:t>
          </a:r>
          <a:endParaRPr lang="ko-KR" altLang="en-US" sz="1600" b="1" dirty="0"/>
        </a:p>
      </dgm:t>
    </dgm:pt>
    <dgm:pt modelId="{03D03A65-DB5F-4632-BD37-24A7B5AE92AC}" type="parTrans" cxnId="{E834F95D-BD89-4EA3-ACE1-7C9F9AAC405C}">
      <dgm:prSet/>
      <dgm:spPr/>
      <dgm:t>
        <a:bodyPr/>
        <a:lstStyle/>
        <a:p>
          <a:pPr latinLnBrk="1"/>
          <a:endParaRPr lang="ko-KR" altLang="en-US"/>
        </a:p>
      </dgm:t>
    </dgm:pt>
    <dgm:pt modelId="{50AA44EB-7D60-42DE-A4AC-AB06DDB4E560}" type="sibTrans" cxnId="{E834F95D-BD89-4EA3-ACE1-7C9F9AAC405C}">
      <dgm:prSet/>
      <dgm:spPr/>
      <dgm:t>
        <a:bodyPr/>
        <a:lstStyle/>
        <a:p>
          <a:pPr latinLnBrk="1"/>
          <a:endParaRPr lang="ko-KR" altLang="en-US"/>
        </a:p>
      </dgm:t>
    </dgm:pt>
    <dgm:pt modelId="{6D7977A8-AB2E-4D02-8630-3220FB1E71AC}">
      <dgm:prSet phldrT="[텍스트]" custT="1"/>
      <dgm:spPr/>
      <dgm:t>
        <a:bodyPr/>
        <a:lstStyle/>
        <a:p>
          <a:pPr latinLnBrk="1"/>
          <a:r>
            <a:rPr lang="ko-KR" altLang="en-US" sz="1800" dirty="0" err="1" smtClean="0"/>
            <a:t>경기불황속</a:t>
          </a:r>
          <a:r>
            <a:rPr lang="ko-KR" altLang="en-US" sz="1800" dirty="0" smtClean="0"/>
            <a:t>   저가</a:t>
          </a:r>
          <a:r>
            <a:rPr lang="en-US" altLang="en-US" sz="1800" dirty="0" smtClean="0"/>
            <a:t>&amp;</a:t>
          </a:r>
          <a:r>
            <a:rPr lang="ko-KR" altLang="en-US" sz="1800" dirty="0" err="1" smtClean="0"/>
            <a:t>실속형</a:t>
          </a:r>
          <a:r>
            <a:rPr lang="ko-KR" altLang="en-US" sz="1800" dirty="0" smtClean="0"/>
            <a:t> 상품 인기</a:t>
          </a:r>
          <a:endParaRPr lang="ko-KR" altLang="en-US" sz="1800" dirty="0"/>
        </a:p>
      </dgm:t>
    </dgm:pt>
    <dgm:pt modelId="{9A55579E-B882-433F-B595-3BB74FFB9F2B}" type="parTrans" cxnId="{2311966C-30D1-40EC-AA3F-CF3FBAD7BDE5}">
      <dgm:prSet/>
      <dgm:spPr/>
      <dgm:t>
        <a:bodyPr/>
        <a:lstStyle/>
        <a:p>
          <a:pPr latinLnBrk="1"/>
          <a:endParaRPr lang="ko-KR" altLang="en-US"/>
        </a:p>
      </dgm:t>
    </dgm:pt>
    <dgm:pt modelId="{930517C3-AE27-4345-B0FE-44938393A649}" type="sibTrans" cxnId="{2311966C-30D1-40EC-AA3F-CF3FBAD7BDE5}">
      <dgm:prSet/>
      <dgm:spPr/>
      <dgm:t>
        <a:bodyPr/>
        <a:lstStyle/>
        <a:p>
          <a:pPr latinLnBrk="1"/>
          <a:endParaRPr lang="ko-KR" altLang="en-US"/>
        </a:p>
      </dgm:t>
    </dgm:pt>
    <dgm:pt modelId="{A1DD2E75-017B-40E4-871C-0C88229C0FC7}">
      <dgm:prSet phldrT="[텍스트]" custT="1"/>
      <dgm:spPr/>
      <dgm:t>
        <a:bodyPr/>
        <a:lstStyle/>
        <a:p>
          <a:pPr latinLnBrk="1"/>
          <a:r>
            <a:rPr lang="en-US" altLang="ko-KR" sz="1800" dirty="0" smtClean="0"/>
            <a:t>threat</a:t>
          </a:r>
          <a:endParaRPr lang="ko-KR" altLang="en-US" sz="2000" dirty="0"/>
        </a:p>
      </dgm:t>
    </dgm:pt>
    <dgm:pt modelId="{07FBACEC-8A26-4280-8C5E-459460EC3B35}" type="parTrans" cxnId="{E430C5CF-E1AD-49C7-8622-E30945710B09}">
      <dgm:prSet/>
      <dgm:spPr/>
      <dgm:t>
        <a:bodyPr/>
        <a:lstStyle/>
        <a:p>
          <a:pPr latinLnBrk="1"/>
          <a:endParaRPr lang="ko-KR" altLang="en-US"/>
        </a:p>
      </dgm:t>
    </dgm:pt>
    <dgm:pt modelId="{D80CCC1F-EADB-4370-B546-D724A2CDC73E}" type="sibTrans" cxnId="{E430C5CF-E1AD-49C7-8622-E30945710B09}">
      <dgm:prSet/>
      <dgm:spPr/>
      <dgm:t>
        <a:bodyPr/>
        <a:lstStyle/>
        <a:p>
          <a:pPr latinLnBrk="1"/>
          <a:endParaRPr lang="ko-KR" altLang="en-US"/>
        </a:p>
      </dgm:t>
    </dgm:pt>
    <dgm:pt modelId="{EEBA70B9-BC22-4AD3-883F-7388273C390C}">
      <dgm:prSet phldrT="[텍스트]" custT="1"/>
      <dgm:spPr/>
      <dgm:t>
        <a:bodyPr/>
        <a:lstStyle/>
        <a:p>
          <a:pPr latinLnBrk="1"/>
          <a:r>
            <a:rPr lang="ko-KR" altLang="en-US" sz="1800" dirty="0" smtClean="0"/>
            <a:t>다수의 유사 경쟁   회사 출현</a:t>
          </a:r>
          <a:endParaRPr lang="ko-KR" altLang="en-US" sz="1800" dirty="0"/>
        </a:p>
      </dgm:t>
    </dgm:pt>
    <dgm:pt modelId="{0E306608-C4F5-4EA2-A0F1-29BC0E03DCB6}" type="parTrans" cxnId="{7BCE5A13-B4C8-4A3C-A7EC-9B003FD2359E}">
      <dgm:prSet/>
      <dgm:spPr/>
      <dgm:t>
        <a:bodyPr/>
        <a:lstStyle/>
        <a:p>
          <a:pPr latinLnBrk="1"/>
          <a:endParaRPr lang="ko-KR" altLang="en-US"/>
        </a:p>
      </dgm:t>
    </dgm:pt>
    <dgm:pt modelId="{BCEB5F77-AA58-447C-B18B-1B180D60119D}" type="sibTrans" cxnId="{7BCE5A13-B4C8-4A3C-A7EC-9B003FD2359E}">
      <dgm:prSet/>
      <dgm:spPr/>
      <dgm:t>
        <a:bodyPr/>
        <a:lstStyle/>
        <a:p>
          <a:pPr latinLnBrk="1"/>
          <a:endParaRPr lang="ko-KR" altLang="en-US"/>
        </a:p>
      </dgm:t>
    </dgm:pt>
    <dgm:pt modelId="{ECB23B4C-B938-482E-B133-B63C23BA0342}">
      <dgm:prSet phldrT="[텍스트]" custT="1"/>
      <dgm:spPr/>
      <dgm:t>
        <a:bodyPr/>
        <a:lstStyle/>
        <a:p>
          <a:pPr latinLnBrk="1"/>
          <a:r>
            <a:rPr lang="en-US" altLang="ko-KR" sz="2000" b="0" dirty="0" smtClean="0"/>
            <a:t>weakness</a:t>
          </a:r>
          <a:endParaRPr lang="ko-KR" altLang="en-US" sz="2000" b="0" dirty="0"/>
        </a:p>
      </dgm:t>
    </dgm:pt>
    <dgm:pt modelId="{ABFC9E55-ECC3-4759-9AA5-F41EA1B4FCEF}" type="parTrans" cxnId="{8E2E341E-38FB-478A-B74D-8E7C383C0237}">
      <dgm:prSet/>
      <dgm:spPr/>
      <dgm:t>
        <a:bodyPr/>
        <a:lstStyle/>
        <a:p>
          <a:pPr latinLnBrk="1"/>
          <a:endParaRPr lang="ko-KR" altLang="en-US"/>
        </a:p>
      </dgm:t>
    </dgm:pt>
    <dgm:pt modelId="{F537C5C7-0546-45B0-A679-689F58AC2890}" type="sibTrans" cxnId="{8E2E341E-38FB-478A-B74D-8E7C383C0237}">
      <dgm:prSet/>
      <dgm:spPr/>
      <dgm:t>
        <a:bodyPr/>
        <a:lstStyle/>
        <a:p>
          <a:pPr latinLnBrk="1"/>
          <a:endParaRPr lang="ko-KR" altLang="en-US"/>
        </a:p>
      </dgm:t>
    </dgm:pt>
    <dgm:pt modelId="{372EA83D-CF6A-493A-8064-10AE5E8D464E}">
      <dgm:prSet phldrT="[텍스트]" custT="1"/>
      <dgm:spPr/>
      <dgm:t>
        <a:bodyPr/>
        <a:lstStyle/>
        <a:p>
          <a:pPr latinLnBrk="1"/>
          <a:r>
            <a:rPr lang="ko-KR" altLang="en-US" sz="1800" dirty="0" smtClean="0"/>
            <a:t>브랜드 충성도 적음</a:t>
          </a:r>
          <a:endParaRPr lang="ko-KR" altLang="en-US" sz="1800" dirty="0"/>
        </a:p>
      </dgm:t>
    </dgm:pt>
    <dgm:pt modelId="{B2734D83-AFAC-4755-B07B-61952406F3C2}" type="parTrans" cxnId="{AC0AF7C8-F43A-4D55-A4A6-B61C79CC23E3}">
      <dgm:prSet/>
      <dgm:spPr/>
      <dgm:t>
        <a:bodyPr/>
        <a:lstStyle/>
        <a:p>
          <a:pPr latinLnBrk="1"/>
          <a:endParaRPr lang="ko-KR" altLang="en-US"/>
        </a:p>
      </dgm:t>
    </dgm:pt>
    <dgm:pt modelId="{BB11B4FD-F9AE-4BB8-8DCE-5716DB646D32}" type="sibTrans" cxnId="{AC0AF7C8-F43A-4D55-A4A6-B61C79CC23E3}">
      <dgm:prSet/>
      <dgm:spPr/>
      <dgm:t>
        <a:bodyPr/>
        <a:lstStyle/>
        <a:p>
          <a:pPr latinLnBrk="1"/>
          <a:endParaRPr lang="ko-KR" altLang="en-US"/>
        </a:p>
      </dgm:t>
    </dgm:pt>
    <dgm:pt modelId="{545F95AE-F16A-48A8-B069-90A86CCA74F5}">
      <dgm:prSet custT="1"/>
      <dgm:spPr/>
      <dgm:t>
        <a:bodyPr/>
        <a:lstStyle/>
        <a:p>
          <a:pPr latinLnBrk="1"/>
          <a:r>
            <a:rPr lang="ko-KR" altLang="en-US" sz="1800" dirty="0" smtClean="0"/>
            <a:t>중저가 기업들의 초저가 제품 출시</a:t>
          </a:r>
        </a:p>
      </dgm:t>
    </dgm:pt>
    <dgm:pt modelId="{3913E3F8-5161-42A4-A4EB-81D6A64AF396}" type="parTrans" cxnId="{56894634-0E0E-4442-9CE9-5D842F8E114C}">
      <dgm:prSet/>
      <dgm:spPr/>
      <dgm:t>
        <a:bodyPr/>
        <a:lstStyle/>
        <a:p>
          <a:pPr latinLnBrk="1"/>
          <a:endParaRPr lang="ko-KR" altLang="en-US"/>
        </a:p>
      </dgm:t>
    </dgm:pt>
    <dgm:pt modelId="{B4437EBB-84B9-4A42-ABC3-7EE14D083EC1}" type="sibTrans" cxnId="{56894634-0E0E-4442-9CE9-5D842F8E114C}">
      <dgm:prSet/>
      <dgm:spPr/>
      <dgm:t>
        <a:bodyPr/>
        <a:lstStyle/>
        <a:p>
          <a:pPr latinLnBrk="1"/>
          <a:endParaRPr lang="ko-KR" altLang="en-US"/>
        </a:p>
      </dgm:t>
    </dgm:pt>
    <dgm:pt modelId="{C7500CFB-56A1-4C4E-B7AD-939CE93EF09A}">
      <dgm:prSet custT="1"/>
      <dgm:spPr/>
      <dgm:t>
        <a:bodyPr/>
        <a:lstStyle/>
        <a:p>
          <a:pPr latinLnBrk="1"/>
          <a:r>
            <a:rPr lang="ko-KR" altLang="en-US" sz="1800" dirty="0" smtClean="0"/>
            <a:t>자연주의 제품 선호</a:t>
          </a:r>
        </a:p>
      </dgm:t>
    </dgm:pt>
    <dgm:pt modelId="{5068BF52-27A8-4EE9-B6A5-158A6BA1EC90}" type="parTrans" cxnId="{2018C51F-4D80-4CCE-9B66-57050598608B}">
      <dgm:prSet/>
      <dgm:spPr/>
      <dgm:t>
        <a:bodyPr/>
        <a:lstStyle/>
        <a:p>
          <a:pPr latinLnBrk="1"/>
          <a:endParaRPr lang="ko-KR" altLang="en-US"/>
        </a:p>
      </dgm:t>
    </dgm:pt>
    <dgm:pt modelId="{5CD83B13-5F86-43C2-99E8-93D024D881EB}" type="sibTrans" cxnId="{2018C51F-4D80-4CCE-9B66-57050598608B}">
      <dgm:prSet/>
      <dgm:spPr/>
      <dgm:t>
        <a:bodyPr/>
        <a:lstStyle/>
        <a:p>
          <a:pPr latinLnBrk="1"/>
          <a:endParaRPr lang="ko-KR" altLang="en-US"/>
        </a:p>
      </dgm:t>
    </dgm:pt>
    <dgm:pt modelId="{2592FF93-D202-46BF-817A-60460B7C2478}">
      <dgm:prSet custT="1"/>
      <dgm:spPr/>
      <dgm:t>
        <a:bodyPr/>
        <a:lstStyle/>
        <a:p>
          <a:pPr latinLnBrk="1"/>
          <a:r>
            <a:rPr lang="en-US" altLang="en-US" sz="1800" dirty="0" smtClean="0"/>
            <a:t>1823 </a:t>
          </a:r>
          <a:r>
            <a:rPr lang="ko-KR" altLang="en-US" sz="1800" dirty="0" smtClean="0"/>
            <a:t>세대의       화장품시장진입</a:t>
          </a:r>
          <a:endParaRPr lang="ko-KR" altLang="en-US" sz="1800" dirty="0"/>
        </a:p>
      </dgm:t>
    </dgm:pt>
    <dgm:pt modelId="{CBDEA084-154F-4839-876D-4E78A2C3F92A}" type="parTrans" cxnId="{8A76AB32-00A7-4CBC-95A8-6932CB4132F4}">
      <dgm:prSet/>
      <dgm:spPr/>
      <dgm:t>
        <a:bodyPr/>
        <a:lstStyle/>
        <a:p>
          <a:pPr latinLnBrk="1"/>
          <a:endParaRPr lang="ko-KR" altLang="en-US"/>
        </a:p>
      </dgm:t>
    </dgm:pt>
    <dgm:pt modelId="{59EB2F94-60F7-4A41-A123-49AF927FE7F8}" type="sibTrans" cxnId="{8A76AB32-00A7-4CBC-95A8-6932CB4132F4}">
      <dgm:prSet/>
      <dgm:spPr/>
      <dgm:t>
        <a:bodyPr/>
        <a:lstStyle/>
        <a:p>
          <a:pPr latinLnBrk="1"/>
          <a:endParaRPr lang="ko-KR" altLang="en-US"/>
        </a:p>
      </dgm:t>
    </dgm:pt>
    <dgm:pt modelId="{0710E460-88E2-4866-9EC1-4F9B1B35F009}">
      <dgm:prSet custT="1"/>
      <dgm:spPr/>
      <dgm:t>
        <a:bodyPr/>
        <a:lstStyle/>
        <a:p>
          <a:pPr latinLnBrk="1"/>
          <a:r>
            <a:rPr lang="ko-KR" altLang="en-US" sz="1800" dirty="0" err="1" smtClean="0"/>
            <a:t>중구난방식의</a:t>
          </a:r>
          <a:r>
            <a:rPr lang="ko-KR" altLang="en-US" sz="1800" dirty="0" smtClean="0"/>
            <a:t>        </a:t>
          </a:r>
          <a:r>
            <a:rPr lang="ko-KR" altLang="en-US" sz="1800" dirty="0" err="1" smtClean="0"/>
            <a:t>프렌차이즈</a:t>
          </a:r>
          <a:endParaRPr lang="ko-KR" altLang="en-US" sz="1800" dirty="0"/>
        </a:p>
      </dgm:t>
    </dgm:pt>
    <dgm:pt modelId="{321A63E5-A08C-453E-BC45-9BBC6731C640}" type="parTrans" cxnId="{28174C63-FFF4-4C5C-A38F-006DAEEAF2A8}">
      <dgm:prSet/>
      <dgm:spPr/>
      <dgm:t>
        <a:bodyPr/>
        <a:lstStyle/>
        <a:p>
          <a:pPr latinLnBrk="1"/>
          <a:endParaRPr lang="ko-KR" altLang="en-US"/>
        </a:p>
      </dgm:t>
    </dgm:pt>
    <dgm:pt modelId="{62F83EE9-33B1-4894-9365-456E4853303A}" type="sibTrans" cxnId="{28174C63-FFF4-4C5C-A38F-006DAEEAF2A8}">
      <dgm:prSet/>
      <dgm:spPr/>
      <dgm:t>
        <a:bodyPr/>
        <a:lstStyle/>
        <a:p>
          <a:pPr latinLnBrk="1"/>
          <a:endParaRPr lang="ko-KR" altLang="en-US"/>
        </a:p>
      </dgm:t>
    </dgm:pt>
    <dgm:pt modelId="{DD748681-2683-45CC-A697-2FF34B33DE55}">
      <dgm:prSet custT="1"/>
      <dgm:spPr/>
      <dgm:t>
        <a:bodyPr/>
        <a:lstStyle/>
        <a:p>
          <a:pPr latinLnBrk="1"/>
          <a:r>
            <a:rPr lang="ko-KR" altLang="en-US" sz="1800" dirty="0" smtClean="0"/>
            <a:t>인기모델 추구하는  막대한 광고비</a:t>
          </a:r>
          <a:endParaRPr lang="ko-KR" altLang="en-US" sz="1800" dirty="0"/>
        </a:p>
      </dgm:t>
    </dgm:pt>
    <dgm:pt modelId="{14F6FD2F-7FA5-4B7C-8538-6F8F0070CBBF}" type="parTrans" cxnId="{4D4C53B5-EBC7-4CBD-8C7E-C5DE70FA0319}">
      <dgm:prSet/>
      <dgm:spPr/>
      <dgm:t>
        <a:bodyPr/>
        <a:lstStyle/>
        <a:p>
          <a:pPr latinLnBrk="1"/>
          <a:endParaRPr lang="ko-KR" altLang="en-US"/>
        </a:p>
      </dgm:t>
    </dgm:pt>
    <dgm:pt modelId="{B7D25138-A52F-4430-B3E7-2AD30B35B8A5}" type="sibTrans" cxnId="{4D4C53B5-EBC7-4CBD-8C7E-C5DE70FA0319}">
      <dgm:prSet/>
      <dgm:spPr/>
      <dgm:t>
        <a:bodyPr/>
        <a:lstStyle/>
        <a:p>
          <a:pPr latinLnBrk="1"/>
          <a:endParaRPr lang="ko-KR" altLang="en-US"/>
        </a:p>
      </dgm:t>
    </dgm:pt>
    <dgm:pt modelId="{D97D38B6-FD2E-4C1C-9124-5BA95425B599}">
      <dgm:prSet custT="1"/>
      <dgm:spPr/>
      <dgm:t>
        <a:bodyPr/>
        <a:lstStyle/>
        <a:p>
          <a:pPr latinLnBrk="1"/>
          <a:r>
            <a:rPr lang="ko-KR" altLang="en-US" sz="1600" dirty="0" smtClean="0"/>
            <a:t>유통비용절감  전략 소지</a:t>
          </a:r>
          <a:endParaRPr lang="ko-KR" altLang="en-US" sz="1600" dirty="0"/>
        </a:p>
      </dgm:t>
    </dgm:pt>
    <dgm:pt modelId="{6CC4E2C2-FE19-4CCD-A60E-811A2C42C3D7}" type="parTrans" cxnId="{AB777F97-0779-4C49-A7F1-BAB50141D390}">
      <dgm:prSet/>
      <dgm:spPr/>
      <dgm:t>
        <a:bodyPr/>
        <a:lstStyle/>
        <a:p>
          <a:pPr latinLnBrk="1"/>
          <a:endParaRPr lang="ko-KR" altLang="en-US"/>
        </a:p>
      </dgm:t>
    </dgm:pt>
    <dgm:pt modelId="{687A425A-300F-4783-B2ED-F913FD2C3021}" type="sibTrans" cxnId="{AB777F97-0779-4C49-A7F1-BAB50141D390}">
      <dgm:prSet/>
      <dgm:spPr/>
      <dgm:t>
        <a:bodyPr/>
        <a:lstStyle/>
        <a:p>
          <a:pPr latinLnBrk="1"/>
          <a:endParaRPr lang="ko-KR" altLang="en-US"/>
        </a:p>
      </dgm:t>
    </dgm:pt>
    <dgm:pt modelId="{AB69E106-725F-4BEC-B433-E2F8CCA2B8E2}">
      <dgm:prSet custT="1"/>
      <dgm:spPr/>
      <dgm:t>
        <a:bodyPr/>
        <a:lstStyle/>
        <a:p>
          <a:pPr latinLnBrk="1"/>
          <a:r>
            <a:rPr lang="ko-KR" altLang="en-US" sz="1600" dirty="0" smtClean="0"/>
            <a:t>온오프라인 통합 판매 마케팅</a:t>
          </a:r>
          <a:endParaRPr lang="ko-KR" altLang="en-US" sz="1600" dirty="0"/>
        </a:p>
      </dgm:t>
    </dgm:pt>
    <dgm:pt modelId="{C66D2054-AADE-4AED-8E3F-94093E6FFB66}" type="parTrans" cxnId="{EDD7D078-35B9-4EC1-AC28-10B5466CD4E3}">
      <dgm:prSet/>
      <dgm:spPr/>
      <dgm:t>
        <a:bodyPr/>
        <a:lstStyle/>
        <a:p>
          <a:pPr latinLnBrk="1"/>
          <a:endParaRPr lang="ko-KR" altLang="en-US"/>
        </a:p>
      </dgm:t>
    </dgm:pt>
    <dgm:pt modelId="{8DB333F3-B202-44E7-B48F-A88618107F5B}" type="sibTrans" cxnId="{EDD7D078-35B9-4EC1-AC28-10B5466CD4E3}">
      <dgm:prSet/>
      <dgm:spPr/>
      <dgm:t>
        <a:bodyPr/>
        <a:lstStyle/>
        <a:p>
          <a:pPr latinLnBrk="1"/>
          <a:endParaRPr lang="ko-KR" altLang="en-US"/>
        </a:p>
      </dgm:t>
    </dgm:pt>
    <dgm:pt modelId="{B549AE62-2F65-46E5-9AC3-AE848A4D1E62}">
      <dgm:prSet custT="1"/>
      <dgm:spPr/>
      <dgm:t>
        <a:bodyPr/>
        <a:lstStyle/>
        <a:p>
          <a:pPr latinLnBrk="1"/>
          <a:r>
            <a:rPr lang="ko-KR" altLang="en-US" sz="1600" dirty="0" smtClean="0"/>
            <a:t>고객과 활발한 커뮤니케이션</a:t>
          </a:r>
          <a:endParaRPr lang="ko-KR" altLang="en-US" sz="1600" dirty="0"/>
        </a:p>
      </dgm:t>
    </dgm:pt>
    <dgm:pt modelId="{1FB30C6D-C72B-4B4D-A50E-380326EC675F}" type="parTrans" cxnId="{A257899D-C358-44C9-9934-E748636CB724}">
      <dgm:prSet/>
      <dgm:spPr/>
      <dgm:t>
        <a:bodyPr/>
        <a:lstStyle/>
        <a:p>
          <a:pPr latinLnBrk="1"/>
          <a:endParaRPr lang="ko-KR" altLang="en-US"/>
        </a:p>
      </dgm:t>
    </dgm:pt>
    <dgm:pt modelId="{9D55FB6A-8441-4878-8E98-349B22151999}" type="sibTrans" cxnId="{A257899D-C358-44C9-9934-E748636CB724}">
      <dgm:prSet/>
      <dgm:spPr/>
      <dgm:t>
        <a:bodyPr/>
        <a:lstStyle/>
        <a:p>
          <a:pPr latinLnBrk="1"/>
          <a:endParaRPr lang="ko-KR" altLang="en-US"/>
        </a:p>
      </dgm:t>
    </dgm:pt>
    <dgm:pt modelId="{DCAA0DE7-3AC0-460A-9426-236F3103E45E}" type="pres">
      <dgm:prSet presAssocID="{C6D96FB9-7EAF-4438-B27F-3CED3533F732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2915307-D471-47E5-A37F-82C06F8905C2}" type="pres">
      <dgm:prSet presAssocID="{C6D96FB9-7EAF-4438-B27F-3CED3533F732}" presName="children" presStyleCnt="0"/>
      <dgm:spPr/>
    </dgm:pt>
    <dgm:pt modelId="{593D829A-9518-4E8B-B851-053C85934DBA}" type="pres">
      <dgm:prSet presAssocID="{C6D96FB9-7EAF-4438-B27F-3CED3533F732}" presName="child1group" presStyleCnt="0"/>
      <dgm:spPr/>
    </dgm:pt>
    <dgm:pt modelId="{79A55889-2D05-4036-8E85-A2A58F2EA325}" type="pres">
      <dgm:prSet presAssocID="{C6D96FB9-7EAF-4438-B27F-3CED3533F732}" presName="child1" presStyleLbl="bgAcc1" presStyleIdx="0" presStyleCnt="4" custScaleX="125652" custScaleY="134528" custLinFactNeighborX="-8902" custLinFactNeighborY="20012"/>
      <dgm:spPr/>
      <dgm:t>
        <a:bodyPr/>
        <a:lstStyle/>
        <a:p>
          <a:pPr latinLnBrk="1"/>
          <a:endParaRPr lang="ko-KR" altLang="en-US"/>
        </a:p>
      </dgm:t>
    </dgm:pt>
    <dgm:pt modelId="{4DB46D9E-3A23-4560-B801-A9E6CB416063}" type="pres">
      <dgm:prSet presAssocID="{C6D96FB9-7EAF-4438-B27F-3CED3533F732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DD685D7-2CE8-4E31-923D-105E89F9BD2B}" type="pres">
      <dgm:prSet presAssocID="{C6D96FB9-7EAF-4438-B27F-3CED3533F732}" presName="child2group" presStyleCnt="0"/>
      <dgm:spPr/>
    </dgm:pt>
    <dgm:pt modelId="{387DA67B-3D99-4096-8357-4D4C9732ACFF}" type="pres">
      <dgm:prSet presAssocID="{C6D96FB9-7EAF-4438-B27F-3CED3533F732}" presName="child2" presStyleLbl="bgAcc1" presStyleIdx="1" presStyleCnt="4" custScaleX="125652" custScaleY="134528" custLinFactNeighborX="5974" custLinFactNeighborY="20012"/>
      <dgm:spPr/>
      <dgm:t>
        <a:bodyPr/>
        <a:lstStyle/>
        <a:p>
          <a:pPr latinLnBrk="1"/>
          <a:endParaRPr lang="ko-KR" altLang="en-US"/>
        </a:p>
      </dgm:t>
    </dgm:pt>
    <dgm:pt modelId="{BE289323-CEAE-4BEC-AF5A-DDE98D726E2A}" type="pres">
      <dgm:prSet presAssocID="{C6D96FB9-7EAF-4438-B27F-3CED3533F732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1F20AD5-7AE5-476D-9142-9AFD178B3199}" type="pres">
      <dgm:prSet presAssocID="{C6D96FB9-7EAF-4438-B27F-3CED3533F732}" presName="child3group" presStyleCnt="0"/>
      <dgm:spPr/>
    </dgm:pt>
    <dgm:pt modelId="{6101F5CA-6BBB-4483-A754-BD2640754148}" type="pres">
      <dgm:prSet presAssocID="{C6D96FB9-7EAF-4438-B27F-3CED3533F732}" presName="child3" presStyleLbl="bgAcc1" presStyleIdx="2" presStyleCnt="4" custScaleX="125652" custScaleY="134528" custLinFactNeighborX="5974" custLinFactNeighborY="-23004"/>
      <dgm:spPr/>
      <dgm:t>
        <a:bodyPr/>
        <a:lstStyle/>
        <a:p>
          <a:pPr latinLnBrk="1"/>
          <a:endParaRPr lang="ko-KR" altLang="en-US"/>
        </a:p>
      </dgm:t>
    </dgm:pt>
    <dgm:pt modelId="{DB5EB85C-B9D9-4087-BEFA-1A8195CDD79B}" type="pres">
      <dgm:prSet presAssocID="{C6D96FB9-7EAF-4438-B27F-3CED3533F732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55EA22B-983C-438C-8BB9-4A72AD5598B8}" type="pres">
      <dgm:prSet presAssocID="{C6D96FB9-7EAF-4438-B27F-3CED3533F732}" presName="child4group" presStyleCnt="0"/>
      <dgm:spPr/>
    </dgm:pt>
    <dgm:pt modelId="{59092E4F-9C11-4F53-8F29-BE5B243981EB}" type="pres">
      <dgm:prSet presAssocID="{C6D96FB9-7EAF-4438-B27F-3CED3533F732}" presName="child4" presStyleLbl="bgAcc1" presStyleIdx="3" presStyleCnt="4" custScaleX="125652" custScaleY="134528" custLinFactNeighborX="-8902" custLinFactNeighborY="-23004"/>
      <dgm:spPr/>
      <dgm:t>
        <a:bodyPr/>
        <a:lstStyle/>
        <a:p>
          <a:pPr latinLnBrk="1"/>
          <a:endParaRPr lang="ko-KR" altLang="en-US"/>
        </a:p>
      </dgm:t>
    </dgm:pt>
    <dgm:pt modelId="{6DADCDA1-2F86-402C-A6CD-6DB00CF26A2B}" type="pres">
      <dgm:prSet presAssocID="{C6D96FB9-7EAF-4438-B27F-3CED3533F732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6929FEE-1F77-4541-9322-974D62B287B6}" type="pres">
      <dgm:prSet presAssocID="{C6D96FB9-7EAF-4438-B27F-3CED3533F732}" presName="childPlaceholder" presStyleCnt="0"/>
      <dgm:spPr/>
    </dgm:pt>
    <dgm:pt modelId="{2A33F1DA-D2B0-40EF-9E0C-410168D49BB6}" type="pres">
      <dgm:prSet presAssocID="{C6D96FB9-7EAF-4438-B27F-3CED3533F732}" presName="circle" presStyleCnt="0"/>
      <dgm:spPr/>
    </dgm:pt>
    <dgm:pt modelId="{9E91CBCD-8CE5-4991-890C-9250CB3DEC79}" type="pres">
      <dgm:prSet presAssocID="{C6D96FB9-7EAF-4438-B27F-3CED3533F732}" presName="quadrant1" presStyleLbl="node1" presStyleIdx="0" presStyleCnt="4" custScaleX="66900" custScaleY="67953" custLinFactNeighborX="12413" custLinFactNeighborY="10081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850B9C9-81CA-44F6-83EF-4B1CFE5F0978}" type="pres">
      <dgm:prSet presAssocID="{C6D96FB9-7EAF-4438-B27F-3CED3533F732}" presName="quadrant2" presStyleLbl="node1" presStyleIdx="1" presStyleCnt="4" custScaleX="66900" custScaleY="67953" custLinFactNeighborX="-20312" custLinFactNeighborY="10081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498A4D3-0C12-4C55-AF7A-951BD4C83B85}" type="pres">
      <dgm:prSet presAssocID="{C6D96FB9-7EAF-4438-B27F-3CED3533F732}" presName="quadrant3" presStyleLbl="node1" presStyleIdx="2" presStyleCnt="4" custScaleX="66900" custScaleY="67953" custLinFactNeighborX="-20312" custLinFactNeighborY="-23448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8244BE1-E88D-4C2E-8083-BE5DF4B59A07}" type="pres">
      <dgm:prSet presAssocID="{C6D96FB9-7EAF-4438-B27F-3CED3533F732}" presName="quadrant4" presStyleLbl="node1" presStyleIdx="3" presStyleCnt="4" custScaleX="66900" custScaleY="67953" custLinFactNeighborX="13217" custLinFactNeighborY="-23448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226A9AA-287A-4EFC-B37B-47EAFDBFAB34}" type="pres">
      <dgm:prSet presAssocID="{C6D96FB9-7EAF-4438-B27F-3CED3533F732}" presName="quadrantPlaceholder" presStyleCnt="0"/>
      <dgm:spPr/>
    </dgm:pt>
    <dgm:pt modelId="{F294F084-52F3-4686-962A-53BAA00096AB}" type="pres">
      <dgm:prSet presAssocID="{C6D96FB9-7EAF-4438-B27F-3CED3533F732}" presName="center1" presStyleLbl="fgShp" presStyleIdx="0" presStyleCnt="2" custScaleX="86509" custScaleY="90503" custLinFactNeighborX="-12306" custLinFactNeighborY="-20208"/>
      <dgm:spPr>
        <a:prstGeom prst="blockArc">
          <a:avLst/>
        </a:prstGeom>
      </dgm:spPr>
    </dgm:pt>
    <dgm:pt modelId="{1F19A765-532A-442A-8A1C-78D54A7CB15F}" type="pres">
      <dgm:prSet presAssocID="{C6D96FB9-7EAF-4438-B27F-3CED3533F732}" presName="center2" presStyleLbl="fgShp" presStyleIdx="1" presStyleCnt="2" custScaleX="86510" custScaleY="89904" custLinFactNeighborX="-12305" custLinFactNeighborY="-25143"/>
      <dgm:spPr>
        <a:prstGeom prst="blockArc">
          <a:avLst/>
        </a:prstGeom>
      </dgm:spPr>
    </dgm:pt>
  </dgm:ptLst>
  <dgm:cxnLst>
    <dgm:cxn modelId="{2018C51F-4D80-4CCE-9B66-57050598608B}" srcId="{A1DD2E75-017B-40E4-871C-0C88229C0FC7}" destId="{C7500CFB-56A1-4C4E-B7AD-939CE93EF09A}" srcOrd="2" destOrd="0" parTransId="{5068BF52-27A8-4EE9-B6A5-158A6BA1EC90}" sibTransId="{5CD83B13-5F86-43C2-99E8-93D024D881EB}"/>
    <dgm:cxn modelId="{A257899D-C358-44C9-9934-E748636CB724}" srcId="{378C3F39-1ADB-4D94-A30A-DB66BD8D7704}" destId="{B549AE62-2F65-46E5-9AC3-AE848A4D1E62}" srcOrd="3" destOrd="0" parTransId="{1FB30C6D-C72B-4B4D-A50E-380326EC675F}" sibTransId="{9D55FB6A-8441-4878-8E98-349B22151999}"/>
    <dgm:cxn modelId="{739ED641-F38A-44B4-B3F8-51FED7251DC0}" type="presOf" srcId="{AB69E106-725F-4BEC-B433-E2F8CCA2B8E2}" destId="{79A55889-2D05-4036-8E85-A2A58F2EA325}" srcOrd="0" destOrd="2" presId="urn:microsoft.com/office/officeart/2005/8/layout/cycle4"/>
    <dgm:cxn modelId="{28F71986-CE6F-4211-88C9-C7F5E085F766}" type="presOf" srcId="{2592FF93-D202-46BF-817A-60460B7C2478}" destId="{BE289323-CEAE-4BEC-AF5A-DDE98D726E2A}" srcOrd="1" destOrd="1" presId="urn:microsoft.com/office/officeart/2005/8/layout/cycle4"/>
    <dgm:cxn modelId="{28174C63-FFF4-4C5C-A38F-006DAEEAF2A8}" srcId="{ECB23B4C-B938-482E-B133-B63C23BA0342}" destId="{0710E460-88E2-4866-9EC1-4F9B1B35F009}" srcOrd="1" destOrd="0" parTransId="{321A63E5-A08C-453E-BC45-9BBC6731C640}" sibTransId="{62F83EE9-33B1-4894-9365-456E4853303A}"/>
    <dgm:cxn modelId="{07A6E8AB-5AB0-4DE7-B4BF-03C4B4A083C2}" type="presOf" srcId="{B549AE62-2F65-46E5-9AC3-AE848A4D1E62}" destId="{79A55889-2D05-4036-8E85-A2A58F2EA325}" srcOrd="0" destOrd="3" presId="urn:microsoft.com/office/officeart/2005/8/layout/cycle4"/>
    <dgm:cxn modelId="{4D4C53B5-EBC7-4CBD-8C7E-C5DE70FA0319}" srcId="{ECB23B4C-B938-482E-B133-B63C23BA0342}" destId="{DD748681-2683-45CC-A697-2FF34B33DE55}" srcOrd="2" destOrd="0" parTransId="{14F6FD2F-7FA5-4B7C-8538-6F8F0070CBBF}" sibTransId="{B7D25138-A52F-4430-B3E7-2AD30B35B8A5}"/>
    <dgm:cxn modelId="{C394DA0A-208D-4B81-9B0C-1D3F9D4AEC99}" type="presOf" srcId="{D499763B-5EB4-4CB3-99FB-86A135C65171}" destId="{4DB46D9E-3A23-4560-B801-A9E6CB416063}" srcOrd="1" destOrd="0" presId="urn:microsoft.com/office/officeart/2005/8/layout/cycle4"/>
    <dgm:cxn modelId="{E834F95D-BD89-4EA3-ACE1-7C9F9AAC405C}" srcId="{C6D96FB9-7EAF-4438-B27F-3CED3533F732}" destId="{060E13CE-71CA-4463-B7CE-3EDE162E1517}" srcOrd="1" destOrd="0" parTransId="{03D03A65-DB5F-4632-BD37-24A7B5AE92AC}" sibTransId="{50AA44EB-7D60-42DE-A4AC-AB06DDB4E560}"/>
    <dgm:cxn modelId="{567F1EAE-D6EA-47A2-B7F3-3E3148D35EA8}" type="presOf" srcId="{DD748681-2683-45CC-A697-2FF34B33DE55}" destId="{59092E4F-9C11-4F53-8F29-BE5B243981EB}" srcOrd="0" destOrd="2" presId="urn:microsoft.com/office/officeart/2005/8/layout/cycle4"/>
    <dgm:cxn modelId="{89F2A126-B072-4EBC-A49A-8875F4496E1C}" type="presOf" srcId="{545F95AE-F16A-48A8-B069-90A86CCA74F5}" destId="{DB5EB85C-B9D9-4087-BEFA-1A8195CDD79B}" srcOrd="1" destOrd="1" presId="urn:microsoft.com/office/officeart/2005/8/layout/cycle4"/>
    <dgm:cxn modelId="{9308F22C-F0C7-4D68-961B-CEFFA8A7BE8C}" type="presOf" srcId="{6D7977A8-AB2E-4D02-8630-3220FB1E71AC}" destId="{387DA67B-3D99-4096-8357-4D4C9732ACFF}" srcOrd="0" destOrd="0" presId="urn:microsoft.com/office/officeart/2005/8/layout/cycle4"/>
    <dgm:cxn modelId="{8E2E341E-38FB-478A-B74D-8E7C383C0237}" srcId="{C6D96FB9-7EAF-4438-B27F-3CED3533F732}" destId="{ECB23B4C-B938-482E-B133-B63C23BA0342}" srcOrd="3" destOrd="0" parTransId="{ABFC9E55-ECC3-4759-9AA5-F41EA1B4FCEF}" sibTransId="{F537C5C7-0546-45B0-A679-689F58AC2890}"/>
    <dgm:cxn modelId="{3325614D-1407-48AE-BAED-8E6928C023AF}" type="presOf" srcId="{DD748681-2683-45CC-A697-2FF34B33DE55}" destId="{6DADCDA1-2F86-402C-A6CD-6DB00CF26A2B}" srcOrd="1" destOrd="2" presId="urn:microsoft.com/office/officeart/2005/8/layout/cycle4"/>
    <dgm:cxn modelId="{43FF778E-4175-445C-B9C0-CBFD6CB39430}" type="presOf" srcId="{0710E460-88E2-4866-9EC1-4F9B1B35F009}" destId="{6DADCDA1-2F86-402C-A6CD-6DB00CF26A2B}" srcOrd="1" destOrd="1" presId="urn:microsoft.com/office/officeart/2005/8/layout/cycle4"/>
    <dgm:cxn modelId="{77A8036B-8989-4644-A844-E8E19618DDE6}" srcId="{378C3F39-1ADB-4D94-A30A-DB66BD8D7704}" destId="{D499763B-5EB4-4CB3-99FB-86A135C65171}" srcOrd="0" destOrd="0" parTransId="{DEBADFEF-AF05-400E-BB14-E627E0A13431}" sibTransId="{5D4E3B4A-24C8-4883-9A37-D6CCEBEE9BC4}"/>
    <dgm:cxn modelId="{7BCE5A13-B4C8-4A3C-A7EC-9B003FD2359E}" srcId="{A1DD2E75-017B-40E4-871C-0C88229C0FC7}" destId="{EEBA70B9-BC22-4AD3-883F-7388273C390C}" srcOrd="0" destOrd="0" parTransId="{0E306608-C4F5-4EA2-A0F1-29BC0E03DCB6}" sibTransId="{BCEB5F77-AA58-447C-B18B-1B180D60119D}"/>
    <dgm:cxn modelId="{61EC553E-F783-44BD-BA82-D2194D461572}" type="presOf" srcId="{D97D38B6-FD2E-4C1C-9124-5BA95425B599}" destId="{4DB46D9E-3A23-4560-B801-A9E6CB416063}" srcOrd="1" destOrd="1" presId="urn:microsoft.com/office/officeart/2005/8/layout/cycle4"/>
    <dgm:cxn modelId="{56894634-0E0E-4442-9CE9-5D842F8E114C}" srcId="{A1DD2E75-017B-40E4-871C-0C88229C0FC7}" destId="{545F95AE-F16A-48A8-B069-90A86CCA74F5}" srcOrd="1" destOrd="0" parTransId="{3913E3F8-5161-42A4-A4EB-81D6A64AF396}" sibTransId="{B4437EBB-84B9-4A42-ABC3-7EE14D083EC1}"/>
    <dgm:cxn modelId="{29CF2D57-9477-4B2B-9C74-40179491E9B6}" type="presOf" srcId="{0710E460-88E2-4866-9EC1-4F9B1B35F009}" destId="{59092E4F-9C11-4F53-8F29-BE5B243981EB}" srcOrd="0" destOrd="1" presId="urn:microsoft.com/office/officeart/2005/8/layout/cycle4"/>
    <dgm:cxn modelId="{C047EB22-65EE-413C-ACE2-30E600D8272C}" type="presOf" srcId="{C6D96FB9-7EAF-4438-B27F-3CED3533F732}" destId="{DCAA0DE7-3AC0-460A-9426-236F3103E45E}" srcOrd="0" destOrd="0" presId="urn:microsoft.com/office/officeart/2005/8/layout/cycle4"/>
    <dgm:cxn modelId="{80AC2870-EA4A-4B4A-B7CB-A307B14B91BF}" type="presOf" srcId="{EEBA70B9-BC22-4AD3-883F-7388273C390C}" destId="{DB5EB85C-B9D9-4087-BEFA-1A8195CDD79B}" srcOrd="1" destOrd="0" presId="urn:microsoft.com/office/officeart/2005/8/layout/cycle4"/>
    <dgm:cxn modelId="{47DF8DA3-79AB-4124-8A3A-640111FE22B1}" type="presOf" srcId="{C7500CFB-56A1-4C4E-B7AD-939CE93EF09A}" destId="{6101F5CA-6BBB-4483-A754-BD2640754148}" srcOrd="0" destOrd="2" presId="urn:microsoft.com/office/officeart/2005/8/layout/cycle4"/>
    <dgm:cxn modelId="{ED7F1658-0CB2-4945-811B-CE5B173D7D62}" type="presOf" srcId="{2592FF93-D202-46BF-817A-60460B7C2478}" destId="{387DA67B-3D99-4096-8357-4D4C9732ACFF}" srcOrd="0" destOrd="1" presId="urn:microsoft.com/office/officeart/2005/8/layout/cycle4"/>
    <dgm:cxn modelId="{12307DF2-7131-4BD8-8859-89B3A55200ED}" type="presOf" srcId="{372EA83D-CF6A-493A-8064-10AE5E8D464E}" destId="{6DADCDA1-2F86-402C-A6CD-6DB00CF26A2B}" srcOrd="1" destOrd="0" presId="urn:microsoft.com/office/officeart/2005/8/layout/cycle4"/>
    <dgm:cxn modelId="{8C1E82F2-826E-4376-94CC-7D46374939AB}" type="presOf" srcId="{A1DD2E75-017B-40E4-871C-0C88229C0FC7}" destId="{6498A4D3-0C12-4C55-AF7A-951BD4C83B85}" srcOrd="0" destOrd="0" presId="urn:microsoft.com/office/officeart/2005/8/layout/cycle4"/>
    <dgm:cxn modelId="{15A8C88F-36D7-401A-994F-F89F9B583114}" type="presOf" srcId="{060E13CE-71CA-4463-B7CE-3EDE162E1517}" destId="{9850B9C9-81CA-44F6-83EF-4B1CFE5F0978}" srcOrd="0" destOrd="0" presId="urn:microsoft.com/office/officeart/2005/8/layout/cycle4"/>
    <dgm:cxn modelId="{8A76AB32-00A7-4CBC-95A8-6932CB4132F4}" srcId="{060E13CE-71CA-4463-B7CE-3EDE162E1517}" destId="{2592FF93-D202-46BF-817A-60460B7C2478}" srcOrd="1" destOrd="0" parTransId="{CBDEA084-154F-4839-876D-4E78A2C3F92A}" sibTransId="{59EB2F94-60F7-4A41-A123-49AF927FE7F8}"/>
    <dgm:cxn modelId="{2311966C-30D1-40EC-AA3F-CF3FBAD7BDE5}" srcId="{060E13CE-71CA-4463-B7CE-3EDE162E1517}" destId="{6D7977A8-AB2E-4D02-8630-3220FB1E71AC}" srcOrd="0" destOrd="0" parTransId="{9A55579E-B882-433F-B595-3BB74FFB9F2B}" sibTransId="{930517C3-AE27-4345-B0FE-44938393A649}"/>
    <dgm:cxn modelId="{EDD7D078-35B9-4EC1-AC28-10B5466CD4E3}" srcId="{378C3F39-1ADB-4D94-A30A-DB66BD8D7704}" destId="{AB69E106-725F-4BEC-B433-E2F8CCA2B8E2}" srcOrd="2" destOrd="0" parTransId="{C66D2054-AADE-4AED-8E3F-94093E6FFB66}" sibTransId="{8DB333F3-B202-44E7-B48F-A88618107F5B}"/>
    <dgm:cxn modelId="{83CFF4EA-844A-4164-A310-4B28E6DEB7D4}" type="presOf" srcId="{AB69E106-725F-4BEC-B433-E2F8CCA2B8E2}" destId="{4DB46D9E-3A23-4560-B801-A9E6CB416063}" srcOrd="1" destOrd="2" presId="urn:microsoft.com/office/officeart/2005/8/layout/cycle4"/>
    <dgm:cxn modelId="{B2EF1DB2-C1AF-4174-BFC3-BDA77039D731}" type="presOf" srcId="{545F95AE-F16A-48A8-B069-90A86CCA74F5}" destId="{6101F5CA-6BBB-4483-A754-BD2640754148}" srcOrd="0" destOrd="1" presId="urn:microsoft.com/office/officeart/2005/8/layout/cycle4"/>
    <dgm:cxn modelId="{39152D8B-F687-4526-AC74-56BEE9634799}" type="presOf" srcId="{6D7977A8-AB2E-4D02-8630-3220FB1E71AC}" destId="{BE289323-CEAE-4BEC-AF5A-DDE98D726E2A}" srcOrd="1" destOrd="0" presId="urn:microsoft.com/office/officeart/2005/8/layout/cycle4"/>
    <dgm:cxn modelId="{A3E8DDC4-44B3-4FCF-B21E-AA91AD03F93B}" type="presOf" srcId="{ECB23B4C-B938-482E-B133-B63C23BA0342}" destId="{88244BE1-E88D-4C2E-8083-BE5DF4B59A07}" srcOrd="0" destOrd="0" presId="urn:microsoft.com/office/officeart/2005/8/layout/cycle4"/>
    <dgm:cxn modelId="{19F36161-2823-47E0-8B39-75ABD42CF20D}" type="presOf" srcId="{B549AE62-2F65-46E5-9AC3-AE848A4D1E62}" destId="{4DB46D9E-3A23-4560-B801-A9E6CB416063}" srcOrd="1" destOrd="3" presId="urn:microsoft.com/office/officeart/2005/8/layout/cycle4"/>
    <dgm:cxn modelId="{AB777F97-0779-4C49-A7F1-BAB50141D390}" srcId="{378C3F39-1ADB-4D94-A30A-DB66BD8D7704}" destId="{D97D38B6-FD2E-4C1C-9124-5BA95425B599}" srcOrd="1" destOrd="0" parTransId="{6CC4E2C2-FE19-4CCD-A60E-811A2C42C3D7}" sibTransId="{687A425A-300F-4783-B2ED-F913FD2C3021}"/>
    <dgm:cxn modelId="{1AD28475-6E8D-4F98-8E95-EA252B07E605}" type="presOf" srcId="{D97D38B6-FD2E-4C1C-9124-5BA95425B599}" destId="{79A55889-2D05-4036-8E85-A2A58F2EA325}" srcOrd="0" destOrd="1" presId="urn:microsoft.com/office/officeart/2005/8/layout/cycle4"/>
    <dgm:cxn modelId="{453BAEAF-EC40-4514-8F2B-BEF53039380E}" type="presOf" srcId="{C7500CFB-56A1-4C4E-B7AD-939CE93EF09A}" destId="{DB5EB85C-B9D9-4087-BEFA-1A8195CDD79B}" srcOrd="1" destOrd="2" presId="urn:microsoft.com/office/officeart/2005/8/layout/cycle4"/>
    <dgm:cxn modelId="{5D3460D8-F9E8-4A2C-80FD-4C418CCA5696}" type="presOf" srcId="{EEBA70B9-BC22-4AD3-883F-7388273C390C}" destId="{6101F5CA-6BBB-4483-A754-BD2640754148}" srcOrd="0" destOrd="0" presId="urn:microsoft.com/office/officeart/2005/8/layout/cycle4"/>
    <dgm:cxn modelId="{A3DA9057-74FB-4DF2-83CB-108E1E8BDF6D}" srcId="{C6D96FB9-7EAF-4438-B27F-3CED3533F732}" destId="{378C3F39-1ADB-4D94-A30A-DB66BD8D7704}" srcOrd="0" destOrd="0" parTransId="{C9AD7903-E71B-440B-9C97-213FC09FC743}" sibTransId="{D445BD59-561F-4C7B-AD1B-D96A9F53AA51}"/>
    <dgm:cxn modelId="{F41C48EA-7C93-43EA-BDCB-A879BF16DCCC}" type="presOf" srcId="{372EA83D-CF6A-493A-8064-10AE5E8D464E}" destId="{59092E4F-9C11-4F53-8F29-BE5B243981EB}" srcOrd="0" destOrd="0" presId="urn:microsoft.com/office/officeart/2005/8/layout/cycle4"/>
    <dgm:cxn modelId="{AC0AF7C8-F43A-4D55-A4A6-B61C79CC23E3}" srcId="{ECB23B4C-B938-482E-B133-B63C23BA0342}" destId="{372EA83D-CF6A-493A-8064-10AE5E8D464E}" srcOrd="0" destOrd="0" parTransId="{B2734D83-AFAC-4755-B07B-61952406F3C2}" sibTransId="{BB11B4FD-F9AE-4BB8-8DCE-5716DB646D32}"/>
    <dgm:cxn modelId="{E430C5CF-E1AD-49C7-8622-E30945710B09}" srcId="{C6D96FB9-7EAF-4438-B27F-3CED3533F732}" destId="{A1DD2E75-017B-40E4-871C-0C88229C0FC7}" srcOrd="2" destOrd="0" parTransId="{07FBACEC-8A26-4280-8C5E-459460EC3B35}" sibTransId="{D80CCC1F-EADB-4370-B546-D724A2CDC73E}"/>
    <dgm:cxn modelId="{0B34CB7B-8167-4FC1-8BB7-7E15F22A9351}" type="presOf" srcId="{D499763B-5EB4-4CB3-99FB-86A135C65171}" destId="{79A55889-2D05-4036-8E85-A2A58F2EA325}" srcOrd="0" destOrd="0" presId="urn:microsoft.com/office/officeart/2005/8/layout/cycle4"/>
    <dgm:cxn modelId="{406F54EC-47F2-4E87-8838-25C9E2DDBAA2}" type="presOf" srcId="{378C3F39-1ADB-4D94-A30A-DB66BD8D7704}" destId="{9E91CBCD-8CE5-4991-890C-9250CB3DEC79}" srcOrd="0" destOrd="0" presId="urn:microsoft.com/office/officeart/2005/8/layout/cycle4"/>
    <dgm:cxn modelId="{C245E7FF-6122-4427-88C8-2139E0D9B977}" type="presParOf" srcId="{DCAA0DE7-3AC0-460A-9426-236F3103E45E}" destId="{A2915307-D471-47E5-A37F-82C06F8905C2}" srcOrd="0" destOrd="0" presId="urn:microsoft.com/office/officeart/2005/8/layout/cycle4"/>
    <dgm:cxn modelId="{4300FFA6-83A2-44D3-AD11-6CF6EAB3EC17}" type="presParOf" srcId="{A2915307-D471-47E5-A37F-82C06F8905C2}" destId="{593D829A-9518-4E8B-B851-053C85934DBA}" srcOrd="0" destOrd="0" presId="urn:microsoft.com/office/officeart/2005/8/layout/cycle4"/>
    <dgm:cxn modelId="{2FDB35CC-275C-41CA-8113-A836A866179F}" type="presParOf" srcId="{593D829A-9518-4E8B-B851-053C85934DBA}" destId="{79A55889-2D05-4036-8E85-A2A58F2EA325}" srcOrd="0" destOrd="0" presId="urn:microsoft.com/office/officeart/2005/8/layout/cycle4"/>
    <dgm:cxn modelId="{3A826E5F-E728-4F66-AD07-CA80BF9049A9}" type="presParOf" srcId="{593D829A-9518-4E8B-B851-053C85934DBA}" destId="{4DB46D9E-3A23-4560-B801-A9E6CB416063}" srcOrd="1" destOrd="0" presId="urn:microsoft.com/office/officeart/2005/8/layout/cycle4"/>
    <dgm:cxn modelId="{D292B1CB-5706-4CA4-BE6D-32D43ABC5107}" type="presParOf" srcId="{A2915307-D471-47E5-A37F-82C06F8905C2}" destId="{DDD685D7-2CE8-4E31-923D-105E89F9BD2B}" srcOrd="1" destOrd="0" presId="urn:microsoft.com/office/officeart/2005/8/layout/cycle4"/>
    <dgm:cxn modelId="{ED1D6C5D-EC29-47B2-8D0B-52E529809A28}" type="presParOf" srcId="{DDD685D7-2CE8-4E31-923D-105E89F9BD2B}" destId="{387DA67B-3D99-4096-8357-4D4C9732ACFF}" srcOrd="0" destOrd="0" presId="urn:microsoft.com/office/officeart/2005/8/layout/cycle4"/>
    <dgm:cxn modelId="{17E76EC6-0540-4060-B482-D89966DA7F6D}" type="presParOf" srcId="{DDD685D7-2CE8-4E31-923D-105E89F9BD2B}" destId="{BE289323-CEAE-4BEC-AF5A-DDE98D726E2A}" srcOrd="1" destOrd="0" presId="urn:microsoft.com/office/officeart/2005/8/layout/cycle4"/>
    <dgm:cxn modelId="{C697F84B-D735-491A-B814-82E820C02453}" type="presParOf" srcId="{A2915307-D471-47E5-A37F-82C06F8905C2}" destId="{81F20AD5-7AE5-476D-9142-9AFD178B3199}" srcOrd="2" destOrd="0" presId="urn:microsoft.com/office/officeart/2005/8/layout/cycle4"/>
    <dgm:cxn modelId="{267233DE-65D3-42D5-9BAB-B95341B7F2D5}" type="presParOf" srcId="{81F20AD5-7AE5-476D-9142-9AFD178B3199}" destId="{6101F5CA-6BBB-4483-A754-BD2640754148}" srcOrd="0" destOrd="0" presId="urn:microsoft.com/office/officeart/2005/8/layout/cycle4"/>
    <dgm:cxn modelId="{70E7B27F-A769-4449-BC38-4E7796CD4709}" type="presParOf" srcId="{81F20AD5-7AE5-476D-9142-9AFD178B3199}" destId="{DB5EB85C-B9D9-4087-BEFA-1A8195CDD79B}" srcOrd="1" destOrd="0" presId="urn:microsoft.com/office/officeart/2005/8/layout/cycle4"/>
    <dgm:cxn modelId="{671F1B7C-7E7D-423B-AF3F-4C9336DDFC4C}" type="presParOf" srcId="{A2915307-D471-47E5-A37F-82C06F8905C2}" destId="{355EA22B-983C-438C-8BB9-4A72AD5598B8}" srcOrd="3" destOrd="0" presId="urn:microsoft.com/office/officeart/2005/8/layout/cycle4"/>
    <dgm:cxn modelId="{4E2ECA55-1065-452A-AC4A-AE81389905C7}" type="presParOf" srcId="{355EA22B-983C-438C-8BB9-4A72AD5598B8}" destId="{59092E4F-9C11-4F53-8F29-BE5B243981EB}" srcOrd="0" destOrd="0" presId="urn:microsoft.com/office/officeart/2005/8/layout/cycle4"/>
    <dgm:cxn modelId="{F7B5B3EF-BF4E-4376-8C23-B8FF5A78CF08}" type="presParOf" srcId="{355EA22B-983C-438C-8BB9-4A72AD5598B8}" destId="{6DADCDA1-2F86-402C-A6CD-6DB00CF26A2B}" srcOrd="1" destOrd="0" presId="urn:microsoft.com/office/officeart/2005/8/layout/cycle4"/>
    <dgm:cxn modelId="{B874E2DA-FCE3-4D0E-B61F-CA8483EC50EB}" type="presParOf" srcId="{A2915307-D471-47E5-A37F-82C06F8905C2}" destId="{86929FEE-1F77-4541-9322-974D62B287B6}" srcOrd="4" destOrd="0" presId="urn:microsoft.com/office/officeart/2005/8/layout/cycle4"/>
    <dgm:cxn modelId="{6E3EEDE1-B58E-48DE-AF42-EAD3B5A711AC}" type="presParOf" srcId="{DCAA0DE7-3AC0-460A-9426-236F3103E45E}" destId="{2A33F1DA-D2B0-40EF-9E0C-410168D49BB6}" srcOrd="1" destOrd="0" presId="urn:microsoft.com/office/officeart/2005/8/layout/cycle4"/>
    <dgm:cxn modelId="{C77BC484-261D-46FE-8030-4AA7AE77AA22}" type="presParOf" srcId="{2A33F1DA-D2B0-40EF-9E0C-410168D49BB6}" destId="{9E91CBCD-8CE5-4991-890C-9250CB3DEC79}" srcOrd="0" destOrd="0" presId="urn:microsoft.com/office/officeart/2005/8/layout/cycle4"/>
    <dgm:cxn modelId="{F4A8404B-FE76-4694-A5B0-18C31C9FF9C4}" type="presParOf" srcId="{2A33F1DA-D2B0-40EF-9E0C-410168D49BB6}" destId="{9850B9C9-81CA-44F6-83EF-4B1CFE5F0978}" srcOrd="1" destOrd="0" presId="urn:microsoft.com/office/officeart/2005/8/layout/cycle4"/>
    <dgm:cxn modelId="{22BB42D4-D650-47B7-930E-0695111EAB97}" type="presParOf" srcId="{2A33F1DA-D2B0-40EF-9E0C-410168D49BB6}" destId="{6498A4D3-0C12-4C55-AF7A-951BD4C83B85}" srcOrd="2" destOrd="0" presId="urn:microsoft.com/office/officeart/2005/8/layout/cycle4"/>
    <dgm:cxn modelId="{58E7BD17-6771-4AFA-8D63-DD18135F2000}" type="presParOf" srcId="{2A33F1DA-D2B0-40EF-9E0C-410168D49BB6}" destId="{88244BE1-E88D-4C2E-8083-BE5DF4B59A07}" srcOrd="3" destOrd="0" presId="urn:microsoft.com/office/officeart/2005/8/layout/cycle4"/>
    <dgm:cxn modelId="{4D5C989D-CAE5-4511-97AF-A168AC3CB309}" type="presParOf" srcId="{2A33F1DA-D2B0-40EF-9E0C-410168D49BB6}" destId="{6226A9AA-287A-4EFC-B37B-47EAFDBFAB34}" srcOrd="4" destOrd="0" presId="urn:microsoft.com/office/officeart/2005/8/layout/cycle4"/>
    <dgm:cxn modelId="{4C4AC34C-0BDC-4448-9F78-CFF1F23B07EB}" type="presParOf" srcId="{DCAA0DE7-3AC0-460A-9426-236F3103E45E}" destId="{F294F084-52F3-4686-962A-53BAA00096AB}" srcOrd="2" destOrd="0" presId="urn:microsoft.com/office/officeart/2005/8/layout/cycle4"/>
    <dgm:cxn modelId="{DA430B1A-A309-45C5-BE8D-F3660BD4ADBE}" type="presParOf" srcId="{DCAA0DE7-3AC0-460A-9426-236F3103E45E}" destId="{1F19A765-532A-442A-8A1C-78D54A7CB15F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BB7B5E4-FBF5-4935-9C9C-2CF6EAAA7AC7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5C8BD344-494B-49C7-94CB-6ECB26548269}">
      <dgm:prSet phldrT="[텍스트]"/>
      <dgm:spPr/>
      <dgm:t>
        <a:bodyPr/>
        <a:lstStyle/>
        <a:p>
          <a:pPr latinLnBrk="1"/>
          <a:r>
            <a:rPr lang="ko-KR" altLang="en-US" dirty="0" smtClean="0"/>
            <a:t>세분화</a:t>
          </a:r>
          <a:r>
            <a:rPr lang="en-US" altLang="en-US" dirty="0" smtClean="0"/>
            <a:t>(Segmentation)</a:t>
          </a:r>
          <a:endParaRPr lang="ko-KR" altLang="en-US" dirty="0"/>
        </a:p>
      </dgm:t>
    </dgm:pt>
    <dgm:pt modelId="{05E5FA59-AEB9-4C4D-B5D0-7FEC6DA550FB}" type="parTrans" cxnId="{288B9ACD-0623-4034-9838-B76582F23B99}">
      <dgm:prSet/>
      <dgm:spPr/>
      <dgm:t>
        <a:bodyPr/>
        <a:lstStyle/>
        <a:p>
          <a:pPr latinLnBrk="1"/>
          <a:endParaRPr lang="ko-KR" altLang="en-US"/>
        </a:p>
      </dgm:t>
    </dgm:pt>
    <dgm:pt modelId="{AC04CB79-D163-4B2A-AFFD-95097A742755}" type="sibTrans" cxnId="{288B9ACD-0623-4034-9838-B76582F23B99}">
      <dgm:prSet/>
      <dgm:spPr/>
      <dgm:t>
        <a:bodyPr/>
        <a:lstStyle/>
        <a:p>
          <a:pPr latinLnBrk="1"/>
          <a:endParaRPr lang="ko-KR" altLang="en-US"/>
        </a:p>
      </dgm:t>
    </dgm:pt>
    <dgm:pt modelId="{F28722C8-12FB-4E19-BA02-6CD17C7CBEA2}">
      <dgm:prSet phldrT="[텍스트]"/>
      <dgm:spPr/>
      <dgm:t>
        <a:bodyPr/>
        <a:lstStyle/>
        <a:p>
          <a:pPr latinLnBrk="1"/>
          <a:r>
            <a:rPr lang="ko-KR" altLang="en-US" dirty="0" err="1" smtClean="0"/>
            <a:t>기호성</a:t>
          </a:r>
          <a:r>
            <a:rPr lang="ko-KR" altLang="en-US" dirty="0" smtClean="0"/>
            <a:t> 유행성 강함→라이프 사이클 짧음</a:t>
          </a:r>
          <a:endParaRPr lang="ko-KR" altLang="en-US" dirty="0"/>
        </a:p>
      </dgm:t>
    </dgm:pt>
    <dgm:pt modelId="{EF8D0048-67AE-4A8A-8194-3069ADB68446}" type="parTrans" cxnId="{793344CB-AE84-4358-9B90-B41C1E1591C1}">
      <dgm:prSet/>
      <dgm:spPr/>
      <dgm:t>
        <a:bodyPr/>
        <a:lstStyle/>
        <a:p>
          <a:pPr latinLnBrk="1"/>
          <a:endParaRPr lang="ko-KR" altLang="en-US"/>
        </a:p>
      </dgm:t>
    </dgm:pt>
    <dgm:pt modelId="{0BE28C3A-56F9-4731-94BA-83F1A1610B08}" type="sibTrans" cxnId="{793344CB-AE84-4358-9B90-B41C1E1591C1}">
      <dgm:prSet/>
      <dgm:spPr/>
      <dgm:t>
        <a:bodyPr/>
        <a:lstStyle/>
        <a:p>
          <a:pPr latinLnBrk="1"/>
          <a:endParaRPr lang="ko-KR" altLang="en-US"/>
        </a:p>
      </dgm:t>
    </dgm:pt>
    <dgm:pt modelId="{0E35CCEE-6B1B-4C87-A3A2-DF21C8445E49}">
      <dgm:prSet phldrT="[텍스트]"/>
      <dgm:spPr/>
      <dgm:t>
        <a:bodyPr/>
        <a:lstStyle/>
        <a:p>
          <a:pPr latinLnBrk="1"/>
          <a:r>
            <a:rPr lang="ko-KR" altLang="en-US" dirty="0" smtClean="0"/>
            <a:t>표적시장</a:t>
          </a:r>
          <a:r>
            <a:rPr lang="en-US" altLang="en-US" dirty="0" smtClean="0"/>
            <a:t>(Targeting)</a:t>
          </a:r>
          <a:endParaRPr lang="ko-KR" altLang="en-US" dirty="0"/>
        </a:p>
      </dgm:t>
    </dgm:pt>
    <dgm:pt modelId="{008F1AB9-F5C3-4BE7-8513-4C24F3569144}" type="parTrans" cxnId="{0721C91B-FB02-4537-B691-972513436D72}">
      <dgm:prSet/>
      <dgm:spPr/>
      <dgm:t>
        <a:bodyPr/>
        <a:lstStyle/>
        <a:p>
          <a:pPr latinLnBrk="1"/>
          <a:endParaRPr lang="ko-KR" altLang="en-US"/>
        </a:p>
      </dgm:t>
    </dgm:pt>
    <dgm:pt modelId="{F676B084-B228-4953-A715-4C11347B86AF}" type="sibTrans" cxnId="{0721C91B-FB02-4537-B691-972513436D72}">
      <dgm:prSet/>
      <dgm:spPr/>
      <dgm:t>
        <a:bodyPr/>
        <a:lstStyle/>
        <a:p>
          <a:pPr latinLnBrk="1"/>
          <a:endParaRPr lang="ko-KR" altLang="en-US"/>
        </a:p>
      </dgm:t>
    </dgm:pt>
    <dgm:pt modelId="{F3B76674-1FA9-4280-B28A-1916EAEF8693}">
      <dgm:prSet phldrT="[텍스트]"/>
      <dgm:spPr/>
      <dgm:t>
        <a:bodyPr/>
        <a:lstStyle/>
        <a:p>
          <a:pPr latinLnBrk="1"/>
          <a:r>
            <a:rPr lang="en-US" altLang="en-US" dirty="0" smtClean="0"/>
            <a:t>10~20</a:t>
          </a:r>
          <a:r>
            <a:rPr lang="ko-KR" altLang="en-US" dirty="0" smtClean="0"/>
            <a:t>대  </a:t>
          </a:r>
          <a:r>
            <a:rPr lang="ko-KR" altLang="en-US" dirty="0" err="1" smtClean="0"/>
            <a:t>타겟으로한</a:t>
          </a:r>
          <a:r>
            <a:rPr lang="ko-KR" altLang="en-US" dirty="0" smtClean="0"/>
            <a:t> 시장 활성화</a:t>
          </a:r>
          <a:endParaRPr lang="ko-KR" altLang="en-US" dirty="0"/>
        </a:p>
      </dgm:t>
    </dgm:pt>
    <dgm:pt modelId="{76C7AF26-57A0-4A27-B831-1B69C9BB6412}" type="parTrans" cxnId="{2A772F4A-2B39-4860-A6EE-7F1FA4CEB0E0}">
      <dgm:prSet/>
      <dgm:spPr/>
      <dgm:t>
        <a:bodyPr/>
        <a:lstStyle/>
        <a:p>
          <a:pPr latinLnBrk="1"/>
          <a:endParaRPr lang="ko-KR" altLang="en-US"/>
        </a:p>
      </dgm:t>
    </dgm:pt>
    <dgm:pt modelId="{F4443774-2565-42A7-93FE-B9110A979ACF}" type="sibTrans" cxnId="{2A772F4A-2B39-4860-A6EE-7F1FA4CEB0E0}">
      <dgm:prSet/>
      <dgm:spPr/>
      <dgm:t>
        <a:bodyPr/>
        <a:lstStyle/>
        <a:p>
          <a:pPr latinLnBrk="1"/>
          <a:endParaRPr lang="ko-KR" altLang="en-US"/>
        </a:p>
      </dgm:t>
    </dgm:pt>
    <dgm:pt modelId="{02310D3D-0026-482C-8349-553DB63E77D6}">
      <dgm:prSet phldrT="[텍스트]"/>
      <dgm:spPr/>
      <dgm:t>
        <a:bodyPr/>
        <a:lstStyle/>
        <a:p>
          <a:pPr latinLnBrk="1"/>
          <a:r>
            <a:rPr lang="ko-KR" altLang="en-US" dirty="0" smtClean="0"/>
            <a:t>유행에 민감한 소비자</a:t>
          </a:r>
          <a:endParaRPr lang="ko-KR" altLang="en-US" dirty="0"/>
        </a:p>
      </dgm:t>
    </dgm:pt>
    <dgm:pt modelId="{2162B758-851E-4AE1-AE07-ECAEDADCFAE5}" type="parTrans" cxnId="{0FE84552-C9A3-4CC3-B481-7B2F2B3E9F2C}">
      <dgm:prSet/>
      <dgm:spPr/>
      <dgm:t>
        <a:bodyPr/>
        <a:lstStyle/>
        <a:p>
          <a:pPr latinLnBrk="1"/>
          <a:endParaRPr lang="ko-KR" altLang="en-US"/>
        </a:p>
      </dgm:t>
    </dgm:pt>
    <dgm:pt modelId="{97B8FD08-586E-4BB0-B732-4035D3EEA65A}" type="sibTrans" cxnId="{0FE84552-C9A3-4CC3-B481-7B2F2B3E9F2C}">
      <dgm:prSet/>
      <dgm:spPr/>
      <dgm:t>
        <a:bodyPr/>
        <a:lstStyle/>
        <a:p>
          <a:pPr latinLnBrk="1"/>
          <a:endParaRPr lang="ko-KR" altLang="en-US"/>
        </a:p>
      </dgm:t>
    </dgm:pt>
    <dgm:pt modelId="{64FB40A5-027E-4551-9820-61977547F212}">
      <dgm:prSet phldrT="[텍스트]"/>
      <dgm:spPr/>
      <dgm:t>
        <a:bodyPr/>
        <a:lstStyle/>
        <a:p>
          <a:pPr latinLnBrk="1"/>
          <a:r>
            <a:rPr lang="ko-KR" altLang="en-US" dirty="0" err="1" smtClean="0"/>
            <a:t>제품포지셔닝</a:t>
          </a:r>
          <a:r>
            <a:rPr lang="en-US" altLang="en-US" dirty="0" smtClean="0"/>
            <a:t>(Positioning)</a:t>
          </a:r>
          <a:endParaRPr lang="ko-KR" altLang="en-US" dirty="0"/>
        </a:p>
      </dgm:t>
    </dgm:pt>
    <dgm:pt modelId="{42D7CC44-FB52-415C-8C27-D7E83CBCB666}" type="parTrans" cxnId="{912EC09B-8C20-41A6-A43F-2F9346AACB5B}">
      <dgm:prSet/>
      <dgm:spPr/>
      <dgm:t>
        <a:bodyPr/>
        <a:lstStyle/>
        <a:p>
          <a:pPr latinLnBrk="1"/>
          <a:endParaRPr lang="ko-KR" altLang="en-US"/>
        </a:p>
      </dgm:t>
    </dgm:pt>
    <dgm:pt modelId="{70652AEC-2D01-4A2C-8758-F8720F1065A3}" type="sibTrans" cxnId="{912EC09B-8C20-41A6-A43F-2F9346AACB5B}">
      <dgm:prSet/>
      <dgm:spPr/>
      <dgm:t>
        <a:bodyPr/>
        <a:lstStyle/>
        <a:p>
          <a:pPr latinLnBrk="1"/>
          <a:endParaRPr lang="ko-KR" altLang="en-US"/>
        </a:p>
      </dgm:t>
    </dgm:pt>
    <dgm:pt modelId="{26286552-27AF-4DBC-ADC8-5FE140D34255}">
      <dgm:prSet phldrT="[텍스트]"/>
      <dgm:spPr/>
      <dgm:t>
        <a:bodyPr/>
        <a:lstStyle/>
        <a:p>
          <a:pPr latinLnBrk="1"/>
          <a:r>
            <a:rPr lang="ko-KR" altLang="en-US" dirty="0" smtClean="0"/>
            <a:t>전문화된 색조 화장품</a:t>
          </a:r>
          <a:endParaRPr lang="ko-KR" altLang="en-US" dirty="0"/>
        </a:p>
      </dgm:t>
    </dgm:pt>
    <dgm:pt modelId="{D71A9AB8-C570-453B-98F9-E1677F6CDA2C}" type="parTrans" cxnId="{381709AE-65C8-42B4-B9A9-1F02D6F748E2}">
      <dgm:prSet/>
      <dgm:spPr/>
      <dgm:t>
        <a:bodyPr/>
        <a:lstStyle/>
        <a:p>
          <a:pPr latinLnBrk="1"/>
          <a:endParaRPr lang="ko-KR" altLang="en-US"/>
        </a:p>
      </dgm:t>
    </dgm:pt>
    <dgm:pt modelId="{8FE69999-BBB5-4E97-A1A6-CB260CCFE7C6}" type="sibTrans" cxnId="{381709AE-65C8-42B4-B9A9-1F02D6F748E2}">
      <dgm:prSet/>
      <dgm:spPr/>
      <dgm:t>
        <a:bodyPr/>
        <a:lstStyle/>
        <a:p>
          <a:pPr latinLnBrk="1"/>
          <a:endParaRPr lang="ko-KR" altLang="en-US"/>
        </a:p>
      </dgm:t>
    </dgm:pt>
    <dgm:pt modelId="{0793EBBA-8377-4198-82AF-B1A295A1F3CF}">
      <dgm:prSet/>
      <dgm:spPr/>
      <dgm:t>
        <a:bodyPr/>
        <a:lstStyle/>
        <a:p>
          <a:pPr latinLnBrk="1"/>
          <a:r>
            <a:rPr lang="ko-KR" altLang="en-US" dirty="0" smtClean="0"/>
            <a:t>다품종 소량생산체제필요</a:t>
          </a:r>
          <a:endParaRPr lang="ko-KR" altLang="en-US" dirty="0"/>
        </a:p>
      </dgm:t>
    </dgm:pt>
    <dgm:pt modelId="{7E5B2C87-5E17-4B1A-8E02-3C7482D04579}" type="parTrans" cxnId="{401F3712-9011-442E-AE87-83792391304F}">
      <dgm:prSet/>
      <dgm:spPr/>
      <dgm:t>
        <a:bodyPr/>
        <a:lstStyle/>
        <a:p>
          <a:pPr latinLnBrk="1"/>
          <a:endParaRPr lang="ko-KR" altLang="en-US"/>
        </a:p>
      </dgm:t>
    </dgm:pt>
    <dgm:pt modelId="{F3F9FDAE-DA50-4C9A-A570-E80567D7D9C4}" type="sibTrans" cxnId="{401F3712-9011-442E-AE87-83792391304F}">
      <dgm:prSet/>
      <dgm:spPr/>
      <dgm:t>
        <a:bodyPr/>
        <a:lstStyle/>
        <a:p>
          <a:pPr latinLnBrk="1"/>
          <a:endParaRPr lang="ko-KR" altLang="en-US"/>
        </a:p>
      </dgm:t>
    </dgm:pt>
    <dgm:pt modelId="{45E674FE-3763-4D39-9DDA-838274D5C98C}">
      <dgm:prSet/>
      <dgm:spPr/>
      <dgm:t>
        <a:bodyPr/>
        <a:lstStyle/>
        <a:p>
          <a:pPr latinLnBrk="1"/>
          <a:r>
            <a:rPr lang="ko-KR" altLang="en-US" dirty="0" smtClean="0"/>
            <a:t>고가화장품 </a:t>
          </a:r>
          <a:r>
            <a:rPr lang="en-US" altLang="en-US" dirty="0" smtClean="0"/>
            <a:t>VS </a:t>
          </a:r>
          <a:r>
            <a:rPr lang="ko-KR" altLang="en-US" dirty="0" smtClean="0"/>
            <a:t>저가 화장품 양극화 심화</a:t>
          </a:r>
          <a:endParaRPr lang="ko-KR" altLang="en-US" dirty="0"/>
        </a:p>
      </dgm:t>
    </dgm:pt>
    <dgm:pt modelId="{6C03B54D-6DC5-4F7F-89AF-C1DE1CBAC2DD}" type="parTrans" cxnId="{4636ED2C-470F-4B18-997F-979344A5D148}">
      <dgm:prSet/>
      <dgm:spPr/>
      <dgm:t>
        <a:bodyPr/>
        <a:lstStyle/>
        <a:p>
          <a:pPr latinLnBrk="1"/>
          <a:endParaRPr lang="ko-KR" altLang="en-US"/>
        </a:p>
      </dgm:t>
    </dgm:pt>
    <dgm:pt modelId="{8BB0DBB2-BCB3-48E8-AE95-8C784DA42B25}" type="sibTrans" cxnId="{4636ED2C-470F-4B18-997F-979344A5D148}">
      <dgm:prSet/>
      <dgm:spPr/>
      <dgm:t>
        <a:bodyPr/>
        <a:lstStyle/>
        <a:p>
          <a:pPr latinLnBrk="1"/>
          <a:endParaRPr lang="ko-KR" altLang="en-US"/>
        </a:p>
      </dgm:t>
    </dgm:pt>
    <dgm:pt modelId="{94FFC092-35F0-42F9-B065-10589345CF3B}">
      <dgm:prSet/>
      <dgm:spPr/>
      <dgm:t>
        <a:bodyPr/>
        <a:lstStyle/>
        <a:p>
          <a:pPr latinLnBrk="1"/>
          <a:r>
            <a:rPr lang="en-US" altLang="en-US" dirty="0" smtClean="0"/>
            <a:t>Anti-Aging</a:t>
          </a:r>
          <a:r>
            <a:rPr lang="ko-KR" altLang="en-US" dirty="0" smtClean="0"/>
            <a:t>제품</a:t>
          </a:r>
          <a:endParaRPr lang="ko-KR" altLang="en-US" dirty="0"/>
        </a:p>
      </dgm:t>
    </dgm:pt>
    <dgm:pt modelId="{9BD608CF-5C95-4B58-832F-A5257C9526D2}" type="parTrans" cxnId="{0FDA3628-D79F-4F91-907F-4E2B219D8BCB}">
      <dgm:prSet/>
      <dgm:spPr/>
      <dgm:t>
        <a:bodyPr/>
        <a:lstStyle/>
        <a:p>
          <a:pPr latinLnBrk="1"/>
          <a:endParaRPr lang="ko-KR" altLang="en-US"/>
        </a:p>
      </dgm:t>
    </dgm:pt>
    <dgm:pt modelId="{526755B0-0C2D-419F-82FE-21A00B130066}" type="sibTrans" cxnId="{0FDA3628-D79F-4F91-907F-4E2B219D8BCB}">
      <dgm:prSet/>
      <dgm:spPr/>
      <dgm:t>
        <a:bodyPr/>
        <a:lstStyle/>
        <a:p>
          <a:pPr latinLnBrk="1"/>
          <a:endParaRPr lang="ko-KR" altLang="en-US"/>
        </a:p>
      </dgm:t>
    </dgm:pt>
    <dgm:pt modelId="{6F3D53FE-2DDA-48F8-8E35-3038F1235C26}" type="pres">
      <dgm:prSet presAssocID="{7BB7B5E4-FBF5-4935-9C9C-2CF6EAAA7AC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4D3B2BD-17C4-4B3C-B74D-A123E6B5905C}" type="pres">
      <dgm:prSet presAssocID="{5C8BD344-494B-49C7-94CB-6ECB26548269}" presName="linNode" presStyleCnt="0"/>
      <dgm:spPr/>
    </dgm:pt>
    <dgm:pt modelId="{8C3DBEA3-7CE2-4CAB-8D29-A4FBE8652CD4}" type="pres">
      <dgm:prSet presAssocID="{5C8BD344-494B-49C7-94CB-6ECB26548269}" presName="parentText" presStyleLbl="node1" presStyleIdx="0" presStyleCnt="3" custScaleX="137782" custScaleY="35686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652C132-ACF3-4F6C-8E2C-4D989DE03474}" type="pres">
      <dgm:prSet presAssocID="{5C8BD344-494B-49C7-94CB-6ECB26548269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34D03A4-01D2-4C8D-B91F-C9BADA1E4E74}" type="pres">
      <dgm:prSet presAssocID="{AC04CB79-D163-4B2A-AFFD-95097A742755}" presName="sp" presStyleCnt="0"/>
      <dgm:spPr/>
    </dgm:pt>
    <dgm:pt modelId="{B8E7038D-0497-410D-9703-2307B66A20D8}" type="pres">
      <dgm:prSet presAssocID="{0E35CCEE-6B1B-4C87-A3A2-DF21C8445E49}" presName="linNode" presStyleCnt="0"/>
      <dgm:spPr/>
    </dgm:pt>
    <dgm:pt modelId="{EBF1DC48-CABB-4035-9EF6-2D289A742218}" type="pres">
      <dgm:prSet presAssocID="{0E35CCEE-6B1B-4C87-A3A2-DF21C8445E49}" presName="parentText" presStyleLbl="node1" presStyleIdx="1" presStyleCnt="3" custScaleX="137782" custScaleY="35686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155A412-4F22-413D-996A-E5C91EABDD7E}" type="pres">
      <dgm:prSet presAssocID="{0E35CCEE-6B1B-4C87-A3A2-DF21C8445E49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E65AE92-3617-4FAB-8966-ABAC6B102842}" type="pres">
      <dgm:prSet presAssocID="{F676B084-B228-4953-A715-4C11347B86AF}" presName="sp" presStyleCnt="0"/>
      <dgm:spPr/>
    </dgm:pt>
    <dgm:pt modelId="{C45A3406-A37F-4A47-81F6-225286620B18}" type="pres">
      <dgm:prSet presAssocID="{64FB40A5-027E-4551-9820-61977547F212}" presName="linNode" presStyleCnt="0"/>
      <dgm:spPr/>
    </dgm:pt>
    <dgm:pt modelId="{7A42876F-2B91-4B27-9CCE-7565CD0964CB}" type="pres">
      <dgm:prSet presAssocID="{64FB40A5-027E-4551-9820-61977547F212}" presName="parentText" presStyleLbl="node1" presStyleIdx="2" presStyleCnt="3" custScaleX="137782" custScaleY="35686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0ABBEBA-C1FB-44E0-BB6A-A76C10448887}" type="pres">
      <dgm:prSet presAssocID="{64FB40A5-027E-4551-9820-61977547F212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CF0B1603-08A0-4723-86E5-D8881D63211A}" type="presOf" srcId="{0793EBBA-8377-4198-82AF-B1A295A1F3CF}" destId="{C652C132-ACF3-4F6C-8E2C-4D989DE03474}" srcOrd="0" destOrd="1" presId="urn:microsoft.com/office/officeart/2005/8/layout/vList5"/>
    <dgm:cxn modelId="{ED810786-A7E4-4351-9C12-5A97CD87821E}" type="presOf" srcId="{7BB7B5E4-FBF5-4935-9C9C-2CF6EAAA7AC7}" destId="{6F3D53FE-2DDA-48F8-8E35-3038F1235C26}" srcOrd="0" destOrd="0" presId="urn:microsoft.com/office/officeart/2005/8/layout/vList5"/>
    <dgm:cxn modelId="{310A86A1-DAF6-4514-A41B-E76A5D2FEE14}" type="presOf" srcId="{5C8BD344-494B-49C7-94CB-6ECB26548269}" destId="{8C3DBEA3-7CE2-4CAB-8D29-A4FBE8652CD4}" srcOrd="0" destOrd="0" presId="urn:microsoft.com/office/officeart/2005/8/layout/vList5"/>
    <dgm:cxn modelId="{793344CB-AE84-4358-9B90-B41C1E1591C1}" srcId="{5C8BD344-494B-49C7-94CB-6ECB26548269}" destId="{F28722C8-12FB-4E19-BA02-6CD17C7CBEA2}" srcOrd="0" destOrd="0" parTransId="{EF8D0048-67AE-4A8A-8194-3069ADB68446}" sibTransId="{0BE28C3A-56F9-4731-94BA-83F1A1610B08}"/>
    <dgm:cxn modelId="{46AE6C06-67EB-41DA-8728-305CCDFF6C3B}" type="presOf" srcId="{0E35CCEE-6B1B-4C87-A3A2-DF21C8445E49}" destId="{EBF1DC48-CABB-4035-9EF6-2D289A742218}" srcOrd="0" destOrd="0" presId="urn:microsoft.com/office/officeart/2005/8/layout/vList5"/>
    <dgm:cxn modelId="{288B9ACD-0623-4034-9838-B76582F23B99}" srcId="{7BB7B5E4-FBF5-4935-9C9C-2CF6EAAA7AC7}" destId="{5C8BD344-494B-49C7-94CB-6ECB26548269}" srcOrd="0" destOrd="0" parTransId="{05E5FA59-AEB9-4C4D-B5D0-7FEC6DA550FB}" sibTransId="{AC04CB79-D163-4B2A-AFFD-95097A742755}"/>
    <dgm:cxn modelId="{912EC09B-8C20-41A6-A43F-2F9346AACB5B}" srcId="{7BB7B5E4-FBF5-4935-9C9C-2CF6EAAA7AC7}" destId="{64FB40A5-027E-4551-9820-61977547F212}" srcOrd="2" destOrd="0" parTransId="{42D7CC44-FB52-415C-8C27-D7E83CBCB666}" sibTransId="{70652AEC-2D01-4A2C-8758-F8720F1065A3}"/>
    <dgm:cxn modelId="{AE0AE2A3-A054-4275-AB10-E17705033028}" type="presOf" srcId="{F28722C8-12FB-4E19-BA02-6CD17C7CBEA2}" destId="{C652C132-ACF3-4F6C-8E2C-4D989DE03474}" srcOrd="0" destOrd="0" presId="urn:microsoft.com/office/officeart/2005/8/layout/vList5"/>
    <dgm:cxn modelId="{381709AE-65C8-42B4-B9A9-1F02D6F748E2}" srcId="{64FB40A5-027E-4551-9820-61977547F212}" destId="{26286552-27AF-4DBC-ADC8-5FE140D34255}" srcOrd="0" destOrd="0" parTransId="{D71A9AB8-C570-453B-98F9-E1677F6CDA2C}" sibTransId="{8FE69999-BBB5-4E97-A1A6-CB260CCFE7C6}"/>
    <dgm:cxn modelId="{9932906C-8DC0-4824-B821-10FF39177B38}" type="presOf" srcId="{02310D3D-0026-482C-8349-553DB63E77D6}" destId="{C155A412-4F22-413D-996A-E5C91EABDD7E}" srcOrd="0" destOrd="1" presId="urn:microsoft.com/office/officeart/2005/8/layout/vList5"/>
    <dgm:cxn modelId="{401F3712-9011-442E-AE87-83792391304F}" srcId="{5C8BD344-494B-49C7-94CB-6ECB26548269}" destId="{0793EBBA-8377-4198-82AF-B1A295A1F3CF}" srcOrd="1" destOrd="0" parTransId="{7E5B2C87-5E17-4B1A-8E02-3C7482D04579}" sibTransId="{F3F9FDAE-DA50-4C9A-A570-E80567D7D9C4}"/>
    <dgm:cxn modelId="{246EA5A0-D75C-416F-96C0-F592C28A9E01}" type="presOf" srcId="{94FFC092-35F0-42F9-B065-10589345CF3B}" destId="{B0ABBEBA-C1FB-44E0-BB6A-A76C10448887}" srcOrd="0" destOrd="1" presId="urn:microsoft.com/office/officeart/2005/8/layout/vList5"/>
    <dgm:cxn modelId="{7C00D627-3AF4-4C47-A24E-F3DF6A76FB03}" type="presOf" srcId="{45E674FE-3763-4D39-9DDA-838274D5C98C}" destId="{C652C132-ACF3-4F6C-8E2C-4D989DE03474}" srcOrd="0" destOrd="2" presId="urn:microsoft.com/office/officeart/2005/8/layout/vList5"/>
    <dgm:cxn modelId="{0FE84552-C9A3-4CC3-B481-7B2F2B3E9F2C}" srcId="{0E35CCEE-6B1B-4C87-A3A2-DF21C8445E49}" destId="{02310D3D-0026-482C-8349-553DB63E77D6}" srcOrd="1" destOrd="0" parTransId="{2162B758-851E-4AE1-AE07-ECAEDADCFAE5}" sibTransId="{97B8FD08-586E-4BB0-B732-4035D3EEA65A}"/>
    <dgm:cxn modelId="{B8CDC330-ADC9-42F2-977B-CFA6EAE62362}" type="presOf" srcId="{F3B76674-1FA9-4280-B28A-1916EAEF8693}" destId="{C155A412-4F22-413D-996A-E5C91EABDD7E}" srcOrd="0" destOrd="0" presId="urn:microsoft.com/office/officeart/2005/8/layout/vList5"/>
    <dgm:cxn modelId="{945205E7-4AA1-4160-99CC-21051A57F997}" type="presOf" srcId="{26286552-27AF-4DBC-ADC8-5FE140D34255}" destId="{B0ABBEBA-C1FB-44E0-BB6A-A76C10448887}" srcOrd="0" destOrd="0" presId="urn:microsoft.com/office/officeart/2005/8/layout/vList5"/>
    <dgm:cxn modelId="{0FDA3628-D79F-4F91-907F-4E2B219D8BCB}" srcId="{64FB40A5-027E-4551-9820-61977547F212}" destId="{94FFC092-35F0-42F9-B065-10589345CF3B}" srcOrd="1" destOrd="0" parTransId="{9BD608CF-5C95-4B58-832F-A5257C9526D2}" sibTransId="{526755B0-0C2D-419F-82FE-21A00B130066}"/>
    <dgm:cxn modelId="{4636ED2C-470F-4B18-997F-979344A5D148}" srcId="{5C8BD344-494B-49C7-94CB-6ECB26548269}" destId="{45E674FE-3763-4D39-9DDA-838274D5C98C}" srcOrd="2" destOrd="0" parTransId="{6C03B54D-6DC5-4F7F-89AF-C1DE1CBAC2DD}" sibTransId="{8BB0DBB2-BCB3-48E8-AE95-8C784DA42B25}"/>
    <dgm:cxn modelId="{0721C91B-FB02-4537-B691-972513436D72}" srcId="{7BB7B5E4-FBF5-4935-9C9C-2CF6EAAA7AC7}" destId="{0E35CCEE-6B1B-4C87-A3A2-DF21C8445E49}" srcOrd="1" destOrd="0" parTransId="{008F1AB9-F5C3-4BE7-8513-4C24F3569144}" sibTransId="{F676B084-B228-4953-A715-4C11347B86AF}"/>
    <dgm:cxn modelId="{2A772F4A-2B39-4860-A6EE-7F1FA4CEB0E0}" srcId="{0E35CCEE-6B1B-4C87-A3A2-DF21C8445E49}" destId="{F3B76674-1FA9-4280-B28A-1916EAEF8693}" srcOrd="0" destOrd="0" parTransId="{76C7AF26-57A0-4A27-B831-1B69C9BB6412}" sibTransId="{F4443774-2565-42A7-93FE-B9110A979ACF}"/>
    <dgm:cxn modelId="{4621804E-85DC-4689-9578-8DE498C77CA1}" type="presOf" srcId="{64FB40A5-027E-4551-9820-61977547F212}" destId="{7A42876F-2B91-4B27-9CCE-7565CD0964CB}" srcOrd="0" destOrd="0" presId="urn:microsoft.com/office/officeart/2005/8/layout/vList5"/>
    <dgm:cxn modelId="{58031F51-E421-48C0-848D-7BFEEF8161CA}" type="presParOf" srcId="{6F3D53FE-2DDA-48F8-8E35-3038F1235C26}" destId="{D4D3B2BD-17C4-4B3C-B74D-A123E6B5905C}" srcOrd="0" destOrd="0" presId="urn:microsoft.com/office/officeart/2005/8/layout/vList5"/>
    <dgm:cxn modelId="{C9243090-C18D-414F-820C-9F18A7568C98}" type="presParOf" srcId="{D4D3B2BD-17C4-4B3C-B74D-A123E6B5905C}" destId="{8C3DBEA3-7CE2-4CAB-8D29-A4FBE8652CD4}" srcOrd="0" destOrd="0" presId="urn:microsoft.com/office/officeart/2005/8/layout/vList5"/>
    <dgm:cxn modelId="{A2261B8B-BB66-4691-863F-305850F88919}" type="presParOf" srcId="{D4D3B2BD-17C4-4B3C-B74D-A123E6B5905C}" destId="{C652C132-ACF3-4F6C-8E2C-4D989DE03474}" srcOrd="1" destOrd="0" presId="urn:microsoft.com/office/officeart/2005/8/layout/vList5"/>
    <dgm:cxn modelId="{DBD53813-D382-4A83-9BF1-64304E9F4B13}" type="presParOf" srcId="{6F3D53FE-2DDA-48F8-8E35-3038F1235C26}" destId="{834D03A4-01D2-4C8D-B91F-C9BADA1E4E74}" srcOrd="1" destOrd="0" presId="urn:microsoft.com/office/officeart/2005/8/layout/vList5"/>
    <dgm:cxn modelId="{D92B3B54-43F6-47FF-B5C3-8FDE8731A7FF}" type="presParOf" srcId="{6F3D53FE-2DDA-48F8-8E35-3038F1235C26}" destId="{B8E7038D-0497-410D-9703-2307B66A20D8}" srcOrd="2" destOrd="0" presId="urn:microsoft.com/office/officeart/2005/8/layout/vList5"/>
    <dgm:cxn modelId="{2017FAB6-63C3-407D-BD25-8320CB66148C}" type="presParOf" srcId="{B8E7038D-0497-410D-9703-2307B66A20D8}" destId="{EBF1DC48-CABB-4035-9EF6-2D289A742218}" srcOrd="0" destOrd="0" presId="urn:microsoft.com/office/officeart/2005/8/layout/vList5"/>
    <dgm:cxn modelId="{ABA2C9D8-4469-4CCE-AB82-87A5A4898381}" type="presParOf" srcId="{B8E7038D-0497-410D-9703-2307B66A20D8}" destId="{C155A412-4F22-413D-996A-E5C91EABDD7E}" srcOrd="1" destOrd="0" presId="urn:microsoft.com/office/officeart/2005/8/layout/vList5"/>
    <dgm:cxn modelId="{DA49CC9A-038E-4EE7-BD09-0FD4FB64D1C8}" type="presParOf" srcId="{6F3D53FE-2DDA-48F8-8E35-3038F1235C26}" destId="{DE65AE92-3617-4FAB-8966-ABAC6B102842}" srcOrd="3" destOrd="0" presId="urn:microsoft.com/office/officeart/2005/8/layout/vList5"/>
    <dgm:cxn modelId="{C277DA13-FDF5-4B50-89FC-124E74865426}" type="presParOf" srcId="{6F3D53FE-2DDA-48F8-8E35-3038F1235C26}" destId="{C45A3406-A37F-4A47-81F6-225286620B18}" srcOrd="4" destOrd="0" presId="urn:microsoft.com/office/officeart/2005/8/layout/vList5"/>
    <dgm:cxn modelId="{8B984B28-9456-4AA7-AFE0-3DA2C8F80BEA}" type="presParOf" srcId="{C45A3406-A37F-4A47-81F6-225286620B18}" destId="{7A42876F-2B91-4B27-9CCE-7565CD0964CB}" srcOrd="0" destOrd="0" presId="urn:microsoft.com/office/officeart/2005/8/layout/vList5"/>
    <dgm:cxn modelId="{7A0BA2DD-B899-46BE-A9C4-357F9639BAE4}" type="presParOf" srcId="{C45A3406-A37F-4A47-81F6-225286620B18}" destId="{B0ABBEBA-C1FB-44E0-BB6A-A76C10448887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3158D8D-0E2A-45C5-854F-E38B73F07A1F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927CFEAD-0972-498A-A396-70568D19271E}">
      <dgm:prSet phldrT="[텍스트]"/>
      <dgm:spPr/>
      <dgm:t>
        <a:bodyPr/>
        <a:lstStyle/>
        <a:p>
          <a:pPr latinLnBrk="1"/>
          <a:r>
            <a:rPr lang="ko-KR" altLang="en-US" dirty="0" smtClean="0"/>
            <a:t>직영</a:t>
          </a:r>
          <a:r>
            <a:rPr lang="en-US" altLang="en-US" dirty="0" smtClean="0"/>
            <a:t>/</a:t>
          </a:r>
          <a:r>
            <a:rPr lang="ko-KR" altLang="en-US" dirty="0" smtClean="0"/>
            <a:t>가맹의 적절한 배치 통한 유통 장악력</a:t>
          </a:r>
          <a:endParaRPr lang="ko-KR" altLang="en-US" dirty="0"/>
        </a:p>
      </dgm:t>
    </dgm:pt>
    <dgm:pt modelId="{6840B7B0-56F7-4402-8A0B-347B41B57CD4}" type="parTrans" cxnId="{444F002A-2475-4C3D-9A8C-65A109F7773D}">
      <dgm:prSet/>
      <dgm:spPr/>
      <dgm:t>
        <a:bodyPr/>
        <a:lstStyle/>
        <a:p>
          <a:pPr latinLnBrk="1"/>
          <a:endParaRPr lang="ko-KR" altLang="en-US"/>
        </a:p>
      </dgm:t>
    </dgm:pt>
    <dgm:pt modelId="{3EE48EAF-286D-4E07-AAF9-F8BA8C9C8D78}" type="sibTrans" cxnId="{444F002A-2475-4C3D-9A8C-65A109F7773D}">
      <dgm:prSet/>
      <dgm:spPr/>
      <dgm:t>
        <a:bodyPr/>
        <a:lstStyle/>
        <a:p>
          <a:pPr latinLnBrk="1"/>
          <a:endParaRPr lang="ko-KR" altLang="en-US"/>
        </a:p>
      </dgm:t>
    </dgm:pt>
    <dgm:pt modelId="{DE1ED01D-9304-4A08-B0DD-691CB710E2AB}">
      <dgm:prSet phldrT="[텍스트]"/>
      <dgm:spPr/>
      <dgm:t>
        <a:bodyPr/>
        <a:lstStyle/>
        <a:p>
          <a:pPr latinLnBrk="1"/>
          <a:r>
            <a:rPr lang="ko-KR" altLang="en-US" dirty="0" smtClean="0"/>
            <a:t>설비투자 및 재고부담 최소화</a:t>
          </a:r>
          <a:endParaRPr lang="ko-KR" altLang="en-US" dirty="0"/>
        </a:p>
      </dgm:t>
    </dgm:pt>
    <dgm:pt modelId="{D954C049-35BE-4725-8C16-4BC85721305E}" type="parTrans" cxnId="{C885FAE2-B3A3-425B-B329-0C3E4B627ED9}">
      <dgm:prSet/>
      <dgm:spPr/>
      <dgm:t>
        <a:bodyPr/>
        <a:lstStyle/>
        <a:p>
          <a:pPr latinLnBrk="1"/>
          <a:endParaRPr lang="ko-KR" altLang="en-US"/>
        </a:p>
      </dgm:t>
    </dgm:pt>
    <dgm:pt modelId="{562B213E-0B22-4754-A08E-C7943C4935E0}" type="sibTrans" cxnId="{C885FAE2-B3A3-425B-B329-0C3E4B627ED9}">
      <dgm:prSet/>
      <dgm:spPr/>
      <dgm:t>
        <a:bodyPr/>
        <a:lstStyle/>
        <a:p>
          <a:pPr latinLnBrk="1"/>
          <a:endParaRPr lang="ko-KR" altLang="en-US"/>
        </a:p>
      </dgm:t>
    </dgm:pt>
    <dgm:pt modelId="{8535B7F6-430A-472B-82AF-7F7E3DF12F86}">
      <dgm:prSet phldrT="[텍스트]"/>
      <dgm:spPr/>
      <dgm:t>
        <a:bodyPr/>
        <a:lstStyle/>
        <a:p>
          <a:pPr latinLnBrk="1"/>
          <a:r>
            <a:rPr lang="ko-KR" altLang="en-US" dirty="0" smtClean="0"/>
            <a:t>선불결제시스템으로 안정적 현금흐름</a:t>
          </a:r>
          <a:endParaRPr lang="ko-KR" altLang="en-US" dirty="0"/>
        </a:p>
      </dgm:t>
    </dgm:pt>
    <dgm:pt modelId="{847A15CB-0001-4411-8604-0A6C4DE30553}" type="parTrans" cxnId="{679E8D19-2786-4FC2-B4B9-931E3F464DC4}">
      <dgm:prSet/>
      <dgm:spPr/>
      <dgm:t>
        <a:bodyPr/>
        <a:lstStyle/>
        <a:p>
          <a:pPr latinLnBrk="1"/>
          <a:endParaRPr lang="ko-KR" altLang="en-US"/>
        </a:p>
      </dgm:t>
    </dgm:pt>
    <dgm:pt modelId="{3E8CED6E-AE7F-4E18-953A-C61FFD7EEBEE}" type="sibTrans" cxnId="{679E8D19-2786-4FC2-B4B9-931E3F464DC4}">
      <dgm:prSet/>
      <dgm:spPr/>
      <dgm:t>
        <a:bodyPr/>
        <a:lstStyle/>
        <a:p>
          <a:pPr latinLnBrk="1"/>
          <a:endParaRPr lang="ko-KR" altLang="en-US"/>
        </a:p>
      </dgm:t>
    </dgm:pt>
    <dgm:pt modelId="{F7ACB492-B65A-498F-B8C4-DAA76ADC9098}">
      <dgm:prSet phldrT="[텍스트]"/>
      <dgm:spPr/>
      <dgm:t>
        <a:bodyPr/>
        <a:lstStyle/>
        <a:p>
          <a:pPr latinLnBrk="1"/>
          <a:r>
            <a:rPr lang="ko-KR" altLang="en-US" dirty="0" smtClean="0"/>
            <a:t>유통단계 최소화</a:t>
          </a:r>
          <a:endParaRPr lang="ko-KR" altLang="en-US" dirty="0"/>
        </a:p>
      </dgm:t>
    </dgm:pt>
    <dgm:pt modelId="{47BC53D0-EB15-4F5A-808B-5E674A462370}" type="parTrans" cxnId="{0310B06A-0EF9-4829-8A4F-506AAC87C2FC}">
      <dgm:prSet/>
      <dgm:spPr/>
      <dgm:t>
        <a:bodyPr/>
        <a:lstStyle/>
        <a:p>
          <a:pPr latinLnBrk="1"/>
          <a:endParaRPr lang="ko-KR" altLang="en-US"/>
        </a:p>
      </dgm:t>
    </dgm:pt>
    <dgm:pt modelId="{A7111118-2455-4D34-913A-FFBD2FF565E6}" type="sibTrans" cxnId="{0310B06A-0EF9-4829-8A4F-506AAC87C2FC}">
      <dgm:prSet/>
      <dgm:spPr/>
      <dgm:t>
        <a:bodyPr/>
        <a:lstStyle/>
        <a:p>
          <a:pPr latinLnBrk="1"/>
          <a:endParaRPr lang="ko-KR" altLang="en-US"/>
        </a:p>
      </dgm:t>
    </dgm:pt>
    <dgm:pt modelId="{FCD1D357-C45B-4E58-B9DB-D2171875BDD9}">
      <dgm:prSet phldrT="[텍스트]"/>
      <dgm:spPr/>
      <dgm:t>
        <a:bodyPr/>
        <a:lstStyle/>
        <a:p>
          <a:pPr latinLnBrk="1"/>
          <a:r>
            <a:rPr lang="ko-KR" altLang="en-US" dirty="0" smtClean="0"/>
            <a:t>소비자와의 지속적 의사소통</a:t>
          </a:r>
          <a:endParaRPr lang="ko-KR" altLang="en-US" dirty="0"/>
        </a:p>
      </dgm:t>
    </dgm:pt>
    <dgm:pt modelId="{EA91A2DB-7E5A-4497-9D6B-0C4E912F3ADA}" type="parTrans" cxnId="{2D51254E-CEED-47B3-BF92-BF2A9370106C}">
      <dgm:prSet/>
      <dgm:spPr/>
      <dgm:t>
        <a:bodyPr/>
        <a:lstStyle/>
        <a:p>
          <a:pPr latinLnBrk="1"/>
          <a:endParaRPr lang="ko-KR" altLang="en-US"/>
        </a:p>
      </dgm:t>
    </dgm:pt>
    <dgm:pt modelId="{DC07B638-20D9-488F-B522-2A24CEB2BDE4}" type="sibTrans" cxnId="{2D51254E-CEED-47B3-BF92-BF2A9370106C}">
      <dgm:prSet/>
      <dgm:spPr/>
      <dgm:t>
        <a:bodyPr/>
        <a:lstStyle/>
        <a:p>
          <a:pPr latinLnBrk="1"/>
          <a:endParaRPr lang="ko-KR" altLang="en-US"/>
        </a:p>
      </dgm:t>
    </dgm:pt>
    <dgm:pt modelId="{90549B0A-24CC-4E1E-8D05-1B530F770CBA}" type="pres">
      <dgm:prSet presAssocID="{13158D8D-0E2A-45C5-854F-E38B73F07A1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247F063-AB85-4542-9888-F8AA49901AAF}" type="pres">
      <dgm:prSet presAssocID="{13158D8D-0E2A-45C5-854F-E38B73F07A1F}" presName="cycle" presStyleCnt="0"/>
      <dgm:spPr/>
    </dgm:pt>
    <dgm:pt modelId="{496FF9AB-7401-4EF7-BC15-703C3ACBB0A0}" type="pres">
      <dgm:prSet presAssocID="{927CFEAD-0972-498A-A396-70568D19271E}" presName="nodeFirstNode" presStyleLbl="node1" presStyleIdx="0" presStyleCnt="5" custScaleX="199250" custScaleY="82948" custRadScaleRad="95924" custRadScaleInc="14582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E1E6F08-C80F-4505-B9D1-BA43D3274B23}" type="pres">
      <dgm:prSet presAssocID="{3EE48EAF-286D-4E07-AAF9-F8BA8C9C8D78}" presName="sibTransFirstNode" presStyleLbl="bgShp" presStyleIdx="0" presStyleCnt="1" custAng="19891825" custScaleX="97838" custScaleY="99697" custLinFactNeighborX="206" custLinFactNeighborY="37943"/>
      <dgm:spPr>
        <a:prstGeom prst="donut">
          <a:avLst/>
        </a:prstGeom>
      </dgm:spPr>
      <dgm:t>
        <a:bodyPr/>
        <a:lstStyle/>
        <a:p>
          <a:pPr latinLnBrk="1"/>
          <a:endParaRPr lang="ko-KR" altLang="en-US"/>
        </a:p>
      </dgm:t>
    </dgm:pt>
    <dgm:pt modelId="{59486FCC-E090-4CA9-AA22-0494E17B227B}" type="pres">
      <dgm:prSet presAssocID="{DE1ED01D-9304-4A08-B0DD-691CB710E2AB}" presName="nodeFollowingNodes" presStyleLbl="node1" presStyleIdx="1" presStyleCnt="5" custScaleX="135087" custScaleY="71420" custRadScaleRad="120781" custRadScaleInc="8061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57461C7-A54A-46CA-BCC9-4C2AC2EE5DDE}" type="pres">
      <dgm:prSet presAssocID="{8535B7F6-430A-472B-82AF-7F7E3DF12F86}" presName="nodeFollowingNodes" presStyleLbl="node1" presStyleIdx="2" presStyleCnt="5" custScaleX="95779" custScaleY="105068" custRadScaleRad="130782" custRadScaleInc="-11208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A910442-A9E6-473C-9C3D-5C11FBB7B100}" type="pres">
      <dgm:prSet presAssocID="{F7ACB492-B65A-498F-B8C4-DAA76ADC9098}" presName="nodeFollowingNodes" presStyleLbl="node1" presStyleIdx="3" presStyleCnt="5" custScaleX="124105" custScaleY="71609" custRadScaleRad="93840" custRadScaleInc="22271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11BB496-0157-4DE9-9E65-17A24F993D72}" type="pres">
      <dgm:prSet presAssocID="{FCD1D357-C45B-4E58-B9DB-D2171875BDD9}" presName="nodeFollowingNodes" presStyleLbl="node1" presStyleIdx="4" presStyleCnt="5" custScaleX="84610" custScaleY="105137" custRadScaleRad="117779" custRadScaleInc="-351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3DDA96C6-6005-4608-BCAA-B5F67E00B3E8}" type="presOf" srcId="{13158D8D-0E2A-45C5-854F-E38B73F07A1F}" destId="{90549B0A-24CC-4E1E-8D05-1B530F770CBA}" srcOrd="0" destOrd="0" presId="urn:microsoft.com/office/officeart/2005/8/layout/cycle3"/>
    <dgm:cxn modelId="{C7ED3376-45DA-4584-BC11-C4BBAB52C3E4}" type="presOf" srcId="{FCD1D357-C45B-4E58-B9DB-D2171875BDD9}" destId="{211BB496-0157-4DE9-9E65-17A24F993D72}" srcOrd="0" destOrd="0" presId="urn:microsoft.com/office/officeart/2005/8/layout/cycle3"/>
    <dgm:cxn modelId="{1041E2C2-547E-4B55-B544-32ABA53DDE83}" type="presOf" srcId="{927CFEAD-0972-498A-A396-70568D19271E}" destId="{496FF9AB-7401-4EF7-BC15-703C3ACBB0A0}" srcOrd="0" destOrd="0" presId="urn:microsoft.com/office/officeart/2005/8/layout/cycle3"/>
    <dgm:cxn modelId="{05CBF331-356D-4523-BEFD-43BB458D93A7}" type="presOf" srcId="{DE1ED01D-9304-4A08-B0DD-691CB710E2AB}" destId="{59486FCC-E090-4CA9-AA22-0494E17B227B}" srcOrd="0" destOrd="0" presId="urn:microsoft.com/office/officeart/2005/8/layout/cycle3"/>
    <dgm:cxn modelId="{679E8D19-2786-4FC2-B4B9-931E3F464DC4}" srcId="{13158D8D-0E2A-45C5-854F-E38B73F07A1F}" destId="{8535B7F6-430A-472B-82AF-7F7E3DF12F86}" srcOrd="2" destOrd="0" parTransId="{847A15CB-0001-4411-8604-0A6C4DE30553}" sibTransId="{3E8CED6E-AE7F-4E18-953A-C61FFD7EEBEE}"/>
    <dgm:cxn modelId="{C885FAE2-B3A3-425B-B329-0C3E4B627ED9}" srcId="{13158D8D-0E2A-45C5-854F-E38B73F07A1F}" destId="{DE1ED01D-9304-4A08-B0DD-691CB710E2AB}" srcOrd="1" destOrd="0" parTransId="{D954C049-35BE-4725-8C16-4BC85721305E}" sibTransId="{562B213E-0B22-4754-A08E-C7943C4935E0}"/>
    <dgm:cxn modelId="{0310B06A-0EF9-4829-8A4F-506AAC87C2FC}" srcId="{13158D8D-0E2A-45C5-854F-E38B73F07A1F}" destId="{F7ACB492-B65A-498F-B8C4-DAA76ADC9098}" srcOrd="3" destOrd="0" parTransId="{47BC53D0-EB15-4F5A-808B-5E674A462370}" sibTransId="{A7111118-2455-4D34-913A-FFBD2FF565E6}"/>
    <dgm:cxn modelId="{7CCB5EE8-9D71-4CD5-A00D-EC056FC3F94D}" type="presOf" srcId="{8535B7F6-430A-472B-82AF-7F7E3DF12F86}" destId="{B57461C7-A54A-46CA-BCC9-4C2AC2EE5DDE}" srcOrd="0" destOrd="0" presId="urn:microsoft.com/office/officeart/2005/8/layout/cycle3"/>
    <dgm:cxn modelId="{444F002A-2475-4C3D-9A8C-65A109F7773D}" srcId="{13158D8D-0E2A-45C5-854F-E38B73F07A1F}" destId="{927CFEAD-0972-498A-A396-70568D19271E}" srcOrd="0" destOrd="0" parTransId="{6840B7B0-56F7-4402-8A0B-347B41B57CD4}" sibTransId="{3EE48EAF-286D-4E07-AAF9-F8BA8C9C8D78}"/>
    <dgm:cxn modelId="{D3748C05-2A14-4C34-A17D-FA74D99B2091}" type="presOf" srcId="{3EE48EAF-286D-4E07-AAF9-F8BA8C9C8D78}" destId="{AE1E6F08-C80F-4505-B9D1-BA43D3274B23}" srcOrd="0" destOrd="0" presId="urn:microsoft.com/office/officeart/2005/8/layout/cycle3"/>
    <dgm:cxn modelId="{4892A003-4D60-408B-9FB7-E8DEEEE166E3}" type="presOf" srcId="{F7ACB492-B65A-498F-B8C4-DAA76ADC9098}" destId="{6A910442-A9E6-473C-9C3D-5C11FBB7B100}" srcOrd="0" destOrd="0" presId="urn:microsoft.com/office/officeart/2005/8/layout/cycle3"/>
    <dgm:cxn modelId="{2D51254E-CEED-47B3-BF92-BF2A9370106C}" srcId="{13158D8D-0E2A-45C5-854F-E38B73F07A1F}" destId="{FCD1D357-C45B-4E58-B9DB-D2171875BDD9}" srcOrd="4" destOrd="0" parTransId="{EA91A2DB-7E5A-4497-9D6B-0C4E912F3ADA}" sibTransId="{DC07B638-20D9-488F-B522-2A24CEB2BDE4}"/>
    <dgm:cxn modelId="{10A294A3-032C-4A56-822F-EEF67728A17B}" type="presParOf" srcId="{90549B0A-24CC-4E1E-8D05-1B530F770CBA}" destId="{E247F063-AB85-4542-9888-F8AA49901AAF}" srcOrd="0" destOrd="0" presId="urn:microsoft.com/office/officeart/2005/8/layout/cycle3"/>
    <dgm:cxn modelId="{16E6EE86-ECAC-45AE-84B5-315D8D3A5C8F}" type="presParOf" srcId="{E247F063-AB85-4542-9888-F8AA49901AAF}" destId="{496FF9AB-7401-4EF7-BC15-703C3ACBB0A0}" srcOrd="0" destOrd="0" presId="urn:microsoft.com/office/officeart/2005/8/layout/cycle3"/>
    <dgm:cxn modelId="{8C0B31A1-20C4-4EB7-B2E6-66FD1813AA24}" type="presParOf" srcId="{E247F063-AB85-4542-9888-F8AA49901AAF}" destId="{AE1E6F08-C80F-4505-B9D1-BA43D3274B23}" srcOrd="1" destOrd="0" presId="urn:microsoft.com/office/officeart/2005/8/layout/cycle3"/>
    <dgm:cxn modelId="{B3BEF440-7191-4E1B-B569-3FA96C98A46F}" type="presParOf" srcId="{E247F063-AB85-4542-9888-F8AA49901AAF}" destId="{59486FCC-E090-4CA9-AA22-0494E17B227B}" srcOrd="2" destOrd="0" presId="urn:microsoft.com/office/officeart/2005/8/layout/cycle3"/>
    <dgm:cxn modelId="{A18C2A93-A78E-4872-88F5-31D44F157B69}" type="presParOf" srcId="{E247F063-AB85-4542-9888-F8AA49901AAF}" destId="{B57461C7-A54A-46CA-BCC9-4C2AC2EE5DDE}" srcOrd="3" destOrd="0" presId="urn:microsoft.com/office/officeart/2005/8/layout/cycle3"/>
    <dgm:cxn modelId="{28248D83-AE91-4F03-B474-84CB1D397EF4}" type="presParOf" srcId="{E247F063-AB85-4542-9888-F8AA49901AAF}" destId="{6A910442-A9E6-473C-9C3D-5C11FBB7B100}" srcOrd="4" destOrd="0" presId="urn:microsoft.com/office/officeart/2005/8/layout/cycle3"/>
    <dgm:cxn modelId="{23A9D989-2FAB-4863-ADB5-9774A6B22546}" type="presParOf" srcId="{E247F063-AB85-4542-9888-F8AA49901AAF}" destId="{211BB496-0157-4DE9-9E65-17A24F993D72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75DF813-6BDD-4E34-9BA8-35F82F139612}" type="doc">
      <dgm:prSet loTypeId="urn:microsoft.com/office/officeart/2005/8/layout/matrix3" loCatId="matrix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77A13B37-7805-4B65-BCA8-B472E9D13F38}">
      <dgm:prSet phldrT="[텍스트]"/>
      <dgm:spPr/>
      <dgm:t>
        <a:bodyPr/>
        <a:lstStyle/>
        <a:p>
          <a:pPr latinLnBrk="1"/>
          <a:r>
            <a:rPr lang="ko-KR" altLang="en-US" dirty="0" smtClean="0"/>
            <a:t>전문 품목집중</a:t>
          </a:r>
          <a:endParaRPr lang="ko-KR" altLang="en-US" dirty="0"/>
        </a:p>
      </dgm:t>
    </dgm:pt>
    <dgm:pt modelId="{CF864EDA-2BAC-4E10-99D0-61EB5C31B8FB}" type="parTrans" cxnId="{B871E1C2-CD3F-4AFB-A0A4-6B85AEE236E0}">
      <dgm:prSet/>
      <dgm:spPr/>
      <dgm:t>
        <a:bodyPr/>
        <a:lstStyle/>
        <a:p>
          <a:pPr latinLnBrk="1"/>
          <a:endParaRPr lang="ko-KR" altLang="en-US"/>
        </a:p>
      </dgm:t>
    </dgm:pt>
    <dgm:pt modelId="{6C6544A4-087C-4062-B2E9-EEEEFF9EBF27}" type="sibTrans" cxnId="{B871E1C2-CD3F-4AFB-A0A4-6B85AEE236E0}">
      <dgm:prSet/>
      <dgm:spPr/>
      <dgm:t>
        <a:bodyPr/>
        <a:lstStyle/>
        <a:p>
          <a:pPr latinLnBrk="1"/>
          <a:endParaRPr lang="ko-KR" altLang="en-US"/>
        </a:p>
      </dgm:t>
    </dgm:pt>
    <dgm:pt modelId="{7CC7D691-3A00-4D02-BE78-7EBC9A7DB4EA}">
      <dgm:prSet phldrT="[텍스트]"/>
      <dgm:spPr/>
      <dgm:t>
        <a:bodyPr/>
        <a:lstStyle/>
        <a:p>
          <a:pPr latinLnBrk="1"/>
          <a:r>
            <a:rPr lang="ko-KR" altLang="en-US" dirty="0" smtClean="0"/>
            <a:t>다품종   소량생산체제</a:t>
          </a:r>
          <a:endParaRPr lang="ko-KR" altLang="en-US" dirty="0"/>
        </a:p>
      </dgm:t>
    </dgm:pt>
    <dgm:pt modelId="{570277D7-697D-45AE-BA34-A252A1025B5F}" type="parTrans" cxnId="{970BA68D-424B-4CCC-8871-310165C9C5D4}">
      <dgm:prSet/>
      <dgm:spPr/>
      <dgm:t>
        <a:bodyPr/>
        <a:lstStyle/>
        <a:p>
          <a:pPr latinLnBrk="1"/>
          <a:endParaRPr lang="ko-KR" altLang="en-US"/>
        </a:p>
      </dgm:t>
    </dgm:pt>
    <dgm:pt modelId="{C9C49150-2ACF-47AD-B425-7B3DF0B5CA0F}" type="sibTrans" cxnId="{970BA68D-424B-4CCC-8871-310165C9C5D4}">
      <dgm:prSet/>
      <dgm:spPr/>
      <dgm:t>
        <a:bodyPr/>
        <a:lstStyle/>
        <a:p>
          <a:pPr latinLnBrk="1"/>
          <a:endParaRPr lang="ko-KR" altLang="en-US"/>
        </a:p>
      </dgm:t>
    </dgm:pt>
    <dgm:pt modelId="{4067BAA8-A9B9-4885-9C15-678066701118}">
      <dgm:prSet phldrT="[텍스트]"/>
      <dgm:spPr/>
      <dgm:t>
        <a:bodyPr/>
        <a:lstStyle/>
        <a:p>
          <a:pPr latinLnBrk="1"/>
          <a:r>
            <a:rPr lang="ko-KR" altLang="en-US" dirty="0" smtClean="0"/>
            <a:t>색조강조 제품 출시</a:t>
          </a:r>
          <a:endParaRPr lang="ko-KR" altLang="en-US" dirty="0"/>
        </a:p>
      </dgm:t>
    </dgm:pt>
    <dgm:pt modelId="{EC2A2FB8-7092-4645-BB87-6FC7E329677B}" type="parTrans" cxnId="{7788CC1E-5D7D-443A-B888-95ABAE8EA031}">
      <dgm:prSet/>
      <dgm:spPr/>
      <dgm:t>
        <a:bodyPr/>
        <a:lstStyle/>
        <a:p>
          <a:pPr latinLnBrk="1"/>
          <a:endParaRPr lang="ko-KR" altLang="en-US"/>
        </a:p>
      </dgm:t>
    </dgm:pt>
    <dgm:pt modelId="{BC5301AD-EE6F-4F3A-8856-DD21A4A0A8AA}" type="sibTrans" cxnId="{7788CC1E-5D7D-443A-B888-95ABAE8EA031}">
      <dgm:prSet/>
      <dgm:spPr/>
      <dgm:t>
        <a:bodyPr/>
        <a:lstStyle/>
        <a:p>
          <a:pPr latinLnBrk="1"/>
          <a:endParaRPr lang="ko-KR" altLang="en-US"/>
        </a:p>
      </dgm:t>
    </dgm:pt>
    <dgm:pt modelId="{49121FC3-5475-49F6-B6DF-3F39CCC0B9E4}">
      <dgm:prSet phldrT="[텍스트]"/>
      <dgm:spPr/>
      <dgm:t>
        <a:bodyPr/>
        <a:lstStyle/>
        <a:p>
          <a:pPr latinLnBrk="1"/>
          <a:r>
            <a:rPr lang="ko-KR" altLang="en-US" dirty="0" smtClean="0"/>
            <a:t>케이스 통 변화</a:t>
          </a:r>
          <a:endParaRPr lang="ko-KR" altLang="en-US" dirty="0"/>
        </a:p>
      </dgm:t>
    </dgm:pt>
    <dgm:pt modelId="{A08BACF3-C47B-449B-B8F7-CED2B1622AE3}" type="parTrans" cxnId="{60FFEDBC-A54B-4F3C-ADB9-D5D6AFCD51B7}">
      <dgm:prSet/>
      <dgm:spPr/>
      <dgm:t>
        <a:bodyPr/>
        <a:lstStyle/>
        <a:p>
          <a:pPr latinLnBrk="1"/>
          <a:endParaRPr lang="ko-KR" altLang="en-US"/>
        </a:p>
      </dgm:t>
    </dgm:pt>
    <dgm:pt modelId="{59B1EC8B-85C6-455D-A00D-D7CF6342D30C}" type="sibTrans" cxnId="{60FFEDBC-A54B-4F3C-ADB9-D5D6AFCD51B7}">
      <dgm:prSet/>
      <dgm:spPr/>
      <dgm:t>
        <a:bodyPr/>
        <a:lstStyle/>
        <a:p>
          <a:pPr latinLnBrk="1"/>
          <a:endParaRPr lang="ko-KR" altLang="en-US"/>
        </a:p>
      </dgm:t>
    </dgm:pt>
    <dgm:pt modelId="{63636AE5-4136-415C-AF35-C467E2221596}" type="pres">
      <dgm:prSet presAssocID="{075DF813-6BDD-4E34-9BA8-35F82F139612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75F25E9-0B7B-42DA-B24B-EBE5C50DB7CF}" type="pres">
      <dgm:prSet presAssocID="{075DF813-6BDD-4E34-9BA8-35F82F139612}" presName="diamond" presStyleLbl="bgShp" presStyleIdx="0" presStyleCnt="1"/>
      <dgm:spPr/>
    </dgm:pt>
    <dgm:pt modelId="{FB351F35-FC96-4769-902E-9DE0C0089D80}" type="pres">
      <dgm:prSet presAssocID="{075DF813-6BDD-4E34-9BA8-35F82F139612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B9918F9-5DA8-42D1-8A88-5039E1C2E11B}" type="pres">
      <dgm:prSet presAssocID="{075DF813-6BDD-4E34-9BA8-35F82F139612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1FAA141-961D-4944-9229-89B556DB62C7}" type="pres">
      <dgm:prSet presAssocID="{075DF813-6BDD-4E34-9BA8-35F82F139612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9F46E0F-299C-471B-974C-E145396F9A3A}" type="pres">
      <dgm:prSet presAssocID="{075DF813-6BDD-4E34-9BA8-35F82F139612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F08F8897-2CB2-4BC9-B4E8-D00B33A1379E}" type="presOf" srcId="{075DF813-6BDD-4E34-9BA8-35F82F139612}" destId="{63636AE5-4136-415C-AF35-C467E2221596}" srcOrd="0" destOrd="0" presId="urn:microsoft.com/office/officeart/2005/8/layout/matrix3"/>
    <dgm:cxn modelId="{B871E1C2-CD3F-4AFB-A0A4-6B85AEE236E0}" srcId="{075DF813-6BDD-4E34-9BA8-35F82F139612}" destId="{77A13B37-7805-4B65-BCA8-B472E9D13F38}" srcOrd="0" destOrd="0" parTransId="{CF864EDA-2BAC-4E10-99D0-61EB5C31B8FB}" sibTransId="{6C6544A4-087C-4062-B2E9-EEEEFF9EBF27}"/>
    <dgm:cxn modelId="{A502F961-2316-48F5-963D-E54EEAD46116}" type="presOf" srcId="{49121FC3-5475-49F6-B6DF-3F39CCC0B9E4}" destId="{39F46E0F-299C-471B-974C-E145396F9A3A}" srcOrd="0" destOrd="0" presId="urn:microsoft.com/office/officeart/2005/8/layout/matrix3"/>
    <dgm:cxn modelId="{EA31FA10-1884-4D96-B2FF-108C72757AAF}" type="presOf" srcId="{77A13B37-7805-4B65-BCA8-B472E9D13F38}" destId="{FB351F35-FC96-4769-902E-9DE0C0089D80}" srcOrd="0" destOrd="0" presId="urn:microsoft.com/office/officeart/2005/8/layout/matrix3"/>
    <dgm:cxn modelId="{D1A4E66B-E23E-4370-A828-24A367EA8CB3}" type="presOf" srcId="{7CC7D691-3A00-4D02-BE78-7EBC9A7DB4EA}" destId="{4B9918F9-5DA8-42D1-8A88-5039E1C2E11B}" srcOrd="0" destOrd="0" presId="urn:microsoft.com/office/officeart/2005/8/layout/matrix3"/>
    <dgm:cxn modelId="{970BA68D-424B-4CCC-8871-310165C9C5D4}" srcId="{075DF813-6BDD-4E34-9BA8-35F82F139612}" destId="{7CC7D691-3A00-4D02-BE78-7EBC9A7DB4EA}" srcOrd="1" destOrd="0" parTransId="{570277D7-697D-45AE-BA34-A252A1025B5F}" sibTransId="{C9C49150-2ACF-47AD-B425-7B3DF0B5CA0F}"/>
    <dgm:cxn modelId="{60FFEDBC-A54B-4F3C-ADB9-D5D6AFCD51B7}" srcId="{075DF813-6BDD-4E34-9BA8-35F82F139612}" destId="{49121FC3-5475-49F6-B6DF-3F39CCC0B9E4}" srcOrd="3" destOrd="0" parTransId="{A08BACF3-C47B-449B-B8F7-CED2B1622AE3}" sibTransId="{59B1EC8B-85C6-455D-A00D-D7CF6342D30C}"/>
    <dgm:cxn modelId="{7788CC1E-5D7D-443A-B888-95ABAE8EA031}" srcId="{075DF813-6BDD-4E34-9BA8-35F82F139612}" destId="{4067BAA8-A9B9-4885-9C15-678066701118}" srcOrd="2" destOrd="0" parTransId="{EC2A2FB8-7092-4645-BB87-6FC7E329677B}" sibTransId="{BC5301AD-EE6F-4F3A-8856-DD21A4A0A8AA}"/>
    <dgm:cxn modelId="{15607BAE-EE7B-4C08-893F-E76DE5C3DB8D}" type="presOf" srcId="{4067BAA8-A9B9-4885-9C15-678066701118}" destId="{C1FAA141-961D-4944-9229-89B556DB62C7}" srcOrd="0" destOrd="0" presId="urn:microsoft.com/office/officeart/2005/8/layout/matrix3"/>
    <dgm:cxn modelId="{3C0E379A-D458-484B-A2D0-D89AAAB5DFEF}" type="presParOf" srcId="{63636AE5-4136-415C-AF35-C467E2221596}" destId="{675F25E9-0B7B-42DA-B24B-EBE5C50DB7CF}" srcOrd="0" destOrd="0" presId="urn:microsoft.com/office/officeart/2005/8/layout/matrix3"/>
    <dgm:cxn modelId="{2A8E9532-028E-47D2-B7F4-304B7F44E2FF}" type="presParOf" srcId="{63636AE5-4136-415C-AF35-C467E2221596}" destId="{FB351F35-FC96-4769-902E-9DE0C0089D80}" srcOrd="1" destOrd="0" presId="urn:microsoft.com/office/officeart/2005/8/layout/matrix3"/>
    <dgm:cxn modelId="{5D71E996-F51C-4584-9FE1-742E0DC8D5C7}" type="presParOf" srcId="{63636AE5-4136-415C-AF35-C467E2221596}" destId="{4B9918F9-5DA8-42D1-8A88-5039E1C2E11B}" srcOrd="2" destOrd="0" presId="urn:microsoft.com/office/officeart/2005/8/layout/matrix3"/>
    <dgm:cxn modelId="{6D122C77-FE67-4B0E-9A08-085AA793065B}" type="presParOf" srcId="{63636AE5-4136-415C-AF35-C467E2221596}" destId="{C1FAA141-961D-4944-9229-89B556DB62C7}" srcOrd="3" destOrd="0" presId="urn:microsoft.com/office/officeart/2005/8/layout/matrix3"/>
    <dgm:cxn modelId="{C766B207-1C2C-429D-A444-1D6701DEF7FD}" type="presParOf" srcId="{63636AE5-4136-415C-AF35-C467E2221596}" destId="{39F46E0F-299C-471B-974C-E145396F9A3A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E1B6000-F2B0-4EAE-BD28-DE8FAC6E3604}" type="doc">
      <dgm:prSet loTypeId="urn:microsoft.com/office/officeart/2005/8/layout/cycle7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pPr latinLnBrk="1"/>
          <a:endParaRPr lang="ko-KR" altLang="en-US"/>
        </a:p>
      </dgm:t>
    </dgm:pt>
    <dgm:pt modelId="{D65EA4F6-FD84-48CE-961C-20CA035D3A34}">
      <dgm:prSet phldrT="[텍스트]"/>
      <dgm:spPr/>
      <dgm:t>
        <a:bodyPr/>
        <a:lstStyle/>
        <a:p>
          <a:pPr latinLnBrk="1"/>
          <a:r>
            <a:rPr lang="ko-KR" altLang="en-US" dirty="0" smtClean="0"/>
            <a:t>고객과의 양방향 커뮤니케이션</a:t>
          </a:r>
          <a:endParaRPr lang="ko-KR" altLang="en-US" dirty="0"/>
        </a:p>
      </dgm:t>
    </dgm:pt>
    <dgm:pt modelId="{E3365796-9413-4097-9614-FDA8F2DA48AA}" type="parTrans" cxnId="{724960D6-B12F-410C-A915-CA2AC70349F0}">
      <dgm:prSet/>
      <dgm:spPr/>
      <dgm:t>
        <a:bodyPr/>
        <a:lstStyle/>
        <a:p>
          <a:pPr latinLnBrk="1"/>
          <a:endParaRPr lang="ko-KR" altLang="en-US"/>
        </a:p>
      </dgm:t>
    </dgm:pt>
    <dgm:pt modelId="{964330FF-2924-4F5E-AD39-D9172A0DBE36}" type="sibTrans" cxnId="{724960D6-B12F-410C-A915-CA2AC70349F0}">
      <dgm:prSet/>
      <dgm:spPr/>
      <dgm:t>
        <a:bodyPr/>
        <a:lstStyle/>
        <a:p>
          <a:pPr latinLnBrk="1"/>
          <a:endParaRPr lang="ko-KR" altLang="en-US"/>
        </a:p>
      </dgm:t>
    </dgm:pt>
    <dgm:pt modelId="{D5236F6E-CCE6-42FB-90EB-12421FE27C3D}">
      <dgm:prSet phldrT="[텍스트]"/>
      <dgm:spPr/>
      <dgm:t>
        <a:bodyPr/>
        <a:lstStyle/>
        <a:p>
          <a:pPr latinLnBrk="1"/>
          <a:r>
            <a:rPr lang="ko-KR" altLang="en-US" dirty="0" smtClean="0"/>
            <a:t>국내 최대 여성 포털</a:t>
          </a:r>
          <a:endParaRPr lang="ko-KR" altLang="en-US" dirty="0"/>
        </a:p>
      </dgm:t>
    </dgm:pt>
    <dgm:pt modelId="{1C36FB0E-78C0-4DC4-AED6-FE40459D10D5}" type="parTrans" cxnId="{65B67C4B-22F2-4D5A-BC58-C044FC13A37E}">
      <dgm:prSet/>
      <dgm:spPr/>
      <dgm:t>
        <a:bodyPr/>
        <a:lstStyle/>
        <a:p>
          <a:pPr latinLnBrk="1"/>
          <a:endParaRPr lang="ko-KR" altLang="en-US"/>
        </a:p>
      </dgm:t>
    </dgm:pt>
    <dgm:pt modelId="{B4B79F09-EAA9-47D1-9C9D-6958D6730EBC}" type="sibTrans" cxnId="{65B67C4B-22F2-4D5A-BC58-C044FC13A37E}">
      <dgm:prSet/>
      <dgm:spPr/>
      <dgm:t>
        <a:bodyPr/>
        <a:lstStyle/>
        <a:p>
          <a:pPr latinLnBrk="1"/>
          <a:endParaRPr lang="ko-KR" altLang="en-US"/>
        </a:p>
      </dgm:t>
    </dgm:pt>
    <dgm:pt modelId="{80A87B3C-5CB6-44D0-BB61-6C7A49452B2D}">
      <dgm:prSet phldrT="[텍스트]"/>
      <dgm:spPr/>
      <dgm:t>
        <a:bodyPr/>
        <a:lstStyle/>
        <a:p>
          <a:pPr latinLnBrk="1"/>
          <a:r>
            <a:rPr lang="ko-KR" altLang="en-US" dirty="0" smtClean="0"/>
            <a:t>온라인 유통경로</a:t>
          </a:r>
          <a:endParaRPr lang="ko-KR" altLang="en-US" dirty="0"/>
        </a:p>
      </dgm:t>
    </dgm:pt>
    <dgm:pt modelId="{C62B703B-DCD5-4453-9709-0090A076E3B3}" type="parTrans" cxnId="{56ABE8CB-AC85-4CAC-92F0-CF2E458035D4}">
      <dgm:prSet/>
      <dgm:spPr/>
      <dgm:t>
        <a:bodyPr/>
        <a:lstStyle/>
        <a:p>
          <a:pPr latinLnBrk="1"/>
          <a:endParaRPr lang="ko-KR" altLang="en-US"/>
        </a:p>
      </dgm:t>
    </dgm:pt>
    <dgm:pt modelId="{56801AF5-1853-4FAF-920F-9DB57A7C0AD2}" type="sibTrans" cxnId="{56ABE8CB-AC85-4CAC-92F0-CF2E458035D4}">
      <dgm:prSet/>
      <dgm:spPr/>
      <dgm:t>
        <a:bodyPr/>
        <a:lstStyle/>
        <a:p>
          <a:pPr latinLnBrk="1"/>
          <a:endParaRPr lang="ko-KR" altLang="en-US"/>
        </a:p>
      </dgm:t>
    </dgm:pt>
    <dgm:pt modelId="{BC1768EE-83BF-4848-9050-C9A533FAB4DC}" type="pres">
      <dgm:prSet presAssocID="{DE1B6000-F2B0-4EAE-BD28-DE8FAC6E360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E4A1848-E89D-4D7F-8745-A52668E6942D}" type="pres">
      <dgm:prSet presAssocID="{D65EA4F6-FD84-48CE-961C-20CA035D3A34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DC713AB-EAB6-4CF1-BE3E-CABF5AE2A9FF}" type="pres">
      <dgm:prSet presAssocID="{964330FF-2924-4F5E-AD39-D9172A0DBE36}" presName="sibTrans" presStyleLbl="sibTrans2D1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DF03ABC6-BDFB-435F-BE26-E58674265F8F}" type="pres">
      <dgm:prSet presAssocID="{964330FF-2924-4F5E-AD39-D9172A0DBE36}" presName="connectorText" presStyleLbl="sibTrans2D1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A4D953CB-F2FB-4107-9295-F0095A70F49A}" type="pres">
      <dgm:prSet presAssocID="{D5236F6E-CCE6-42FB-90EB-12421FE27C3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0BB301A-FFED-48D4-B3B7-EC36D2061531}" type="pres">
      <dgm:prSet presAssocID="{B4B79F09-EAA9-47D1-9C9D-6958D6730EBC}" presName="sibTrans" presStyleLbl="sibTrans2D1" presStyleIdx="1" presStyleCnt="3"/>
      <dgm:spPr/>
      <dgm:t>
        <a:bodyPr/>
        <a:lstStyle/>
        <a:p>
          <a:pPr latinLnBrk="1"/>
          <a:endParaRPr lang="ko-KR" altLang="en-US"/>
        </a:p>
      </dgm:t>
    </dgm:pt>
    <dgm:pt modelId="{E5A28EE9-DCE4-4092-B830-BE353499BE3C}" type="pres">
      <dgm:prSet presAssocID="{B4B79F09-EAA9-47D1-9C9D-6958D6730EBC}" presName="connectorText" presStyleLbl="sibTrans2D1" presStyleIdx="1" presStyleCnt="3"/>
      <dgm:spPr/>
      <dgm:t>
        <a:bodyPr/>
        <a:lstStyle/>
        <a:p>
          <a:pPr latinLnBrk="1"/>
          <a:endParaRPr lang="ko-KR" altLang="en-US"/>
        </a:p>
      </dgm:t>
    </dgm:pt>
    <dgm:pt modelId="{BE2C311F-6900-449E-9545-EA17CBD95574}" type="pres">
      <dgm:prSet presAssocID="{80A87B3C-5CB6-44D0-BB61-6C7A49452B2D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C2417D1-0EDF-4DF3-85E1-F8BC41881413}" type="pres">
      <dgm:prSet presAssocID="{56801AF5-1853-4FAF-920F-9DB57A7C0AD2}" presName="sibTrans" presStyleLbl="sibTrans2D1" presStyleIdx="2" presStyleCnt="3"/>
      <dgm:spPr/>
      <dgm:t>
        <a:bodyPr/>
        <a:lstStyle/>
        <a:p>
          <a:pPr latinLnBrk="1"/>
          <a:endParaRPr lang="ko-KR" altLang="en-US"/>
        </a:p>
      </dgm:t>
    </dgm:pt>
    <dgm:pt modelId="{BFBB3785-EA9A-433F-808D-704CBA7A9FCB}" type="pres">
      <dgm:prSet presAssocID="{56801AF5-1853-4FAF-920F-9DB57A7C0AD2}" presName="connectorText" presStyleLbl="sibTrans2D1" presStyleIdx="2" presStyleCnt="3"/>
      <dgm:spPr/>
      <dgm:t>
        <a:bodyPr/>
        <a:lstStyle/>
        <a:p>
          <a:pPr latinLnBrk="1"/>
          <a:endParaRPr lang="ko-KR" altLang="en-US"/>
        </a:p>
      </dgm:t>
    </dgm:pt>
  </dgm:ptLst>
  <dgm:cxnLst>
    <dgm:cxn modelId="{397C9F2B-6448-47D3-A4D1-45438B10C0FD}" type="presOf" srcId="{D65EA4F6-FD84-48CE-961C-20CA035D3A34}" destId="{2E4A1848-E89D-4D7F-8745-A52668E6942D}" srcOrd="0" destOrd="0" presId="urn:microsoft.com/office/officeart/2005/8/layout/cycle7"/>
    <dgm:cxn modelId="{7E77450E-5EBD-4163-830A-43B0FBF4DD1D}" type="presOf" srcId="{B4B79F09-EAA9-47D1-9C9D-6958D6730EBC}" destId="{C0BB301A-FFED-48D4-B3B7-EC36D2061531}" srcOrd="0" destOrd="0" presId="urn:microsoft.com/office/officeart/2005/8/layout/cycle7"/>
    <dgm:cxn modelId="{12E95135-7FE3-4CA9-A3C7-A65A2A26A3CF}" type="presOf" srcId="{56801AF5-1853-4FAF-920F-9DB57A7C0AD2}" destId="{BFBB3785-EA9A-433F-808D-704CBA7A9FCB}" srcOrd="1" destOrd="0" presId="urn:microsoft.com/office/officeart/2005/8/layout/cycle7"/>
    <dgm:cxn modelId="{65B67C4B-22F2-4D5A-BC58-C044FC13A37E}" srcId="{DE1B6000-F2B0-4EAE-BD28-DE8FAC6E3604}" destId="{D5236F6E-CCE6-42FB-90EB-12421FE27C3D}" srcOrd="1" destOrd="0" parTransId="{1C36FB0E-78C0-4DC4-AED6-FE40459D10D5}" sibTransId="{B4B79F09-EAA9-47D1-9C9D-6958D6730EBC}"/>
    <dgm:cxn modelId="{724960D6-B12F-410C-A915-CA2AC70349F0}" srcId="{DE1B6000-F2B0-4EAE-BD28-DE8FAC6E3604}" destId="{D65EA4F6-FD84-48CE-961C-20CA035D3A34}" srcOrd="0" destOrd="0" parTransId="{E3365796-9413-4097-9614-FDA8F2DA48AA}" sibTransId="{964330FF-2924-4F5E-AD39-D9172A0DBE36}"/>
    <dgm:cxn modelId="{6A463E08-E2C9-42F8-9CB3-21D41AE5A575}" type="presOf" srcId="{80A87B3C-5CB6-44D0-BB61-6C7A49452B2D}" destId="{BE2C311F-6900-449E-9545-EA17CBD95574}" srcOrd="0" destOrd="0" presId="urn:microsoft.com/office/officeart/2005/8/layout/cycle7"/>
    <dgm:cxn modelId="{99EA2FD0-D5FF-43DD-9E29-287767651158}" type="presOf" srcId="{964330FF-2924-4F5E-AD39-D9172A0DBE36}" destId="{CDC713AB-EAB6-4CF1-BE3E-CABF5AE2A9FF}" srcOrd="0" destOrd="0" presId="urn:microsoft.com/office/officeart/2005/8/layout/cycle7"/>
    <dgm:cxn modelId="{3F85F876-6586-4F09-B1FC-5FB58152BDAF}" type="presOf" srcId="{964330FF-2924-4F5E-AD39-D9172A0DBE36}" destId="{DF03ABC6-BDFB-435F-BE26-E58674265F8F}" srcOrd="1" destOrd="0" presId="urn:microsoft.com/office/officeart/2005/8/layout/cycle7"/>
    <dgm:cxn modelId="{D660D686-FC54-4ED6-88AC-B6171814B80B}" type="presOf" srcId="{D5236F6E-CCE6-42FB-90EB-12421FE27C3D}" destId="{A4D953CB-F2FB-4107-9295-F0095A70F49A}" srcOrd="0" destOrd="0" presId="urn:microsoft.com/office/officeart/2005/8/layout/cycle7"/>
    <dgm:cxn modelId="{1741A274-5B0D-41CA-AEBD-4D180EE76F8B}" type="presOf" srcId="{DE1B6000-F2B0-4EAE-BD28-DE8FAC6E3604}" destId="{BC1768EE-83BF-4848-9050-C9A533FAB4DC}" srcOrd="0" destOrd="0" presId="urn:microsoft.com/office/officeart/2005/8/layout/cycle7"/>
    <dgm:cxn modelId="{B61CAB29-15D9-4244-819D-7331ADD1A962}" type="presOf" srcId="{56801AF5-1853-4FAF-920F-9DB57A7C0AD2}" destId="{3C2417D1-0EDF-4DF3-85E1-F8BC41881413}" srcOrd="0" destOrd="0" presId="urn:microsoft.com/office/officeart/2005/8/layout/cycle7"/>
    <dgm:cxn modelId="{C4525738-8970-4593-B48D-CF821A199FBC}" type="presOf" srcId="{B4B79F09-EAA9-47D1-9C9D-6958D6730EBC}" destId="{E5A28EE9-DCE4-4092-B830-BE353499BE3C}" srcOrd="1" destOrd="0" presId="urn:microsoft.com/office/officeart/2005/8/layout/cycle7"/>
    <dgm:cxn modelId="{56ABE8CB-AC85-4CAC-92F0-CF2E458035D4}" srcId="{DE1B6000-F2B0-4EAE-BD28-DE8FAC6E3604}" destId="{80A87B3C-5CB6-44D0-BB61-6C7A49452B2D}" srcOrd="2" destOrd="0" parTransId="{C62B703B-DCD5-4453-9709-0090A076E3B3}" sibTransId="{56801AF5-1853-4FAF-920F-9DB57A7C0AD2}"/>
    <dgm:cxn modelId="{6DD1C917-4D61-4CC2-900D-15B67EACB30B}" type="presParOf" srcId="{BC1768EE-83BF-4848-9050-C9A533FAB4DC}" destId="{2E4A1848-E89D-4D7F-8745-A52668E6942D}" srcOrd="0" destOrd="0" presId="urn:microsoft.com/office/officeart/2005/8/layout/cycle7"/>
    <dgm:cxn modelId="{9DA3D17F-63CC-4DD7-8334-A166FA976D37}" type="presParOf" srcId="{BC1768EE-83BF-4848-9050-C9A533FAB4DC}" destId="{CDC713AB-EAB6-4CF1-BE3E-CABF5AE2A9FF}" srcOrd="1" destOrd="0" presId="urn:microsoft.com/office/officeart/2005/8/layout/cycle7"/>
    <dgm:cxn modelId="{DCA1CE4A-0C17-4174-85B1-6FCDBA103439}" type="presParOf" srcId="{CDC713AB-EAB6-4CF1-BE3E-CABF5AE2A9FF}" destId="{DF03ABC6-BDFB-435F-BE26-E58674265F8F}" srcOrd="0" destOrd="0" presId="urn:microsoft.com/office/officeart/2005/8/layout/cycle7"/>
    <dgm:cxn modelId="{BB8EE24B-591B-480D-9BB3-ECCF28065A57}" type="presParOf" srcId="{BC1768EE-83BF-4848-9050-C9A533FAB4DC}" destId="{A4D953CB-F2FB-4107-9295-F0095A70F49A}" srcOrd="2" destOrd="0" presId="urn:microsoft.com/office/officeart/2005/8/layout/cycle7"/>
    <dgm:cxn modelId="{80F3E68A-1AFA-40B7-9EB1-3019A2B7F5FA}" type="presParOf" srcId="{BC1768EE-83BF-4848-9050-C9A533FAB4DC}" destId="{C0BB301A-FFED-48D4-B3B7-EC36D2061531}" srcOrd="3" destOrd="0" presId="urn:microsoft.com/office/officeart/2005/8/layout/cycle7"/>
    <dgm:cxn modelId="{2E8BA902-3175-46D0-9C78-2C3F2F9D8407}" type="presParOf" srcId="{C0BB301A-FFED-48D4-B3B7-EC36D2061531}" destId="{E5A28EE9-DCE4-4092-B830-BE353499BE3C}" srcOrd="0" destOrd="0" presId="urn:microsoft.com/office/officeart/2005/8/layout/cycle7"/>
    <dgm:cxn modelId="{FF98613B-DDA8-4257-A34F-E75601DB2D39}" type="presParOf" srcId="{BC1768EE-83BF-4848-9050-C9A533FAB4DC}" destId="{BE2C311F-6900-449E-9545-EA17CBD95574}" srcOrd="4" destOrd="0" presId="urn:microsoft.com/office/officeart/2005/8/layout/cycle7"/>
    <dgm:cxn modelId="{290382CD-9A4C-4808-8032-9B1D84231F45}" type="presParOf" srcId="{BC1768EE-83BF-4848-9050-C9A533FAB4DC}" destId="{3C2417D1-0EDF-4DF3-85E1-F8BC41881413}" srcOrd="5" destOrd="0" presId="urn:microsoft.com/office/officeart/2005/8/layout/cycle7"/>
    <dgm:cxn modelId="{8AA1896C-87F9-4493-970A-FA2FDFBFFB05}" type="presParOf" srcId="{3C2417D1-0EDF-4DF3-85E1-F8BC41881413}" destId="{BFBB3785-EA9A-433F-808D-704CBA7A9FCB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62FF000-001B-4D71-B229-D3B3BB3BCCE2}" type="doc">
      <dgm:prSet loTypeId="urn:microsoft.com/office/officeart/2005/8/layout/gear1" loCatId="relationship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pPr latinLnBrk="1"/>
          <a:endParaRPr lang="ko-KR" altLang="en-US"/>
        </a:p>
      </dgm:t>
    </dgm:pt>
    <dgm:pt modelId="{2B41F35B-9C91-4320-856B-64A94079971A}">
      <dgm:prSet phldrT="[텍스트]"/>
      <dgm:spPr/>
      <dgm:t>
        <a:bodyPr/>
        <a:lstStyle/>
        <a:p>
          <a:pPr latinLnBrk="1"/>
          <a:r>
            <a:rPr lang="ko-KR" altLang="en-US" dirty="0" smtClean="0"/>
            <a:t>프로슈퍼마케팅</a:t>
          </a:r>
          <a:r>
            <a:rPr lang="en-US" altLang="en-US" dirty="0" smtClean="0"/>
            <a:t>(</a:t>
          </a:r>
          <a:r>
            <a:rPr lang="en-US" altLang="en-US" dirty="0" err="1" smtClean="0"/>
            <a:t>Prosumer</a:t>
          </a:r>
          <a:r>
            <a:rPr lang="en-US" altLang="en-US" dirty="0" smtClean="0"/>
            <a:t> Marketing)</a:t>
          </a:r>
          <a:endParaRPr lang="ko-KR" altLang="en-US" dirty="0"/>
        </a:p>
      </dgm:t>
    </dgm:pt>
    <dgm:pt modelId="{DEB3FBA3-47B1-486F-9BC0-DDB1CDE4B864}" type="parTrans" cxnId="{B95EC06D-5DC5-41C0-AE05-DCD2BE3E5286}">
      <dgm:prSet/>
      <dgm:spPr/>
      <dgm:t>
        <a:bodyPr/>
        <a:lstStyle/>
        <a:p>
          <a:pPr latinLnBrk="1"/>
          <a:endParaRPr lang="ko-KR" altLang="en-US"/>
        </a:p>
      </dgm:t>
    </dgm:pt>
    <dgm:pt modelId="{F2612DF7-0BA9-4E33-8D37-4CA46B42D61A}" type="sibTrans" cxnId="{B95EC06D-5DC5-41C0-AE05-DCD2BE3E5286}">
      <dgm:prSet/>
      <dgm:spPr/>
      <dgm:t>
        <a:bodyPr/>
        <a:lstStyle/>
        <a:p>
          <a:pPr latinLnBrk="1"/>
          <a:endParaRPr lang="ko-KR" altLang="en-US"/>
        </a:p>
      </dgm:t>
    </dgm:pt>
    <dgm:pt modelId="{A661A099-7F94-4C82-A29A-EA38A3E82E6F}">
      <dgm:prSet phldrT="[텍스트]"/>
      <dgm:spPr/>
      <dgm:t>
        <a:bodyPr/>
        <a:lstStyle/>
        <a:p>
          <a:pPr latinLnBrk="1"/>
          <a:r>
            <a:rPr lang="en-US" altLang="en-US" dirty="0" smtClean="0"/>
            <a:t>SWOT</a:t>
          </a:r>
          <a:endParaRPr lang="ko-KR" altLang="en-US" dirty="0"/>
        </a:p>
      </dgm:t>
    </dgm:pt>
    <dgm:pt modelId="{89545381-0282-4A31-B4B2-E5D2AD8585CA}" type="parTrans" cxnId="{A4335501-3853-4F83-AC02-9C39F06865DE}">
      <dgm:prSet/>
      <dgm:spPr/>
      <dgm:t>
        <a:bodyPr/>
        <a:lstStyle/>
        <a:p>
          <a:pPr latinLnBrk="1"/>
          <a:endParaRPr lang="ko-KR" altLang="en-US"/>
        </a:p>
      </dgm:t>
    </dgm:pt>
    <dgm:pt modelId="{3A00FC0E-0F82-4AF2-A594-FD51F72AF2D1}" type="sibTrans" cxnId="{A4335501-3853-4F83-AC02-9C39F06865DE}">
      <dgm:prSet/>
      <dgm:spPr/>
      <dgm:t>
        <a:bodyPr/>
        <a:lstStyle/>
        <a:p>
          <a:pPr latinLnBrk="1"/>
          <a:endParaRPr lang="ko-KR" altLang="en-US"/>
        </a:p>
      </dgm:t>
    </dgm:pt>
    <dgm:pt modelId="{68C0963B-3137-4834-94BB-AD0C97383011}">
      <dgm:prSet phldrT="[텍스트]"/>
      <dgm:spPr/>
      <dgm:t>
        <a:bodyPr/>
        <a:lstStyle/>
        <a:p>
          <a:pPr latinLnBrk="1"/>
          <a:r>
            <a:rPr lang="en-US" altLang="ko-KR" dirty="0" smtClean="0"/>
            <a:t>STP</a:t>
          </a:r>
          <a:endParaRPr lang="ko-KR" altLang="en-US" dirty="0"/>
        </a:p>
      </dgm:t>
    </dgm:pt>
    <dgm:pt modelId="{5B5871FF-7AD6-41CB-BC46-30692766F5FD}" type="parTrans" cxnId="{EF3708D0-8189-4F83-A1B9-0C4CE65316FD}">
      <dgm:prSet/>
      <dgm:spPr/>
      <dgm:t>
        <a:bodyPr/>
        <a:lstStyle/>
        <a:p>
          <a:pPr latinLnBrk="1"/>
          <a:endParaRPr lang="ko-KR" altLang="en-US"/>
        </a:p>
      </dgm:t>
    </dgm:pt>
    <dgm:pt modelId="{098D7972-ECA0-4EE5-8286-4D707541B0EE}" type="sibTrans" cxnId="{EF3708D0-8189-4F83-A1B9-0C4CE65316FD}">
      <dgm:prSet/>
      <dgm:spPr/>
      <dgm:t>
        <a:bodyPr/>
        <a:lstStyle/>
        <a:p>
          <a:pPr latinLnBrk="1"/>
          <a:endParaRPr lang="ko-KR" altLang="en-US"/>
        </a:p>
      </dgm:t>
    </dgm:pt>
    <dgm:pt modelId="{07767FF0-D378-4F40-A5F8-C1B6A188FF39}">
      <dgm:prSet/>
      <dgm:spPr/>
      <dgm:t>
        <a:bodyPr/>
        <a:lstStyle/>
        <a:p>
          <a:pPr latinLnBrk="1"/>
          <a:endParaRPr lang="ko-KR" altLang="en-US"/>
        </a:p>
      </dgm:t>
    </dgm:pt>
    <dgm:pt modelId="{1FE89925-365F-4E85-8F0D-C1B8B18CB4BF}" type="parTrans" cxnId="{76938DC8-2C5C-47F4-87BC-24B45BF34F03}">
      <dgm:prSet/>
      <dgm:spPr/>
      <dgm:t>
        <a:bodyPr/>
        <a:lstStyle/>
        <a:p>
          <a:pPr latinLnBrk="1"/>
          <a:endParaRPr lang="ko-KR" altLang="en-US"/>
        </a:p>
      </dgm:t>
    </dgm:pt>
    <dgm:pt modelId="{6CA608A6-2F2D-4A0D-9D2B-92FC6E41AB2C}" type="sibTrans" cxnId="{76938DC8-2C5C-47F4-87BC-24B45BF34F03}">
      <dgm:prSet/>
      <dgm:spPr/>
      <dgm:t>
        <a:bodyPr/>
        <a:lstStyle/>
        <a:p>
          <a:pPr latinLnBrk="1"/>
          <a:endParaRPr lang="ko-KR" altLang="en-US"/>
        </a:p>
      </dgm:t>
    </dgm:pt>
    <dgm:pt modelId="{6F0F0928-FE10-4DF3-AA35-7FD98DFBF297}">
      <dgm:prSet phldrT="[텍스트]"/>
      <dgm:spPr/>
      <dgm:t>
        <a:bodyPr/>
        <a:lstStyle/>
        <a:p>
          <a:pPr latinLnBrk="1"/>
          <a:endParaRPr lang="ko-KR" altLang="en-US"/>
        </a:p>
      </dgm:t>
    </dgm:pt>
    <dgm:pt modelId="{583A2207-BE99-4948-B65C-94048BBDD7C3}" type="parTrans" cxnId="{BCD7925B-64D6-46A4-BF1D-236AF5E8CC0A}">
      <dgm:prSet/>
      <dgm:spPr/>
      <dgm:t>
        <a:bodyPr/>
        <a:lstStyle/>
        <a:p>
          <a:pPr latinLnBrk="1"/>
          <a:endParaRPr lang="ko-KR" altLang="en-US"/>
        </a:p>
      </dgm:t>
    </dgm:pt>
    <dgm:pt modelId="{22F8DDE0-3B33-4A91-B522-EBDC62E05088}" type="sibTrans" cxnId="{BCD7925B-64D6-46A4-BF1D-236AF5E8CC0A}">
      <dgm:prSet/>
      <dgm:spPr/>
      <dgm:t>
        <a:bodyPr/>
        <a:lstStyle/>
        <a:p>
          <a:pPr latinLnBrk="1"/>
          <a:endParaRPr lang="ko-KR" altLang="en-US"/>
        </a:p>
      </dgm:t>
    </dgm:pt>
    <dgm:pt modelId="{4814911E-301D-4151-8C91-3D828FB63A8E}" type="pres">
      <dgm:prSet presAssocID="{262FF000-001B-4D71-B229-D3B3BB3BCCE2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EB1FC80-1485-48F7-995B-F633BCF75490}" type="pres">
      <dgm:prSet presAssocID="{2B41F35B-9C91-4320-856B-64A94079971A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7BAED82-B0D5-4E86-A77C-99C59C939D29}" type="pres">
      <dgm:prSet presAssocID="{2B41F35B-9C91-4320-856B-64A94079971A}" presName="gear1srcNode" presStyleLbl="node1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F462CABE-3FBE-4AB3-859A-8F41AFD23647}" type="pres">
      <dgm:prSet presAssocID="{2B41F35B-9C91-4320-856B-64A94079971A}" presName="gear1dstNode" presStyleLbl="node1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4F63AD93-EA44-4C3B-83A6-E94A2CC6BEB7}" type="pres">
      <dgm:prSet presAssocID="{A661A099-7F94-4C82-A29A-EA38A3E82E6F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C055B8D-C34B-4731-B396-2DC8A5801D4E}" type="pres">
      <dgm:prSet presAssocID="{A661A099-7F94-4C82-A29A-EA38A3E82E6F}" presName="gear2srcNode" presStyleLbl="node1" presStyleIdx="1" presStyleCnt="3"/>
      <dgm:spPr/>
      <dgm:t>
        <a:bodyPr/>
        <a:lstStyle/>
        <a:p>
          <a:pPr latinLnBrk="1"/>
          <a:endParaRPr lang="ko-KR" altLang="en-US"/>
        </a:p>
      </dgm:t>
    </dgm:pt>
    <dgm:pt modelId="{A53664F7-139C-4A21-BE15-983474F2F27C}" type="pres">
      <dgm:prSet presAssocID="{A661A099-7F94-4C82-A29A-EA38A3E82E6F}" presName="gear2dstNode" presStyleLbl="node1" presStyleIdx="1" presStyleCnt="3"/>
      <dgm:spPr/>
      <dgm:t>
        <a:bodyPr/>
        <a:lstStyle/>
        <a:p>
          <a:pPr latinLnBrk="1"/>
          <a:endParaRPr lang="ko-KR" altLang="en-US"/>
        </a:p>
      </dgm:t>
    </dgm:pt>
    <dgm:pt modelId="{289B0E1A-C1D7-422C-B214-224900C44C69}" type="pres">
      <dgm:prSet presAssocID="{68C0963B-3137-4834-94BB-AD0C97383011}" presName="gear3" presStyleLbl="node1" presStyleIdx="2" presStyleCnt="3"/>
      <dgm:spPr/>
      <dgm:t>
        <a:bodyPr/>
        <a:lstStyle/>
        <a:p>
          <a:pPr latinLnBrk="1"/>
          <a:endParaRPr lang="ko-KR" altLang="en-US"/>
        </a:p>
      </dgm:t>
    </dgm:pt>
    <dgm:pt modelId="{171A8C53-49E9-479C-905A-39952E2F529C}" type="pres">
      <dgm:prSet presAssocID="{68C0963B-3137-4834-94BB-AD0C97383011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A05B379-8D0E-4684-BEC5-9EBF27C0BE8F}" type="pres">
      <dgm:prSet presAssocID="{68C0963B-3137-4834-94BB-AD0C97383011}" presName="gear3srcNode" presStyleLbl="node1" presStyleIdx="2" presStyleCnt="3"/>
      <dgm:spPr/>
      <dgm:t>
        <a:bodyPr/>
        <a:lstStyle/>
        <a:p>
          <a:pPr latinLnBrk="1"/>
          <a:endParaRPr lang="ko-KR" altLang="en-US"/>
        </a:p>
      </dgm:t>
    </dgm:pt>
    <dgm:pt modelId="{B5E9E4FE-9E0F-4D1A-83BA-8CAA1220233A}" type="pres">
      <dgm:prSet presAssocID="{68C0963B-3137-4834-94BB-AD0C97383011}" presName="gear3dstNode" presStyleLbl="node1" presStyleIdx="2" presStyleCnt="3"/>
      <dgm:spPr/>
      <dgm:t>
        <a:bodyPr/>
        <a:lstStyle/>
        <a:p>
          <a:pPr latinLnBrk="1"/>
          <a:endParaRPr lang="ko-KR" altLang="en-US"/>
        </a:p>
      </dgm:t>
    </dgm:pt>
    <dgm:pt modelId="{994BC0F2-9A02-4F23-B626-77A782D5E497}" type="pres">
      <dgm:prSet presAssocID="{F2612DF7-0BA9-4E33-8D37-4CA46B42D61A}" presName="connector1" presStyleLbl="sibTrans2D1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A53E4B04-8434-4869-8466-EFDAFEB67E0B}" type="pres">
      <dgm:prSet presAssocID="{3A00FC0E-0F82-4AF2-A594-FD51F72AF2D1}" presName="connector2" presStyleLbl="sibTrans2D1" presStyleIdx="1" presStyleCnt="3"/>
      <dgm:spPr/>
      <dgm:t>
        <a:bodyPr/>
        <a:lstStyle/>
        <a:p>
          <a:pPr latinLnBrk="1"/>
          <a:endParaRPr lang="ko-KR" altLang="en-US"/>
        </a:p>
      </dgm:t>
    </dgm:pt>
    <dgm:pt modelId="{8A9D5940-070D-42F2-9850-CEC9962D7E5F}" type="pres">
      <dgm:prSet presAssocID="{098D7972-ECA0-4EE5-8286-4D707541B0EE}" presName="connector3" presStyleLbl="sibTrans2D1" presStyleIdx="2" presStyleCnt="3"/>
      <dgm:spPr/>
      <dgm:t>
        <a:bodyPr/>
        <a:lstStyle/>
        <a:p>
          <a:pPr latinLnBrk="1"/>
          <a:endParaRPr lang="ko-KR" altLang="en-US"/>
        </a:p>
      </dgm:t>
    </dgm:pt>
  </dgm:ptLst>
  <dgm:cxnLst>
    <dgm:cxn modelId="{A4335501-3853-4F83-AC02-9C39F06865DE}" srcId="{262FF000-001B-4D71-B229-D3B3BB3BCCE2}" destId="{A661A099-7F94-4C82-A29A-EA38A3E82E6F}" srcOrd="1" destOrd="0" parTransId="{89545381-0282-4A31-B4B2-E5D2AD8585CA}" sibTransId="{3A00FC0E-0F82-4AF2-A594-FD51F72AF2D1}"/>
    <dgm:cxn modelId="{60B95FDA-002E-47D0-8921-846152359426}" type="presOf" srcId="{A661A099-7F94-4C82-A29A-EA38A3E82E6F}" destId="{FC055B8D-C34B-4731-B396-2DC8A5801D4E}" srcOrd="1" destOrd="0" presId="urn:microsoft.com/office/officeart/2005/8/layout/gear1"/>
    <dgm:cxn modelId="{46C17996-7EFF-4781-9A5A-D337FB54A028}" type="presOf" srcId="{2B41F35B-9C91-4320-856B-64A94079971A}" destId="{8EB1FC80-1485-48F7-995B-F633BCF75490}" srcOrd="0" destOrd="0" presId="urn:microsoft.com/office/officeart/2005/8/layout/gear1"/>
    <dgm:cxn modelId="{7D0F1CA5-6B55-4F0D-9CFD-785946B34FBE}" type="presOf" srcId="{68C0963B-3137-4834-94BB-AD0C97383011}" destId="{289B0E1A-C1D7-422C-B214-224900C44C69}" srcOrd="0" destOrd="0" presId="urn:microsoft.com/office/officeart/2005/8/layout/gear1"/>
    <dgm:cxn modelId="{3DBEB366-41A9-45E4-A727-BA1BFC317A0E}" type="presOf" srcId="{F2612DF7-0BA9-4E33-8D37-4CA46B42D61A}" destId="{994BC0F2-9A02-4F23-B626-77A782D5E497}" srcOrd="0" destOrd="0" presId="urn:microsoft.com/office/officeart/2005/8/layout/gear1"/>
    <dgm:cxn modelId="{5AC515BF-A020-4026-80BE-7ADADAE602BE}" type="presOf" srcId="{68C0963B-3137-4834-94BB-AD0C97383011}" destId="{CA05B379-8D0E-4684-BEC5-9EBF27C0BE8F}" srcOrd="2" destOrd="0" presId="urn:microsoft.com/office/officeart/2005/8/layout/gear1"/>
    <dgm:cxn modelId="{EF3708D0-8189-4F83-A1B9-0C4CE65316FD}" srcId="{262FF000-001B-4D71-B229-D3B3BB3BCCE2}" destId="{68C0963B-3137-4834-94BB-AD0C97383011}" srcOrd="2" destOrd="0" parTransId="{5B5871FF-7AD6-41CB-BC46-30692766F5FD}" sibTransId="{098D7972-ECA0-4EE5-8286-4D707541B0EE}"/>
    <dgm:cxn modelId="{97A86677-E266-4975-A92E-D2A8EC626321}" type="presOf" srcId="{2B41F35B-9C91-4320-856B-64A94079971A}" destId="{F462CABE-3FBE-4AB3-859A-8F41AFD23647}" srcOrd="2" destOrd="0" presId="urn:microsoft.com/office/officeart/2005/8/layout/gear1"/>
    <dgm:cxn modelId="{FCA8C680-A6F0-4D3D-9C0B-6B9A2549A147}" type="presOf" srcId="{A661A099-7F94-4C82-A29A-EA38A3E82E6F}" destId="{4F63AD93-EA44-4C3B-83A6-E94A2CC6BEB7}" srcOrd="0" destOrd="0" presId="urn:microsoft.com/office/officeart/2005/8/layout/gear1"/>
    <dgm:cxn modelId="{39EA8839-5B07-4E76-BA80-48B8312DAC88}" type="presOf" srcId="{2B41F35B-9C91-4320-856B-64A94079971A}" destId="{57BAED82-B0D5-4E86-A77C-99C59C939D29}" srcOrd="1" destOrd="0" presId="urn:microsoft.com/office/officeart/2005/8/layout/gear1"/>
    <dgm:cxn modelId="{F45C9141-7E1F-48A4-A264-D59F40051610}" type="presOf" srcId="{68C0963B-3137-4834-94BB-AD0C97383011}" destId="{B5E9E4FE-9E0F-4D1A-83BA-8CAA1220233A}" srcOrd="3" destOrd="0" presId="urn:microsoft.com/office/officeart/2005/8/layout/gear1"/>
    <dgm:cxn modelId="{BCD7925B-64D6-46A4-BF1D-236AF5E8CC0A}" srcId="{262FF000-001B-4D71-B229-D3B3BB3BCCE2}" destId="{6F0F0928-FE10-4DF3-AA35-7FD98DFBF297}" srcOrd="4" destOrd="0" parTransId="{583A2207-BE99-4948-B65C-94048BBDD7C3}" sibTransId="{22F8DDE0-3B33-4A91-B522-EBDC62E05088}"/>
    <dgm:cxn modelId="{44B27094-19C9-49A8-A31F-FF93FBAC2F72}" type="presOf" srcId="{262FF000-001B-4D71-B229-D3B3BB3BCCE2}" destId="{4814911E-301D-4151-8C91-3D828FB63A8E}" srcOrd="0" destOrd="0" presId="urn:microsoft.com/office/officeart/2005/8/layout/gear1"/>
    <dgm:cxn modelId="{9296F717-3D79-4612-88B5-A61DCF0F7EA4}" type="presOf" srcId="{A661A099-7F94-4C82-A29A-EA38A3E82E6F}" destId="{A53664F7-139C-4A21-BE15-983474F2F27C}" srcOrd="2" destOrd="0" presId="urn:microsoft.com/office/officeart/2005/8/layout/gear1"/>
    <dgm:cxn modelId="{76938DC8-2C5C-47F4-87BC-24B45BF34F03}" srcId="{262FF000-001B-4D71-B229-D3B3BB3BCCE2}" destId="{07767FF0-D378-4F40-A5F8-C1B6A188FF39}" srcOrd="3" destOrd="0" parTransId="{1FE89925-365F-4E85-8F0D-C1B8B18CB4BF}" sibTransId="{6CA608A6-2F2D-4A0D-9D2B-92FC6E41AB2C}"/>
    <dgm:cxn modelId="{9E297997-D1CD-4EB6-9B53-F62BCB78E6B2}" type="presOf" srcId="{3A00FC0E-0F82-4AF2-A594-FD51F72AF2D1}" destId="{A53E4B04-8434-4869-8466-EFDAFEB67E0B}" srcOrd="0" destOrd="0" presId="urn:microsoft.com/office/officeart/2005/8/layout/gear1"/>
    <dgm:cxn modelId="{E4C9E99E-ABF6-4A0A-A575-91197F6FB663}" type="presOf" srcId="{098D7972-ECA0-4EE5-8286-4D707541B0EE}" destId="{8A9D5940-070D-42F2-9850-CEC9962D7E5F}" srcOrd="0" destOrd="0" presId="urn:microsoft.com/office/officeart/2005/8/layout/gear1"/>
    <dgm:cxn modelId="{B95EC06D-5DC5-41C0-AE05-DCD2BE3E5286}" srcId="{262FF000-001B-4D71-B229-D3B3BB3BCCE2}" destId="{2B41F35B-9C91-4320-856B-64A94079971A}" srcOrd="0" destOrd="0" parTransId="{DEB3FBA3-47B1-486F-9BC0-DDB1CDE4B864}" sibTransId="{F2612DF7-0BA9-4E33-8D37-4CA46B42D61A}"/>
    <dgm:cxn modelId="{557D7725-31B3-45AA-908C-0E570EFE12B8}" type="presOf" srcId="{68C0963B-3137-4834-94BB-AD0C97383011}" destId="{171A8C53-49E9-479C-905A-39952E2F529C}" srcOrd="1" destOrd="0" presId="urn:microsoft.com/office/officeart/2005/8/layout/gear1"/>
    <dgm:cxn modelId="{DC928662-963C-409E-908D-49E89E1FCD11}" type="presParOf" srcId="{4814911E-301D-4151-8C91-3D828FB63A8E}" destId="{8EB1FC80-1485-48F7-995B-F633BCF75490}" srcOrd="0" destOrd="0" presId="urn:microsoft.com/office/officeart/2005/8/layout/gear1"/>
    <dgm:cxn modelId="{0E5E0557-4B59-45BD-A41A-A009CEC2F882}" type="presParOf" srcId="{4814911E-301D-4151-8C91-3D828FB63A8E}" destId="{57BAED82-B0D5-4E86-A77C-99C59C939D29}" srcOrd="1" destOrd="0" presId="urn:microsoft.com/office/officeart/2005/8/layout/gear1"/>
    <dgm:cxn modelId="{4E91C0D3-8D6E-4201-AE48-FFE854037216}" type="presParOf" srcId="{4814911E-301D-4151-8C91-3D828FB63A8E}" destId="{F462CABE-3FBE-4AB3-859A-8F41AFD23647}" srcOrd="2" destOrd="0" presId="urn:microsoft.com/office/officeart/2005/8/layout/gear1"/>
    <dgm:cxn modelId="{286317A6-C65D-4CC5-9A06-D9F7DF69FFD6}" type="presParOf" srcId="{4814911E-301D-4151-8C91-3D828FB63A8E}" destId="{4F63AD93-EA44-4C3B-83A6-E94A2CC6BEB7}" srcOrd="3" destOrd="0" presId="urn:microsoft.com/office/officeart/2005/8/layout/gear1"/>
    <dgm:cxn modelId="{BD60F28F-9AFB-4C2B-A4D5-1CD5B25E199F}" type="presParOf" srcId="{4814911E-301D-4151-8C91-3D828FB63A8E}" destId="{FC055B8D-C34B-4731-B396-2DC8A5801D4E}" srcOrd="4" destOrd="0" presId="urn:microsoft.com/office/officeart/2005/8/layout/gear1"/>
    <dgm:cxn modelId="{3B3AB134-42D8-4423-B4ED-F661AB21C2EC}" type="presParOf" srcId="{4814911E-301D-4151-8C91-3D828FB63A8E}" destId="{A53664F7-139C-4A21-BE15-983474F2F27C}" srcOrd="5" destOrd="0" presId="urn:microsoft.com/office/officeart/2005/8/layout/gear1"/>
    <dgm:cxn modelId="{635747AB-9562-432D-AA95-907431EE82B8}" type="presParOf" srcId="{4814911E-301D-4151-8C91-3D828FB63A8E}" destId="{289B0E1A-C1D7-422C-B214-224900C44C69}" srcOrd="6" destOrd="0" presId="urn:microsoft.com/office/officeart/2005/8/layout/gear1"/>
    <dgm:cxn modelId="{8558DE8C-1A3E-4A81-9369-698BB6EEF7E4}" type="presParOf" srcId="{4814911E-301D-4151-8C91-3D828FB63A8E}" destId="{171A8C53-49E9-479C-905A-39952E2F529C}" srcOrd="7" destOrd="0" presId="urn:microsoft.com/office/officeart/2005/8/layout/gear1"/>
    <dgm:cxn modelId="{5F17825F-98F7-4976-8E2D-8A4085D2AE59}" type="presParOf" srcId="{4814911E-301D-4151-8C91-3D828FB63A8E}" destId="{CA05B379-8D0E-4684-BEC5-9EBF27C0BE8F}" srcOrd="8" destOrd="0" presId="urn:microsoft.com/office/officeart/2005/8/layout/gear1"/>
    <dgm:cxn modelId="{C9D3420E-4CFA-4A76-9381-9A9B94C9DB17}" type="presParOf" srcId="{4814911E-301D-4151-8C91-3D828FB63A8E}" destId="{B5E9E4FE-9E0F-4D1A-83BA-8CAA1220233A}" srcOrd="9" destOrd="0" presId="urn:microsoft.com/office/officeart/2005/8/layout/gear1"/>
    <dgm:cxn modelId="{4050233E-D479-425C-AF53-E4E76088A474}" type="presParOf" srcId="{4814911E-301D-4151-8C91-3D828FB63A8E}" destId="{994BC0F2-9A02-4F23-B626-77A782D5E497}" srcOrd="10" destOrd="0" presId="urn:microsoft.com/office/officeart/2005/8/layout/gear1"/>
    <dgm:cxn modelId="{BC10279B-722B-4EA6-950D-F74C2D107543}" type="presParOf" srcId="{4814911E-301D-4151-8C91-3D828FB63A8E}" destId="{A53E4B04-8434-4869-8466-EFDAFEB67E0B}" srcOrd="11" destOrd="0" presId="urn:microsoft.com/office/officeart/2005/8/layout/gear1"/>
    <dgm:cxn modelId="{EF33720B-66B4-43C2-B13D-5348B3A73289}" type="presParOf" srcId="{4814911E-301D-4151-8C91-3D828FB63A8E}" destId="{8A9D5940-070D-42F2-9850-CEC9962D7E5F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101F5CA-6BBB-4483-A754-BD2640754148}">
      <dsp:nvSpPr>
        <dsp:cNvPr id="0" name=""/>
        <dsp:cNvSpPr/>
      </dsp:nvSpPr>
      <dsp:spPr>
        <a:xfrm>
          <a:off x="4603328" y="2308087"/>
          <a:ext cx="2599470" cy="180281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800" kern="1200" dirty="0" smtClean="0"/>
            <a:t>다수의 유사 경쟁   회사 출현</a:t>
          </a:r>
          <a:endParaRPr lang="ko-KR" altLang="en-US" sz="1800" kern="1200" dirty="0"/>
        </a:p>
        <a:p>
          <a:pPr marL="171450" lvl="1" indent="-171450" algn="l" defTabSz="8001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800" kern="1200" dirty="0" smtClean="0"/>
            <a:t>중저가 기업들의 초저가 제품 출시</a:t>
          </a:r>
        </a:p>
        <a:p>
          <a:pPr marL="171450" lvl="1" indent="-171450" algn="l" defTabSz="8001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800" kern="1200" dirty="0" smtClean="0"/>
            <a:t>자연주의 제품 선호</a:t>
          </a:r>
        </a:p>
      </dsp:txBody>
      <dsp:txXfrm>
        <a:off x="5383169" y="2758791"/>
        <a:ext cx="1819629" cy="1352111"/>
      </dsp:txXfrm>
    </dsp:sp>
    <dsp:sp modelId="{59092E4F-9C11-4F53-8F29-BE5B243981EB}">
      <dsp:nvSpPr>
        <dsp:cNvPr id="0" name=""/>
        <dsp:cNvSpPr/>
      </dsp:nvSpPr>
      <dsp:spPr>
        <a:xfrm>
          <a:off x="920189" y="2308087"/>
          <a:ext cx="2599470" cy="180281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800" kern="1200" dirty="0" smtClean="0"/>
            <a:t>브랜드 충성도 적음</a:t>
          </a:r>
          <a:endParaRPr lang="ko-KR" altLang="en-US" sz="1800" kern="1200" dirty="0"/>
        </a:p>
        <a:p>
          <a:pPr marL="171450" lvl="1" indent="-171450" algn="l" defTabSz="8001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800" kern="1200" dirty="0" err="1" smtClean="0"/>
            <a:t>중구난방식의</a:t>
          </a:r>
          <a:r>
            <a:rPr lang="ko-KR" altLang="en-US" sz="1800" kern="1200" dirty="0" smtClean="0"/>
            <a:t>        </a:t>
          </a:r>
          <a:r>
            <a:rPr lang="ko-KR" altLang="en-US" sz="1800" kern="1200" dirty="0" err="1" smtClean="0"/>
            <a:t>프렌차이즈</a:t>
          </a:r>
          <a:endParaRPr lang="ko-KR" altLang="en-US" sz="1800" kern="1200" dirty="0"/>
        </a:p>
        <a:p>
          <a:pPr marL="171450" lvl="1" indent="-171450" algn="l" defTabSz="8001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800" kern="1200" dirty="0" smtClean="0"/>
            <a:t>인기모델 추구하는  막대한 광고비</a:t>
          </a:r>
          <a:endParaRPr lang="ko-KR" altLang="en-US" sz="1800" kern="1200" dirty="0"/>
        </a:p>
      </dsp:txBody>
      <dsp:txXfrm>
        <a:off x="920189" y="2758791"/>
        <a:ext cx="1819629" cy="1352111"/>
      </dsp:txXfrm>
    </dsp:sp>
    <dsp:sp modelId="{387DA67B-3D99-4096-8357-4D4C9732ACFF}">
      <dsp:nvSpPr>
        <dsp:cNvPr id="0" name=""/>
        <dsp:cNvSpPr/>
      </dsp:nvSpPr>
      <dsp:spPr>
        <a:xfrm>
          <a:off x="4603328" y="36826"/>
          <a:ext cx="2599470" cy="180281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800" kern="1200" dirty="0" err="1" smtClean="0"/>
            <a:t>경기불황속</a:t>
          </a:r>
          <a:r>
            <a:rPr lang="ko-KR" altLang="en-US" sz="1800" kern="1200" dirty="0" smtClean="0"/>
            <a:t>   저가</a:t>
          </a:r>
          <a:r>
            <a:rPr lang="en-US" altLang="en-US" sz="1800" kern="1200" dirty="0" smtClean="0"/>
            <a:t>&amp;</a:t>
          </a:r>
          <a:r>
            <a:rPr lang="ko-KR" altLang="en-US" sz="1800" kern="1200" dirty="0" err="1" smtClean="0"/>
            <a:t>실속형</a:t>
          </a:r>
          <a:r>
            <a:rPr lang="ko-KR" altLang="en-US" sz="1800" kern="1200" dirty="0" smtClean="0"/>
            <a:t> 상품 인기</a:t>
          </a:r>
          <a:endParaRPr lang="ko-KR" altLang="en-US" sz="1800" kern="1200" dirty="0"/>
        </a:p>
        <a:p>
          <a:pPr marL="171450" lvl="1" indent="-171450" algn="l" defTabSz="8001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en-US" sz="1800" kern="1200" dirty="0" smtClean="0"/>
            <a:t>1823 </a:t>
          </a:r>
          <a:r>
            <a:rPr lang="ko-KR" altLang="en-US" sz="1800" kern="1200" dirty="0" smtClean="0"/>
            <a:t>세대의       화장품시장진입</a:t>
          </a:r>
          <a:endParaRPr lang="ko-KR" altLang="en-US" sz="1800" kern="1200" dirty="0"/>
        </a:p>
      </dsp:txBody>
      <dsp:txXfrm>
        <a:off x="5383169" y="36826"/>
        <a:ext cx="1819629" cy="1352111"/>
      </dsp:txXfrm>
    </dsp:sp>
    <dsp:sp modelId="{79A55889-2D05-4036-8E85-A2A58F2EA325}">
      <dsp:nvSpPr>
        <dsp:cNvPr id="0" name=""/>
        <dsp:cNvSpPr/>
      </dsp:nvSpPr>
      <dsp:spPr>
        <a:xfrm>
          <a:off x="920189" y="36826"/>
          <a:ext cx="2599470" cy="180281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600" kern="1200" dirty="0" smtClean="0"/>
            <a:t>저가 화장품 브랜드의 원조</a:t>
          </a:r>
          <a:endParaRPr lang="ko-KR" altLang="en-US" sz="1600" kern="1200" dirty="0"/>
        </a:p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600" kern="1200" dirty="0" smtClean="0"/>
            <a:t>유통비용절감  전략 소지</a:t>
          </a:r>
          <a:endParaRPr lang="ko-KR" altLang="en-US" sz="1600" kern="1200" dirty="0"/>
        </a:p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600" kern="1200" dirty="0" smtClean="0"/>
            <a:t>온오프라인 통합 판매 마케팅</a:t>
          </a:r>
          <a:endParaRPr lang="ko-KR" altLang="en-US" sz="1600" kern="1200" dirty="0"/>
        </a:p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600" kern="1200" dirty="0" smtClean="0"/>
            <a:t>고객과 활발한 커뮤니케이션</a:t>
          </a:r>
          <a:endParaRPr lang="ko-KR" altLang="en-US" sz="1600" kern="1200" dirty="0"/>
        </a:p>
      </dsp:txBody>
      <dsp:txXfrm>
        <a:off x="920189" y="36826"/>
        <a:ext cx="1819629" cy="1352111"/>
      </dsp:txXfrm>
    </dsp:sp>
    <dsp:sp modelId="{9E91CBCD-8CE5-4991-890C-9250CB3DEC79}">
      <dsp:nvSpPr>
        <dsp:cNvPr id="0" name=""/>
        <dsp:cNvSpPr/>
      </dsp:nvSpPr>
      <dsp:spPr>
        <a:xfrm>
          <a:off x="2761768" y="712066"/>
          <a:ext cx="1213116" cy="1232210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400" b="1" kern="1200" dirty="0" smtClean="0"/>
            <a:t>strength</a:t>
          </a:r>
          <a:endParaRPr lang="ko-KR" altLang="en-US" sz="2000" b="1" kern="1200" dirty="0"/>
        </a:p>
      </dsp:txBody>
      <dsp:txXfrm>
        <a:off x="2761768" y="712066"/>
        <a:ext cx="1213116" cy="1232210"/>
      </dsp:txXfrm>
    </dsp:sp>
    <dsp:sp modelId="{9850B9C9-81CA-44F6-83EF-4B1CFE5F0978}">
      <dsp:nvSpPr>
        <dsp:cNvPr id="0" name=""/>
        <dsp:cNvSpPr/>
      </dsp:nvSpPr>
      <dsp:spPr>
        <a:xfrm rot="5400000">
          <a:off x="4055894" y="721613"/>
          <a:ext cx="1232210" cy="1213116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400" b="1" kern="1200" dirty="0" err="1" smtClean="0"/>
            <a:t>Oppor</a:t>
          </a:r>
          <a:endParaRPr lang="en-US" altLang="ko-KR" sz="1600" b="1" kern="1200" dirty="0" smtClean="0"/>
        </a:p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600" b="1" kern="1200" dirty="0" err="1" smtClean="0"/>
            <a:t>tunity</a:t>
          </a:r>
          <a:endParaRPr lang="ko-KR" altLang="en-US" sz="1600" b="1" kern="1200" dirty="0"/>
        </a:p>
      </dsp:txBody>
      <dsp:txXfrm rot="5400000">
        <a:off x="4055894" y="721613"/>
        <a:ext cx="1232210" cy="1213116"/>
      </dsp:txXfrm>
    </dsp:sp>
    <dsp:sp modelId="{6498A4D3-0C12-4C55-AF7A-951BD4C83B85}">
      <dsp:nvSpPr>
        <dsp:cNvPr id="0" name=""/>
        <dsp:cNvSpPr/>
      </dsp:nvSpPr>
      <dsp:spPr>
        <a:xfrm rot="10800000">
          <a:off x="4065441" y="2001160"/>
          <a:ext cx="1213116" cy="1232210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800" kern="1200" dirty="0" smtClean="0"/>
            <a:t>threat</a:t>
          </a:r>
          <a:endParaRPr lang="ko-KR" altLang="en-US" sz="2000" kern="1200" dirty="0"/>
        </a:p>
      </dsp:txBody>
      <dsp:txXfrm rot="10800000">
        <a:off x="4065441" y="2001160"/>
        <a:ext cx="1213116" cy="1232210"/>
      </dsp:txXfrm>
    </dsp:sp>
    <dsp:sp modelId="{88244BE1-E88D-4C2E-8083-BE5DF4B59A07}">
      <dsp:nvSpPr>
        <dsp:cNvPr id="0" name=""/>
        <dsp:cNvSpPr/>
      </dsp:nvSpPr>
      <dsp:spPr>
        <a:xfrm rot="16200000">
          <a:off x="2766800" y="2010707"/>
          <a:ext cx="1232210" cy="1213116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000" b="0" kern="1200" dirty="0" smtClean="0"/>
            <a:t>weakness</a:t>
          </a:r>
          <a:endParaRPr lang="ko-KR" altLang="en-US" sz="2000" b="0" kern="1200" dirty="0"/>
        </a:p>
      </dsp:txBody>
      <dsp:txXfrm rot="16200000">
        <a:off x="2766800" y="2010707"/>
        <a:ext cx="1232210" cy="1213116"/>
      </dsp:txXfrm>
    </dsp:sp>
    <dsp:sp modelId="{F294F084-52F3-4686-962A-53BAA00096AB}">
      <dsp:nvSpPr>
        <dsp:cNvPr id="0" name=""/>
        <dsp:cNvSpPr/>
      </dsp:nvSpPr>
      <dsp:spPr>
        <a:xfrm>
          <a:off x="3743927" y="1632844"/>
          <a:ext cx="541615" cy="492713"/>
        </a:xfrm>
        <a:prstGeom prst="blockArc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19A765-532A-442A-8A1C-78D54A7CB15F}">
      <dsp:nvSpPr>
        <dsp:cNvPr id="0" name=""/>
        <dsp:cNvSpPr/>
      </dsp:nvSpPr>
      <dsp:spPr>
        <a:xfrm rot="10800000">
          <a:off x="3743931" y="1816998"/>
          <a:ext cx="541621" cy="489452"/>
        </a:xfrm>
        <a:prstGeom prst="blockArc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652C132-ACF3-4F6C-8E2C-4D989DE03474}">
      <dsp:nvSpPr>
        <dsp:cNvPr id="0" name=""/>
        <dsp:cNvSpPr/>
      </dsp:nvSpPr>
      <dsp:spPr>
        <a:xfrm rot="5400000">
          <a:off x="4559862" y="-1317210"/>
          <a:ext cx="1545470" cy="418107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600" kern="1200" dirty="0" err="1" smtClean="0"/>
            <a:t>기호성</a:t>
          </a:r>
          <a:r>
            <a:rPr lang="ko-KR" altLang="en-US" sz="1600" kern="1200" dirty="0" smtClean="0"/>
            <a:t> 유행성 강함→라이프 사이클 짧음</a:t>
          </a:r>
          <a:endParaRPr lang="ko-KR" altLang="en-US" sz="1600" kern="1200" dirty="0"/>
        </a:p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600" kern="1200" dirty="0" smtClean="0"/>
            <a:t>다품종 소량생산체제필요</a:t>
          </a:r>
          <a:endParaRPr lang="ko-KR" altLang="en-US" sz="1600" kern="1200" dirty="0"/>
        </a:p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600" kern="1200" dirty="0" smtClean="0"/>
            <a:t>고가화장품 </a:t>
          </a:r>
          <a:r>
            <a:rPr lang="en-US" altLang="en-US" sz="1600" kern="1200" dirty="0" smtClean="0"/>
            <a:t>VS </a:t>
          </a:r>
          <a:r>
            <a:rPr lang="ko-KR" altLang="en-US" sz="1600" kern="1200" dirty="0" smtClean="0"/>
            <a:t>저가 화장품 양극화 심화</a:t>
          </a:r>
          <a:endParaRPr lang="ko-KR" altLang="en-US" sz="1600" kern="1200" dirty="0"/>
        </a:p>
      </dsp:txBody>
      <dsp:txXfrm rot="5400000">
        <a:off x="4559862" y="-1317210"/>
        <a:ext cx="1545470" cy="4181071"/>
      </dsp:txXfrm>
    </dsp:sp>
    <dsp:sp modelId="{8C3DBEA3-7CE2-4CAB-8D29-A4FBE8652CD4}">
      <dsp:nvSpPr>
        <dsp:cNvPr id="0" name=""/>
        <dsp:cNvSpPr/>
      </dsp:nvSpPr>
      <dsp:spPr>
        <a:xfrm>
          <a:off x="1632" y="428627"/>
          <a:ext cx="3240429" cy="6893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900" kern="1200" dirty="0" smtClean="0"/>
            <a:t>세분화</a:t>
          </a:r>
          <a:r>
            <a:rPr lang="en-US" altLang="en-US" sz="1900" kern="1200" dirty="0" smtClean="0"/>
            <a:t>(Segmentation)</a:t>
          </a:r>
          <a:endParaRPr lang="ko-KR" altLang="en-US" sz="1900" kern="1200" dirty="0"/>
        </a:p>
      </dsp:txBody>
      <dsp:txXfrm>
        <a:off x="1632" y="428627"/>
        <a:ext cx="3240429" cy="689395"/>
      </dsp:txXfrm>
    </dsp:sp>
    <dsp:sp modelId="{C155A412-4F22-413D-996A-E5C91EABDD7E}">
      <dsp:nvSpPr>
        <dsp:cNvPr id="0" name=""/>
        <dsp:cNvSpPr/>
      </dsp:nvSpPr>
      <dsp:spPr>
        <a:xfrm rot="5400000">
          <a:off x="4559862" y="324851"/>
          <a:ext cx="1545470" cy="418107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en-US" sz="1600" kern="1200" dirty="0" smtClean="0"/>
            <a:t>10~20</a:t>
          </a:r>
          <a:r>
            <a:rPr lang="ko-KR" altLang="en-US" sz="1600" kern="1200" dirty="0" smtClean="0"/>
            <a:t>대  </a:t>
          </a:r>
          <a:r>
            <a:rPr lang="ko-KR" altLang="en-US" sz="1600" kern="1200" dirty="0" err="1" smtClean="0"/>
            <a:t>타겟으로한</a:t>
          </a:r>
          <a:r>
            <a:rPr lang="ko-KR" altLang="en-US" sz="1600" kern="1200" dirty="0" smtClean="0"/>
            <a:t> 시장 활성화</a:t>
          </a:r>
          <a:endParaRPr lang="ko-KR" altLang="en-US" sz="1600" kern="1200" dirty="0"/>
        </a:p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600" kern="1200" dirty="0" smtClean="0"/>
            <a:t>유행에 민감한 소비자</a:t>
          </a:r>
          <a:endParaRPr lang="ko-KR" altLang="en-US" sz="1600" kern="1200" dirty="0"/>
        </a:p>
      </dsp:txBody>
      <dsp:txXfrm rot="5400000">
        <a:off x="4559862" y="324851"/>
        <a:ext cx="1545470" cy="4181071"/>
      </dsp:txXfrm>
    </dsp:sp>
    <dsp:sp modelId="{EBF1DC48-CABB-4035-9EF6-2D289A742218}">
      <dsp:nvSpPr>
        <dsp:cNvPr id="0" name=""/>
        <dsp:cNvSpPr/>
      </dsp:nvSpPr>
      <dsp:spPr>
        <a:xfrm>
          <a:off x="1632" y="2070689"/>
          <a:ext cx="3240429" cy="6893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900" kern="1200" dirty="0" smtClean="0"/>
            <a:t>표적시장</a:t>
          </a:r>
          <a:r>
            <a:rPr lang="en-US" altLang="en-US" sz="1900" kern="1200" dirty="0" smtClean="0"/>
            <a:t>(Targeting)</a:t>
          </a:r>
          <a:endParaRPr lang="ko-KR" altLang="en-US" sz="1900" kern="1200" dirty="0"/>
        </a:p>
      </dsp:txBody>
      <dsp:txXfrm>
        <a:off x="1632" y="2070689"/>
        <a:ext cx="3240429" cy="689395"/>
      </dsp:txXfrm>
    </dsp:sp>
    <dsp:sp modelId="{B0ABBEBA-C1FB-44E0-BB6A-A76C10448887}">
      <dsp:nvSpPr>
        <dsp:cNvPr id="0" name=""/>
        <dsp:cNvSpPr/>
      </dsp:nvSpPr>
      <dsp:spPr>
        <a:xfrm rot="5400000">
          <a:off x="4559862" y="1966914"/>
          <a:ext cx="1545470" cy="418107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600" kern="1200" dirty="0" smtClean="0"/>
            <a:t>전문화된 색조 화장품</a:t>
          </a:r>
          <a:endParaRPr lang="ko-KR" altLang="en-US" sz="1600" kern="1200" dirty="0"/>
        </a:p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en-US" sz="1600" kern="1200" dirty="0" smtClean="0"/>
            <a:t>Anti-Aging</a:t>
          </a:r>
          <a:r>
            <a:rPr lang="ko-KR" altLang="en-US" sz="1600" kern="1200" dirty="0" smtClean="0"/>
            <a:t>제품</a:t>
          </a:r>
          <a:endParaRPr lang="ko-KR" altLang="en-US" sz="1600" kern="1200" dirty="0"/>
        </a:p>
      </dsp:txBody>
      <dsp:txXfrm rot="5400000">
        <a:off x="4559862" y="1966914"/>
        <a:ext cx="1545470" cy="4181071"/>
      </dsp:txXfrm>
    </dsp:sp>
    <dsp:sp modelId="{7A42876F-2B91-4B27-9CCE-7565CD0964CB}">
      <dsp:nvSpPr>
        <dsp:cNvPr id="0" name=""/>
        <dsp:cNvSpPr/>
      </dsp:nvSpPr>
      <dsp:spPr>
        <a:xfrm>
          <a:off x="1632" y="3712752"/>
          <a:ext cx="3240429" cy="6893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900" kern="1200" dirty="0" err="1" smtClean="0"/>
            <a:t>제품포지셔닝</a:t>
          </a:r>
          <a:r>
            <a:rPr lang="en-US" altLang="en-US" sz="1900" kern="1200" dirty="0" smtClean="0"/>
            <a:t>(Positioning)</a:t>
          </a:r>
          <a:endParaRPr lang="ko-KR" altLang="en-US" sz="1900" kern="1200" dirty="0"/>
        </a:p>
      </dsp:txBody>
      <dsp:txXfrm>
        <a:off x="1632" y="3712752"/>
        <a:ext cx="3240429" cy="689395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E1E6F08-C80F-4505-B9D1-BA43D3274B23}">
      <dsp:nvSpPr>
        <dsp:cNvPr id="0" name=""/>
        <dsp:cNvSpPr/>
      </dsp:nvSpPr>
      <dsp:spPr>
        <a:xfrm rot="19891825">
          <a:off x="1285024" y="10099"/>
          <a:ext cx="4949917" cy="5043969"/>
        </a:xfrm>
        <a:prstGeom prst="donut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6FF9AB-7401-4EF7-BC15-703C3ACBB0A0}">
      <dsp:nvSpPr>
        <dsp:cNvPr id="0" name=""/>
        <dsp:cNvSpPr/>
      </dsp:nvSpPr>
      <dsp:spPr>
        <a:xfrm>
          <a:off x="1493707" y="142876"/>
          <a:ext cx="4511708" cy="93911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 smtClean="0"/>
            <a:t>직영</a:t>
          </a:r>
          <a:r>
            <a:rPr lang="en-US" altLang="en-US" sz="1800" kern="1200" dirty="0" smtClean="0"/>
            <a:t>/</a:t>
          </a:r>
          <a:r>
            <a:rPr lang="ko-KR" altLang="en-US" sz="1800" kern="1200" dirty="0" smtClean="0"/>
            <a:t>가맹의 적절한 배치 통한 유통 장악력</a:t>
          </a:r>
          <a:endParaRPr lang="ko-KR" altLang="en-US" sz="1800" kern="1200" dirty="0"/>
        </a:p>
      </dsp:txBody>
      <dsp:txXfrm>
        <a:off x="1493707" y="142876"/>
        <a:ext cx="4511708" cy="939114"/>
      </dsp:txXfrm>
    </dsp:sp>
    <dsp:sp modelId="{59486FCC-E090-4CA9-AA22-0494E17B227B}">
      <dsp:nvSpPr>
        <dsp:cNvPr id="0" name=""/>
        <dsp:cNvSpPr/>
      </dsp:nvSpPr>
      <dsp:spPr>
        <a:xfrm>
          <a:off x="4071980" y="3429018"/>
          <a:ext cx="3058836" cy="80859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 smtClean="0"/>
            <a:t>설비투자 및 재고부담 최소화</a:t>
          </a:r>
          <a:endParaRPr lang="ko-KR" altLang="en-US" sz="1800" kern="1200" dirty="0"/>
        </a:p>
      </dsp:txBody>
      <dsp:txXfrm>
        <a:off x="4071980" y="3429018"/>
        <a:ext cx="3058836" cy="808597"/>
      </dsp:txXfrm>
    </dsp:sp>
    <dsp:sp modelId="{B57461C7-A54A-46CA-BCC9-4C2AC2EE5DDE}">
      <dsp:nvSpPr>
        <dsp:cNvPr id="0" name=""/>
        <dsp:cNvSpPr/>
      </dsp:nvSpPr>
      <dsp:spPr>
        <a:xfrm>
          <a:off x="4994182" y="1357327"/>
          <a:ext cx="2168767" cy="118955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 smtClean="0"/>
            <a:t>선불결제시스템으로 안정적 현금흐름</a:t>
          </a:r>
          <a:endParaRPr lang="ko-KR" altLang="en-US" sz="1800" kern="1200" dirty="0"/>
        </a:p>
      </dsp:txBody>
      <dsp:txXfrm>
        <a:off x="4994182" y="1357327"/>
        <a:ext cx="2168767" cy="1189551"/>
      </dsp:txXfrm>
    </dsp:sp>
    <dsp:sp modelId="{6A910442-A9E6-473C-9C3D-5C11FBB7B100}">
      <dsp:nvSpPr>
        <dsp:cNvPr id="0" name=""/>
        <dsp:cNvSpPr/>
      </dsp:nvSpPr>
      <dsp:spPr>
        <a:xfrm>
          <a:off x="571500" y="3429028"/>
          <a:ext cx="2810165" cy="81073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 smtClean="0"/>
            <a:t>유통단계 최소화</a:t>
          </a:r>
          <a:endParaRPr lang="ko-KR" altLang="en-US" sz="1800" kern="1200" dirty="0"/>
        </a:p>
      </dsp:txBody>
      <dsp:txXfrm>
        <a:off x="571500" y="3429028"/>
        <a:ext cx="2810165" cy="810737"/>
      </dsp:txXfrm>
    </dsp:sp>
    <dsp:sp modelId="{211BB496-0157-4DE9-9E65-17A24F993D72}">
      <dsp:nvSpPr>
        <dsp:cNvPr id="0" name=""/>
        <dsp:cNvSpPr/>
      </dsp:nvSpPr>
      <dsp:spPr>
        <a:xfrm>
          <a:off x="149362" y="1309999"/>
          <a:ext cx="1915862" cy="11903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 smtClean="0"/>
            <a:t>소비자와의 지속적 의사소통</a:t>
          </a:r>
          <a:endParaRPr lang="ko-KR" altLang="en-US" sz="1800" kern="1200" dirty="0"/>
        </a:p>
      </dsp:txBody>
      <dsp:txXfrm>
        <a:off x="149362" y="1309999"/>
        <a:ext cx="1915862" cy="1190332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75F25E9-0B7B-42DA-B24B-EBE5C50DB7CF}">
      <dsp:nvSpPr>
        <dsp:cNvPr id="0" name=""/>
        <dsp:cNvSpPr/>
      </dsp:nvSpPr>
      <dsp:spPr>
        <a:xfrm>
          <a:off x="1997868" y="0"/>
          <a:ext cx="4187825" cy="4187825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351F35-FC96-4769-902E-9DE0C0089D80}">
      <dsp:nvSpPr>
        <dsp:cNvPr id="0" name=""/>
        <dsp:cNvSpPr/>
      </dsp:nvSpPr>
      <dsp:spPr>
        <a:xfrm>
          <a:off x="2395711" y="397843"/>
          <a:ext cx="1633251" cy="163325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800" kern="1200" dirty="0" smtClean="0"/>
            <a:t>전문 품목집중</a:t>
          </a:r>
          <a:endParaRPr lang="ko-KR" altLang="en-US" sz="2800" kern="1200" dirty="0"/>
        </a:p>
      </dsp:txBody>
      <dsp:txXfrm>
        <a:off x="2395711" y="397843"/>
        <a:ext cx="1633251" cy="1633251"/>
      </dsp:txXfrm>
    </dsp:sp>
    <dsp:sp modelId="{4B9918F9-5DA8-42D1-8A88-5039E1C2E11B}">
      <dsp:nvSpPr>
        <dsp:cNvPr id="0" name=""/>
        <dsp:cNvSpPr/>
      </dsp:nvSpPr>
      <dsp:spPr>
        <a:xfrm>
          <a:off x="4154598" y="397843"/>
          <a:ext cx="1633251" cy="163325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800" kern="1200" dirty="0" smtClean="0"/>
            <a:t>다품종   소량생산체제</a:t>
          </a:r>
          <a:endParaRPr lang="ko-KR" altLang="en-US" sz="2800" kern="1200" dirty="0"/>
        </a:p>
      </dsp:txBody>
      <dsp:txXfrm>
        <a:off x="4154598" y="397843"/>
        <a:ext cx="1633251" cy="1633251"/>
      </dsp:txXfrm>
    </dsp:sp>
    <dsp:sp modelId="{C1FAA141-961D-4944-9229-89B556DB62C7}">
      <dsp:nvSpPr>
        <dsp:cNvPr id="0" name=""/>
        <dsp:cNvSpPr/>
      </dsp:nvSpPr>
      <dsp:spPr>
        <a:xfrm>
          <a:off x="2395711" y="2156729"/>
          <a:ext cx="1633251" cy="163325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800" kern="1200" dirty="0" smtClean="0"/>
            <a:t>색조강조 제품 출시</a:t>
          </a:r>
          <a:endParaRPr lang="ko-KR" altLang="en-US" sz="2800" kern="1200" dirty="0"/>
        </a:p>
      </dsp:txBody>
      <dsp:txXfrm>
        <a:off x="2395711" y="2156729"/>
        <a:ext cx="1633251" cy="1633251"/>
      </dsp:txXfrm>
    </dsp:sp>
    <dsp:sp modelId="{39F46E0F-299C-471B-974C-E145396F9A3A}">
      <dsp:nvSpPr>
        <dsp:cNvPr id="0" name=""/>
        <dsp:cNvSpPr/>
      </dsp:nvSpPr>
      <dsp:spPr>
        <a:xfrm>
          <a:off x="4154598" y="2156729"/>
          <a:ext cx="1633251" cy="163325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800" kern="1200" dirty="0" smtClean="0"/>
            <a:t>케이스 통 변화</a:t>
          </a:r>
          <a:endParaRPr lang="ko-KR" altLang="en-US" sz="2800" kern="1200" dirty="0"/>
        </a:p>
      </dsp:txBody>
      <dsp:txXfrm>
        <a:off x="4154598" y="2156729"/>
        <a:ext cx="1633251" cy="1633251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E4A1848-E89D-4D7F-8745-A52668E6942D}">
      <dsp:nvSpPr>
        <dsp:cNvPr id="0" name=""/>
        <dsp:cNvSpPr/>
      </dsp:nvSpPr>
      <dsp:spPr>
        <a:xfrm>
          <a:off x="1224003" y="70462"/>
          <a:ext cx="1481082" cy="74054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고객과의 양방향 커뮤니케이션</a:t>
          </a:r>
          <a:endParaRPr lang="ko-KR" altLang="en-US" sz="1400" kern="1200" dirty="0"/>
        </a:p>
      </dsp:txBody>
      <dsp:txXfrm>
        <a:off x="1224003" y="70462"/>
        <a:ext cx="1481082" cy="740541"/>
      </dsp:txXfrm>
    </dsp:sp>
    <dsp:sp modelId="{CDC713AB-EAB6-4CF1-BE3E-CABF5AE2A9FF}">
      <dsp:nvSpPr>
        <dsp:cNvPr id="0" name=""/>
        <dsp:cNvSpPr/>
      </dsp:nvSpPr>
      <dsp:spPr>
        <a:xfrm rot="3600000">
          <a:off x="2189968" y="1370603"/>
          <a:ext cx="772517" cy="259189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100" kern="1200"/>
        </a:p>
      </dsp:txBody>
      <dsp:txXfrm rot="3600000">
        <a:off x="2189968" y="1370603"/>
        <a:ext cx="772517" cy="259189"/>
      </dsp:txXfrm>
    </dsp:sp>
    <dsp:sp modelId="{A4D953CB-F2FB-4107-9295-F0095A70F49A}">
      <dsp:nvSpPr>
        <dsp:cNvPr id="0" name=""/>
        <dsp:cNvSpPr/>
      </dsp:nvSpPr>
      <dsp:spPr>
        <a:xfrm>
          <a:off x="2447368" y="2189392"/>
          <a:ext cx="1481082" cy="740541"/>
        </a:xfrm>
        <a:prstGeom prst="roundRect">
          <a:avLst>
            <a:gd name="adj" fmla="val 10000"/>
          </a:avLst>
        </a:prstGeom>
        <a:solidFill>
          <a:schemeClr val="accent3">
            <a:hueOff val="-2790486"/>
            <a:satOff val="-15286"/>
            <a:lumOff val="4706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국내 최대 여성 포털</a:t>
          </a:r>
          <a:endParaRPr lang="ko-KR" altLang="en-US" sz="1400" kern="1200" dirty="0"/>
        </a:p>
      </dsp:txBody>
      <dsp:txXfrm>
        <a:off x="2447368" y="2189392"/>
        <a:ext cx="1481082" cy="740541"/>
      </dsp:txXfrm>
    </dsp:sp>
    <dsp:sp modelId="{C0BB301A-FFED-48D4-B3B7-EC36D2061531}">
      <dsp:nvSpPr>
        <dsp:cNvPr id="0" name=""/>
        <dsp:cNvSpPr/>
      </dsp:nvSpPr>
      <dsp:spPr>
        <a:xfrm rot="10800000">
          <a:off x="1578286" y="2430068"/>
          <a:ext cx="772517" cy="259189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hueOff val="-2790486"/>
            <a:satOff val="-15286"/>
            <a:lumOff val="470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100" kern="1200"/>
        </a:p>
      </dsp:txBody>
      <dsp:txXfrm rot="10800000">
        <a:off x="1578286" y="2430068"/>
        <a:ext cx="772517" cy="259189"/>
      </dsp:txXfrm>
    </dsp:sp>
    <dsp:sp modelId="{BE2C311F-6900-449E-9545-EA17CBD95574}">
      <dsp:nvSpPr>
        <dsp:cNvPr id="0" name=""/>
        <dsp:cNvSpPr/>
      </dsp:nvSpPr>
      <dsp:spPr>
        <a:xfrm>
          <a:off x="638" y="2189392"/>
          <a:ext cx="1481082" cy="740541"/>
        </a:xfrm>
        <a:prstGeom prst="roundRect">
          <a:avLst>
            <a:gd name="adj" fmla="val 10000"/>
          </a:avLst>
        </a:prstGeom>
        <a:solidFill>
          <a:schemeClr val="accent3">
            <a:hueOff val="-5580973"/>
            <a:satOff val="-30571"/>
            <a:lumOff val="9412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온라인 유통경로</a:t>
          </a:r>
          <a:endParaRPr lang="ko-KR" altLang="en-US" sz="1400" kern="1200" dirty="0"/>
        </a:p>
      </dsp:txBody>
      <dsp:txXfrm>
        <a:off x="638" y="2189392"/>
        <a:ext cx="1481082" cy="740541"/>
      </dsp:txXfrm>
    </dsp:sp>
    <dsp:sp modelId="{3C2417D1-0EDF-4DF3-85E1-F8BC41881413}">
      <dsp:nvSpPr>
        <dsp:cNvPr id="0" name=""/>
        <dsp:cNvSpPr/>
      </dsp:nvSpPr>
      <dsp:spPr>
        <a:xfrm rot="18000000">
          <a:off x="966603" y="1370603"/>
          <a:ext cx="772517" cy="259189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hueOff val="-5580973"/>
            <a:satOff val="-30571"/>
            <a:lumOff val="941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100" kern="1200"/>
        </a:p>
      </dsp:txBody>
      <dsp:txXfrm rot="18000000">
        <a:off x="966603" y="1370603"/>
        <a:ext cx="772517" cy="259189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EB1FC80-1485-48F7-995B-F633BCF75490}">
      <dsp:nvSpPr>
        <dsp:cNvPr id="0" name=""/>
        <dsp:cNvSpPr/>
      </dsp:nvSpPr>
      <dsp:spPr>
        <a:xfrm>
          <a:off x="1953829" y="1703796"/>
          <a:ext cx="2082417" cy="2082417"/>
        </a:xfrm>
        <a:prstGeom prst="gear9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kern="1200" dirty="0" smtClean="0"/>
            <a:t>프로슈퍼마케팅</a:t>
          </a:r>
          <a:r>
            <a:rPr lang="en-US" altLang="en-US" sz="1700" kern="1200" dirty="0" smtClean="0"/>
            <a:t>(</a:t>
          </a:r>
          <a:r>
            <a:rPr lang="en-US" altLang="en-US" sz="1700" kern="1200" dirty="0" err="1" smtClean="0"/>
            <a:t>Prosumer</a:t>
          </a:r>
          <a:r>
            <a:rPr lang="en-US" altLang="en-US" sz="1700" kern="1200" dirty="0" smtClean="0"/>
            <a:t> Marketing)</a:t>
          </a:r>
          <a:endParaRPr lang="ko-KR" altLang="en-US" sz="1700" kern="1200" dirty="0"/>
        </a:p>
      </dsp:txBody>
      <dsp:txXfrm>
        <a:off x="1953829" y="1703796"/>
        <a:ext cx="2082417" cy="2082417"/>
      </dsp:txXfrm>
    </dsp:sp>
    <dsp:sp modelId="{4F63AD93-EA44-4C3B-83A6-E94A2CC6BEB7}">
      <dsp:nvSpPr>
        <dsp:cNvPr id="0" name=""/>
        <dsp:cNvSpPr/>
      </dsp:nvSpPr>
      <dsp:spPr>
        <a:xfrm>
          <a:off x="742240" y="1211588"/>
          <a:ext cx="1514485" cy="1514485"/>
        </a:xfrm>
        <a:prstGeom prst="gear6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700" kern="1200" dirty="0" smtClean="0"/>
            <a:t>SWOT</a:t>
          </a:r>
          <a:endParaRPr lang="ko-KR" altLang="en-US" sz="1700" kern="1200" dirty="0"/>
        </a:p>
      </dsp:txBody>
      <dsp:txXfrm>
        <a:off x="742240" y="1211588"/>
        <a:ext cx="1514485" cy="1514485"/>
      </dsp:txXfrm>
    </dsp:sp>
    <dsp:sp modelId="{289B0E1A-C1D7-422C-B214-224900C44C69}">
      <dsp:nvSpPr>
        <dsp:cNvPr id="0" name=""/>
        <dsp:cNvSpPr/>
      </dsp:nvSpPr>
      <dsp:spPr>
        <a:xfrm rot="20700000">
          <a:off x="1590507" y="166747"/>
          <a:ext cx="1483886" cy="1483886"/>
        </a:xfrm>
        <a:prstGeom prst="gear6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700" kern="1200" dirty="0" smtClean="0"/>
            <a:t>STP</a:t>
          </a:r>
          <a:endParaRPr lang="ko-KR" altLang="en-US" sz="1700" kern="1200" dirty="0"/>
        </a:p>
      </dsp:txBody>
      <dsp:txXfrm>
        <a:off x="1915967" y="492207"/>
        <a:ext cx="832967" cy="832967"/>
      </dsp:txXfrm>
    </dsp:sp>
    <dsp:sp modelId="{994BC0F2-9A02-4F23-B626-77A782D5E497}">
      <dsp:nvSpPr>
        <dsp:cNvPr id="0" name=""/>
        <dsp:cNvSpPr/>
      </dsp:nvSpPr>
      <dsp:spPr>
        <a:xfrm>
          <a:off x="1789279" y="1392072"/>
          <a:ext cx="2665494" cy="2665494"/>
        </a:xfrm>
        <a:prstGeom prst="circularArrow">
          <a:avLst>
            <a:gd name="adj1" fmla="val 4687"/>
            <a:gd name="adj2" fmla="val 299029"/>
            <a:gd name="adj3" fmla="val 2505717"/>
            <a:gd name="adj4" fmla="val 15883972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53E4B04-8434-4869-8466-EFDAFEB67E0B}">
      <dsp:nvSpPr>
        <dsp:cNvPr id="0" name=""/>
        <dsp:cNvSpPr/>
      </dsp:nvSpPr>
      <dsp:spPr>
        <a:xfrm>
          <a:off x="474028" y="878241"/>
          <a:ext cx="1936648" cy="1936648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A9D5940-070D-42F2-9850-CEC9962D7E5F}">
      <dsp:nvSpPr>
        <dsp:cNvPr id="0" name=""/>
        <dsp:cNvSpPr/>
      </dsp:nvSpPr>
      <dsp:spPr>
        <a:xfrm>
          <a:off x="1247269" y="-156527"/>
          <a:ext cx="2088097" cy="2088097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9B417C-A5AE-4D3A-98A2-7699935AF07B}" type="datetimeFigureOut">
              <a:rPr lang="ko-KR" altLang="en-US" smtClean="0"/>
              <a:pPr/>
              <a:t>2019-03-07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9452E3-FF7C-455A-9C27-A9175356F81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9452E3-FF7C-455A-9C27-A9175356F81A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모서리가 둥근 직사각형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제목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20" name="부제목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19" name="날짜 개체 틀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A15BB6-99A6-407D-AFFA-7048F66D15B7}" type="datetimeFigureOut">
              <a:rPr lang="ko-KR" altLang="en-US" smtClean="0"/>
              <a:pPr/>
              <a:t>2019-03-07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11" name="슬라이드 번호 개체 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AE1D30-A775-4969-AAFD-A3EF386FF04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A15BB6-99A6-407D-AFFA-7048F66D15B7}" type="datetimeFigureOut">
              <a:rPr lang="ko-KR" altLang="en-US" smtClean="0"/>
              <a:pPr/>
              <a:t>2019-03-07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AE1D30-A775-4969-AAFD-A3EF386FF04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A15BB6-99A6-407D-AFFA-7048F66D15B7}" type="datetimeFigureOut">
              <a:rPr lang="ko-KR" altLang="en-US" smtClean="0"/>
              <a:pPr/>
              <a:t>2019-03-07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AE1D30-A775-4969-AAFD-A3EF386FF04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A15BB6-99A6-407D-AFFA-7048F66D15B7}" type="datetimeFigureOut">
              <a:rPr lang="ko-KR" altLang="en-US" smtClean="0"/>
              <a:pPr/>
              <a:t>2019-03-07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AE1D30-A775-4969-AAFD-A3EF386FF04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모서리가 둥근 직사각형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A15BB6-99A6-407D-AFFA-7048F66D15B7}" type="datetimeFigureOut">
              <a:rPr lang="ko-KR" altLang="en-US" smtClean="0"/>
              <a:pPr/>
              <a:t>2019-03-07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AE1D30-A775-4969-AAFD-A3EF386FF04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A15BB6-99A6-407D-AFFA-7048F66D15B7}" type="datetimeFigureOut">
              <a:rPr lang="ko-KR" altLang="en-US" smtClean="0"/>
              <a:pPr/>
              <a:t>2019-03-07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AE1D30-A775-4969-AAFD-A3EF386FF04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A15BB6-99A6-407D-AFFA-7048F66D15B7}" type="datetimeFigureOut">
              <a:rPr lang="ko-KR" altLang="en-US" smtClean="0"/>
              <a:pPr/>
              <a:t>2019-03-07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AE1D30-A775-4969-AAFD-A3EF386FF04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A15BB6-99A6-407D-AFFA-7048F66D15B7}" type="datetimeFigureOut">
              <a:rPr lang="ko-KR" altLang="en-US" smtClean="0"/>
              <a:pPr/>
              <a:t>2019-03-07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AE1D30-A775-4969-AAFD-A3EF386FF04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A15BB6-99A6-407D-AFFA-7048F66D15B7}" type="datetimeFigureOut">
              <a:rPr lang="ko-KR" altLang="en-US" smtClean="0"/>
              <a:pPr/>
              <a:t>2019-03-07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AE1D30-A775-4969-AAFD-A3EF386FF04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A15BB6-99A6-407D-AFFA-7048F66D15B7}" type="datetimeFigureOut">
              <a:rPr lang="ko-KR" altLang="en-US" smtClean="0"/>
              <a:pPr/>
              <a:t>2019-03-07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AE1D30-A775-4969-AAFD-A3EF386FF04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한쪽 모서리가 둥근 사각형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A15BB6-99A6-407D-AFFA-7048F66D15B7}" type="datetimeFigureOut">
              <a:rPr lang="ko-KR" altLang="en-US" smtClean="0"/>
              <a:pPr/>
              <a:t>2019-03-07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AE1D30-A775-4969-AAFD-A3EF386FF04F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모서리가 둥근 직사각형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제목 개체 틀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25" name="날짜 개체 틀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5A15BB6-99A6-407D-AFFA-7048F66D15B7}" type="datetimeFigureOut">
              <a:rPr lang="ko-KR" altLang="en-US" smtClean="0"/>
              <a:pPr/>
              <a:t>2019-03-07</a:t>
            </a:fld>
            <a:endParaRPr lang="ko-KR" altLang="en-US"/>
          </a:p>
        </p:txBody>
      </p:sp>
      <p:sp>
        <p:nvSpPr>
          <p:cNvPr id="18" name="바닥글 개체 틀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3AE1D30-A775-4969-AAFD-A3EF386FF04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1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1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1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1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1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1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1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1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1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1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3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5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Relationship Id="rId9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image" Target="../media/image18.png"/><Relationship Id="rId7" Type="http://schemas.openxmlformats.org/officeDocument/2006/relationships/diagramColors" Target="../diagrams/colors6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3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3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2285984" y="928670"/>
            <a:ext cx="6143668" cy="1214446"/>
          </a:xfrm>
        </p:spPr>
        <p:txBody>
          <a:bodyPr>
            <a:noAutofit/>
          </a:bodyPr>
          <a:lstStyle/>
          <a:p>
            <a:pPr algn="ctr"/>
            <a:r>
              <a:rPr lang="ko-KR" altLang="en-US" sz="4800" dirty="0" smtClean="0"/>
              <a:t>㈜</a:t>
            </a:r>
            <a:r>
              <a:rPr lang="ko-KR" altLang="en-US" sz="4800" dirty="0" err="1" smtClean="0"/>
              <a:t>에이블씨앤씨</a:t>
            </a:r>
            <a:r>
              <a:rPr lang="ko-KR" altLang="en-US" sz="4800" dirty="0" smtClean="0"/>
              <a:t>  성장과정</a:t>
            </a:r>
            <a:endParaRPr lang="ko-KR" altLang="en-US" sz="4800" dirty="0"/>
          </a:p>
        </p:txBody>
      </p:sp>
      <p:sp>
        <p:nvSpPr>
          <p:cNvPr id="5" name="부제목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그림 3" descr="able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6248" y="2214554"/>
            <a:ext cx="1714513" cy="6099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7467600" cy="1143000"/>
          </a:xfrm>
        </p:spPr>
        <p:txBody>
          <a:bodyPr>
            <a:noAutofit/>
          </a:bodyPr>
          <a:lstStyle/>
          <a:p>
            <a:r>
              <a:rPr lang="en-US" altLang="ko-KR" sz="4800" dirty="0" smtClean="0"/>
              <a:t>4P </a:t>
            </a:r>
            <a:r>
              <a:rPr lang="ko-KR" altLang="en-US" sz="2000" dirty="0" smtClean="0"/>
              <a:t>②</a:t>
            </a:r>
            <a:r>
              <a:rPr lang="en-US" altLang="ko-KR" sz="2800" dirty="0" smtClean="0"/>
              <a:t>product</a:t>
            </a:r>
            <a:r>
              <a:rPr lang="en-US" altLang="ko-KR" sz="3200" dirty="0" smtClean="0"/>
              <a:t>: </a:t>
            </a:r>
            <a:r>
              <a:rPr lang="ko-KR" altLang="en-US" sz="2400" dirty="0" smtClean="0"/>
              <a:t>새로운 이미지 부여</a:t>
            </a:r>
            <a:endParaRPr lang="ko-KR" altLang="en-US" sz="2000" dirty="0"/>
          </a:p>
        </p:txBody>
      </p:sp>
      <p:graphicFrame>
        <p:nvGraphicFramePr>
          <p:cNvPr id="7" name="내용 개체 틀 6"/>
          <p:cNvGraphicFramePr>
            <a:graphicFrameLocks noGrp="1"/>
          </p:cNvGraphicFramePr>
          <p:nvPr>
            <p:ph idx="1"/>
          </p:nvPr>
        </p:nvGraphicFramePr>
        <p:xfrm>
          <a:off x="503238" y="530225"/>
          <a:ext cx="8183562" cy="41878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그림 3" descr="미샤.bmp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858016" y="-24"/>
            <a:ext cx="1885950" cy="771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7467600" cy="1143000"/>
          </a:xfrm>
        </p:spPr>
        <p:txBody>
          <a:bodyPr>
            <a:noAutofit/>
          </a:bodyPr>
          <a:lstStyle/>
          <a:p>
            <a:r>
              <a:rPr lang="en-US" altLang="ko-KR" sz="4800" dirty="0" smtClean="0"/>
              <a:t>4P </a:t>
            </a:r>
            <a:r>
              <a:rPr lang="ko-KR" altLang="en-US" sz="2000" dirty="0" smtClean="0"/>
              <a:t>③</a:t>
            </a:r>
            <a:r>
              <a:rPr lang="en-US" altLang="ko-KR" sz="2800" dirty="0" smtClean="0"/>
              <a:t>place</a:t>
            </a:r>
            <a:r>
              <a:rPr lang="en-US" altLang="ko-KR" sz="3200" dirty="0" smtClean="0"/>
              <a:t>: </a:t>
            </a:r>
            <a:r>
              <a:rPr lang="ko-KR" altLang="en-US" sz="2000" dirty="0" smtClean="0"/>
              <a:t>단독 </a:t>
            </a:r>
            <a:r>
              <a:rPr lang="ko-KR" altLang="en-US" sz="2000" dirty="0" err="1" smtClean="0"/>
              <a:t>브랜드샵</a:t>
            </a:r>
            <a:r>
              <a:rPr lang="ko-KR" altLang="en-US" sz="2000" dirty="0" smtClean="0"/>
              <a:t> 중심으로 비용절감 및 고객 충성도 확보</a:t>
            </a:r>
            <a:endParaRPr lang="ko-KR" altLang="en-US" sz="2400" dirty="0" smtClean="0"/>
          </a:p>
        </p:txBody>
      </p:sp>
      <p:pic>
        <p:nvPicPr>
          <p:cNvPr id="6" name="내용 개체 틀 5" descr="제목 없음ㅇ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1643049"/>
            <a:ext cx="4286280" cy="3806549"/>
          </a:xfrm>
        </p:spPr>
      </p:pic>
      <p:pic>
        <p:nvPicPr>
          <p:cNvPr id="4" name="그림 3" descr="미샤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16" y="-24"/>
            <a:ext cx="1885950" cy="771525"/>
          </a:xfrm>
          <a:prstGeom prst="rect">
            <a:avLst/>
          </a:prstGeom>
        </p:spPr>
      </p:pic>
      <p:graphicFrame>
        <p:nvGraphicFramePr>
          <p:cNvPr id="7" name="다이어그램 6"/>
          <p:cNvGraphicFramePr/>
          <p:nvPr/>
        </p:nvGraphicFramePr>
        <p:xfrm>
          <a:off x="4572000" y="2214554"/>
          <a:ext cx="3929090" cy="3000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786446" y="1714488"/>
            <a:ext cx="1500198" cy="410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가로로 말린 두루마리 모양 10"/>
          <p:cNvSpPr/>
          <p:nvPr/>
        </p:nvSpPr>
        <p:spPr>
          <a:xfrm>
            <a:off x="5286380" y="5286388"/>
            <a:ext cx="2714644" cy="1143008"/>
          </a:xfrm>
          <a:prstGeom prst="horizontalScroll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ko-KR" alt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누적 </a:t>
            </a:r>
            <a:r>
              <a:rPr lang="ko-KR" altLang="en-US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회원수</a:t>
            </a:r>
            <a:r>
              <a:rPr lang="ko-KR" alt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altLang="ko-K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450</a:t>
            </a:r>
            <a:r>
              <a:rPr lang="ko-KR" altLang="en-US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만명</a:t>
            </a:r>
            <a:r>
              <a:rPr lang="en-US" altLang="ko-K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</a:p>
          <a:p>
            <a:pPr algn="ctr"/>
            <a:r>
              <a:rPr lang="en-US" altLang="ko-K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2010</a:t>
            </a:r>
            <a:r>
              <a:rPr lang="ko-KR" alt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년 </a:t>
            </a:r>
            <a:r>
              <a:rPr lang="en-US" altLang="ko-K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r>
              <a:rPr lang="ko-KR" alt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월</a:t>
            </a:r>
            <a:r>
              <a:rPr lang="en-US" altLang="ko-K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500</a:t>
            </a:r>
            <a:r>
              <a:rPr lang="ko-KR" altLang="en-US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만명</a:t>
            </a:r>
            <a:r>
              <a:rPr lang="ko-KR" alt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en-US" altLang="ko-KR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ko-KR" alt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돌파 예상</a:t>
            </a:r>
            <a:endParaRPr lang="ko-KR" alt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7786742" cy="1071570"/>
          </a:xfrm>
        </p:spPr>
        <p:txBody>
          <a:bodyPr>
            <a:noAutofit/>
          </a:bodyPr>
          <a:lstStyle/>
          <a:p>
            <a:r>
              <a:rPr lang="en-US" altLang="ko-KR" sz="4800" dirty="0" smtClean="0"/>
              <a:t>4P </a:t>
            </a:r>
            <a:r>
              <a:rPr lang="ko-KR" altLang="en-US" sz="1800" dirty="0" smtClean="0"/>
              <a:t>④</a:t>
            </a:r>
            <a:r>
              <a:rPr lang="en-US" altLang="ko-KR" sz="2400" dirty="0" smtClean="0"/>
              <a:t>promotion</a:t>
            </a:r>
            <a:r>
              <a:rPr lang="en-US" altLang="ko-KR" sz="2800" dirty="0" smtClean="0"/>
              <a:t>: </a:t>
            </a:r>
            <a:r>
              <a:rPr lang="ko-KR" altLang="en-US" sz="2000" dirty="0" smtClean="0"/>
              <a:t>글로벌화 추진으로 외형성장 및 브랜드 인지도 확산</a:t>
            </a:r>
            <a:endParaRPr lang="ko-KR" altLang="en-US" sz="2400" dirty="0" smtClean="0"/>
          </a:p>
        </p:txBody>
      </p:sp>
      <p:pic>
        <p:nvPicPr>
          <p:cNvPr id="6" name="내용 개체 틀 5" descr="뉴욕매장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29124" y="1285860"/>
            <a:ext cx="3357586" cy="1888642"/>
          </a:xfrm>
        </p:spPr>
      </p:pic>
      <p:pic>
        <p:nvPicPr>
          <p:cNvPr id="4" name="그림 3" descr="미샤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16" y="-24"/>
            <a:ext cx="1885950" cy="771525"/>
          </a:xfrm>
          <a:prstGeom prst="rect">
            <a:avLst/>
          </a:prstGeom>
        </p:spPr>
      </p:pic>
      <p:sp>
        <p:nvSpPr>
          <p:cNvPr id="9" name="줄무늬가 있는 오른쪽 화살표 8"/>
          <p:cNvSpPr/>
          <p:nvPr/>
        </p:nvSpPr>
        <p:spPr>
          <a:xfrm>
            <a:off x="1071538" y="1500174"/>
            <a:ext cx="3071834" cy="1000132"/>
          </a:xfrm>
          <a:prstGeom prst="striped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 </a:t>
            </a:r>
            <a:r>
              <a:rPr lang="ko-KR" altLang="en-US" dirty="0" smtClean="0"/>
              <a:t>글로벌화 추진</a:t>
            </a:r>
            <a:endParaRPr lang="ko-KR" altLang="en-US" dirty="0"/>
          </a:p>
        </p:txBody>
      </p:sp>
      <p:sp>
        <p:nvSpPr>
          <p:cNvPr id="11" name="줄무늬가 있는 오른쪽 화살표 10"/>
          <p:cNvSpPr/>
          <p:nvPr/>
        </p:nvSpPr>
        <p:spPr>
          <a:xfrm>
            <a:off x="1142976" y="5286388"/>
            <a:ext cx="2928958" cy="1143008"/>
          </a:xfrm>
          <a:prstGeom prst="striped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 </a:t>
            </a:r>
            <a:r>
              <a:rPr lang="ko-KR" altLang="en-US" dirty="0" smtClean="0"/>
              <a:t>다양한 색조 화장품</a:t>
            </a:r>
            <a:endParaRPr lang="ko-KR" altLang="en-US" dirty="0"/>
          </a:p>
        </p:txBody>
      </p:sp>
      <p:sp>
        <p:nvSpPr>
          <p:cNvPr id="13" name="왼쪽 화살표 12"/>
          <p:cNvSpPr/>
          <p:nvPr/>
        </p:nvSpPr>
        <p:spPr>
          <a:xfrm>
            <a:off x="4214810" y="3286124"/>
            <a:ext cx="3357586" cy="928694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   </a:t>
            </a:r>
            <a:r>
              <a:rPr lang="ko-KR" altLang="en-US" dirty="0" smtClean="0"/>
              <a:t>젊고 화려한 매장 분위기 </a:t>
            </a:r>
          </a:p>
        </p:txBody>
      </p:sp>
      <p:grpSp>
        <p:nvGrpSpPr>
          <p:cNvPr id="12" name="그룹 11"/>
          <p:cNvGrpSpPr/>
          <p:nvPr/>
        </p:nvGrpSpPr>
        <p:grpSpPr>
          <a:xfrm>
            <a:off x="4143372" y="4286256"/>
            <a:ext cx="3714776" cy="2571744"/>
            <a:chOff x="4143372" y="4286256"/>
            <a:chExt cx="3714776" cy="2571744"/>
          </a:xfrm>
        </p:grpSpPr>
        <p:pic>
          <p:nvPicPr>
            <p:cNvPr id="14" name="그림 13" descr="ㅇㅇ.bmp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072066" y="4611160"/>
              <a:ext cx="2786082" cy="2246840"/>
            </a:xfrm>
            <a:prstGeom prst="rect">
              <a:avLst/>
            </a:prstGeom>
          </p:spPr>
        </p:pic>
        <p:pic>
          <p:nvPicPr>
            <p:cNvPr id="16" name="그림 15" descr="ㅇ.bmp"/>
            <p:cNvPicPr>
              <a:picLocks noChangeAspect="1"/>
            </p:cNvPicPr>
            <p:nvPr/>
          </p:nvPicPr>
          <p:blipFill>
            <a:blip r:embed="rId5" cstate="print"/>
            <a:srcRect l="36459"/>
            <a:stretch>
              <a:fillRect/>
            </a:stretch>
          </p:blipFill>
          <p:spPr>
            <a:xfrm>
              <a:off x="4143372" y="4286256"/>
              <a:ext cx="2071702" cy="1730017"/>
            </a:xfrm>
            <a:prstGeom prst="rect">
              <a:avLst/>
            </a:prstGeom>
          </p:spPr>
        </p:pic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34" y="2786058"/>
            <a:ext cx="355811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4800" dirty="0" err="1" smtClean="0"/>
              <a:t>에이블씨엔씨의</a:t>
            </a:r>
            <a:r>
              <a:rPr lang="ko-KR" altLang="en-US" sz="4800" dirty="0" smtClean="0"/>
              <a:t> 미래</a:t>
            </a:r>
            <a:endParaRPr lang="ko-KR" altLang="en-US" sz="4800" dirty="0"/>
          </a:p>
        </p:txBody>
      </p:sp>
      <p:pic>
        <p:nvPicPr>
          <p:cNvPr id="4" name="그림 3" descr="미샤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16" y="-24"/>
            <a:ext cx="1885950" cy="771525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500306"/>
            <a:ext cx="3952875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양쪽 모서리가 둥근 사각형 11"/>
          <p:cNvSpPr/>
          <p:nvPr/>
        </p:nvSpPr>
        <p:spPr>
          <a:xfrm>
            <a:off x="571472" y="1643050"/>
            <a:ext cx="3286148" cy="428628"/>
          </a:xfrm>
          <a:prstGeom prst="round2Same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   2008</a:t>
            </a:r>
            <a:r>
              <a:rPr lang="ko-KR" altLang="en-US" dirty="0" err="1" smtClean="0"/>
              <a:t>년대비</a:t>
            </a:r>
            <a:r>
              <a:rPr lang="ko-KR" altLang="en-US" dirty="0" smtClean="0"/>
              <a:t> 매출 </a:t>
            </a:r>
            <a:r>
              <a:rPr lang="en-US" altLang="ko-KR" dirty="0" smtClean="0"/>
              <a:t>100%</a:t>
            </a:r>
            <a:r>
              <a:rPr lang="ko-KR" altLang="en-US" dirty="0" smtClean="0"/>
              <a:t>중가</a:t>
            </a:r>
            <a:endParaRPr lang="ko-KR" altLang="en-US" dirty="0"/>
          </a:p>
        </p:txBody>
      </p:sp>
      <p:sp>
        <p:nvSpPr>
          <p:cNvPr id="15" name="양쪽 모서리가 둥근 사각형 14"/>
          <p:cNvSpPr/>
          <p:nvPr/>
        </p:nvSpPr>
        <p:spPr>
          <a:xfrm>
            <a:off x="4786314" y="1643050"/>
            <a:ext cx="3286148" cy="428628"/>
          </a:xfrm>
          <a:prstGeom prst="round2Same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수익성 개선</a:t>
            </a:r>
            <a:endParaRPr lang="ko-KR" alt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2496994"/>
            <a:ext cx="4071966" cy="3218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4800" dirty="0" smtClean="0"/>
              <a:t>결론</a:t>
            </a:r>
            <a:endParaRPr lang="ko-KR" altLang="en-US" sz="4800" dirty="0"/>
          </a:p>
        </p:txBody>
      </p:sp>
      <p:pic>
        <p:nvPicPr>
          <p:cNvPr id="4" name="그림 3" descr="미샤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16" y="-24"/>
            <a:ext cx="1885950" cy="771525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5000636"/>
            <a:ext cx="7006093" cy="1452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3" name="다이어그램 12"/>
          <p:cNvGraphicFramePr/>
          <p:nvPr/>
        </p:nvGraphicFramePr>
        <p:xfrm>
          <a:off x="0" y="1071546"/>
          <a:ext cx="4286280" cy="37862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19" name="그룹 18"/>
          <p:cNvGrpSpPr/>
          <p:nvPr/>
        </p:nvGrpSpPr>
        <p:grpSpPr>
          <a:xfrm>
            <a:off x="2571736" y="1285860"/>
            <a:ext cx="1898055" cy="1663955"/>
            <a:chOff x="3873690" y="1421475"/>
            <a:chExt cx="1898055" cy="1663955"/>
          </a:xfrm>
        </p:grpSpPr>
        <p:grpSp>
          <p:nvGrpSpPr>
            <p:cNvPr id="14" name="그룹 13"/>
            <p:cNvGrpSpPr/>
            <p:nvPr/>
          </p:nvGrpSpPr>
          <p:grpSpPr>
            <a:xfrm rot="21185488">
              <a:off x="4504193" y="1789038"/>
              <a:ext cx="944944" cy="914294"/>
              <a:chOff x="2054556" y="1188728"/>
              <a:chExt cx="1485910" cy="1485910"/>
            </a:xfrm>
          </p:grpSpPr>
          <p:sp>
            <p:nvSpPr>
              <p:cNvPr id="15" name=" 3"/>
              <p:cNvSpPr/>
              <p:nvPr/>
            </p:nvSpPr>
            <p:spPr>
              <a:xfrm>
                <a:off x="2054556" y="1188728"/>
                <a:ext cx="1485910" cy="1485910"/>
              </a:xfrm>
              <a:prstGeom prst="gear6">
                <a:avLst/>
              </a:prstGeom>
            </p:spPr>
            <p:style>
              <a:lnRef idx="3">
                <a:schemeClr val="accent1">
                  <a:shade val="8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1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6" name=" 4"/>
              <p:cNvSpPr/>
              <p:nvPr/>
            </p:nvSpPr>
            <p:spPr>
              <a:xfrm>
                <a:off x="2428637" y="1565072"/>
                <a:ext cx="737748" cy="73322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1590" tIns="21590" rIns="21590" bIns="21590" numCol="1" spcCol="1270" anchor="ctr" anchorCtr="0">
                <a:noAutofit/>
              </a:bodyPr>
              <a:lstStyle/>
              <a:p>
                <a:pPr lvl="0" algn="ctr" defTabSz="755650" latinLnBrk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altLang="ko-KR" sz="1700" dirty="0" smtClean="0"/>
                  <a:t>4P</a:t>
                </a:r>
                <a:endParaRPr lang="ko-KR" altLang="en-US" sz="1700" kern="1200" dirty="0"/>
              </a:p>
            </p:txBody>
          </p:sp>
        </p:grpSp>
        <p:sp>
          <p:nvSpPr>
            <p:cNvPr id="18" name=" 3"/>
            <p:cNvSpPr/>
            <p:nvPr/>
          </p:nvSpPr>
          <p:spPr>
            <a:xfrm rot="4176766">
              <a:off x="3990740" y="1304425"/>
              <a:ext cx="1663955" cy="1898055"/>
            </a:xfrm>
            <a:prstGeom prst="leftCircularArrow">
              <a:avLst>
                <a:gd name="adj1" fmla="val 6452"/>
                <a:gd name="adj2" fmla="val 429999"/>
                <a:gd name="adj3" fmla="val 10489124"/>
                <a:gd name="adj4" fmla="val 14636370"/>
                <a:gd name="adj5" fmla="val 7527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23" name="세로로 말린 두루마리 모양 22"/>
          <p:cNvSpPr/>
          <p:nvPr/>
        </p:nvSpPr>
        <p:spPr>
          <a:xfrm>
            <a:off x="5572132" y="1285860"/>
            <a:ext cx="2571768" cy="2857520"/>
          </a:xfrm>
          <a:prstGeom prst="verticalScroll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</a:p>
          <a:p>
            <a:pPr algn="ctr"/>
            <a:r>
              <a:rPr lang="ko-KR" altLang="en-US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글로벌 기업으로써</a:t>
            </a:r>
            <a:endParaRPr lang="en-US" altLang="ko-KR" sz="2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ko-KR" altLang="en-US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충분한  원동력 지닌</a:t>
            </a:r>
            <a:endParaRPr lang="en-US" altLang="ko-KR" sz="2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ko-KR" altLang="en-US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에이블씨앤씨</a:t>
            </a:r>
            <a:endParaRPr lang="en-US" altLang="ko-KR" sz="2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ko-KR" altLang="en-US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앞으로 의 성장이</a:t>
            </a:r>
            <a:endParaRPr lang="en-US" altLang="ko-KR" sz="2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ko-KR" altLang="en-US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기대된다</a:t>
            </a:r>
            <a:endParaRPr lang="ko-KR" altLang="en-US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4" name="톱니 모양의 오른쪽 화살표 23"/>
          <p:cNvSpPr/>
          <p:nvPr/>
        </p:nvSpPr>
        <p:spPr>
          <a:xfrm>
            <a:off x="4429124" y="2643182"/>
            <a:ext cx="1000132" cy="357190"/>
          </a:xfrm>
          <a:prstGeom prst="notchedRightArrow">
            <a:avLst>
              <a:gd name="adj1" fmla="val 50000"/>
              <a:gd name="adj2" fmla="val 78445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23" grpId="0" animBg="1"/>
      <p:bldP spid="23" grpId="1" animBg="1"/>
      <p:bldP spid="2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4929222" cy="571504"/>
          </a:xfrm>
        </p:spPr>
        <p:txBody>
          <a:bodyPr>
            <a:noAutofit/>
          </a:bodyPr>
          <a:lstStyle/>
          <a:p>
            <a:r>
              <a:rPr lang="en-US" altLang="ko-KR" sz="3200" b="1" dirty="0" smtClean="0"/>
              <a:t>- </a:t>
            </a:r>
            <a:r>
              <a:rPr lang="ko-KR" altLang="en-US" sz="3200" b="1" dirty="0" smtClean="0"/>
              <a:t>목 차 </a:t>
            </a:r>
            <a:r>
              <a:rPr lang="en-US" altLang="ko-KR" sz="3200" b="1" dirty="0" smtClean="0"/>
              <a:t>-</a:t>
            </a:r>
            <a:endParaRPr lang="ko-KR" altLang="en-US" sz="28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28596" y="1000108"/>
            <a:ext cx="7496204" cy="547384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altLang="ko-KR" b="1" dirty="0" smtClean="0"/>
              <a:t>Ⅰ. </a:t>
            </a:r>
            <a:r>
              <a:rPr lang="ko-KR" altLang="en-US" b="1" dirty="0" smtClean="0"/>
              <a:t>서론</a:t>
            </a:r>
            <a:endParaRPr lang="ko-KR" altLang="en-US" dirty="0" smtClean="0"/>
          </a:p>
          <a:p>
            <a:pPr>
              <a:buNone/>
            </a:pPr>
            <a:r>
              <a:rPr lang="en-US" altLang="ko-KR" dirty="0" smtClean="0"/>
              <a:t>1. </a:t>
            </a:r>
            <a:r>
              <a:rPr lang="ko-KR" altLang="en-US" dirty="0" smtClean="0"/>
              <a:t>기업 선정이유</a:t>
            </a:r>
          </a:p>
          <a:p>
            <a:pPr>
              <a:buNone/>
            </a:pPr>
            <a:endParaRPr lang="en-US" altLang="ko-KR" b="1" dirty="0" smtClean="0"/>
          </a:p>
          <a:p>
            <a:pPr>
              <a:buNone/>
            </a:pPr>
            <a:r>
              <a:rPr lang="en-US" altLang="ko-KR" b="1" dirty="0" smtClean="0"/>
              <a:t>Ⅱ. </a:t>
            </a:r>
            <a:r>
              <a:rPr lang="ko-KR" altLang="en-US" b="1" dirty="0" smtClean="0"/>
              <a:t>본론</a:t>
            </a:r>
            <a:endParaRPr lang="ko-KR" altLang="en-US" dirty="0" smtClean="0"/>
          </a:p>
          <a:p>
            <a:pPr>
              <a:buNone/>
            </a:pPr>
            <a:r>
              <a:rPr lang="en-US" altLang="ko-KR" dirty="0" smtClean="0"/>
              <a:t>1. </a:t>
            </a:r>
            <a:r>
              <a:rPr lang="ko-KR" altLang="en-US" dirty="0" smtClean="0"/>
              <a:t>기업개요</a:t>
            </a:r>
          </a:p>
          <a:p>
            <a:pPr>
              <a:buNone/>
            </a:pPr>
            <a:r>
              <a:rPr lang="en-US" altLang="ko-KR" dirty="0" smtClean="0"/>
              <a:t>1-1. </a:t>
            </a:r>
            <a:r>
              <a:rPr lang="ko-KR" altLang="en-US" dirty="0" smtClean="0"/>
              <a:t>기업소개</a:t>
            </a:r>
          </a:p>
          <a:p>
            <a:pPr>
              <a:buNone/>
            </a:pPr>
            <a:r>
              <a:rPr lang="en-US" altLang="ko-KR" dirty="0" smtClean="0"/>
              <a:t>1-2. </a:t>
            </a:r>
            <a:r>
              <a:rPr lang="ko-KR" altLang="en-US" dirty="0" smtClean="0"/>
              <a:t>주요연혁</a:t>
            </a:r>
          </a:p>
          <a:p>
            <a:pPr>
              <a:buNone/>
            </a:pPr>
            <a:r>
              <a:rPr lang="en-US" altLang="ko-KR" dirty="0" smtClean="0"/>
              <a:t>1-3. </a:t>
            </a:r>
            <a:r>
              <a:rPr lang="ko-KR" altLang="en-US" dirty="0" err="1" smtClean="0"/>
              <a:t>미샤의</a:t>
            </a:r>
            <a:r>
              <a:rPr lang="ko-KR" altLang="en-US" dirty="0" smtClean="0"/>
              <a:t> 해외진출 현황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2. </a:t>
            </a:r>
            <a:r>
              <a:rPr lang="ko-KR" altLang="en-US" dirty="0" smtClean="0"/>
              <a:t>성공전략</a:t>
            </a:r>
          </a:p>
          <a:p>
            <a:pPr>
              <a:buNone/>
            </a:pPr>
            <a:r>
              <a:rPr lang="en-US" altLang="ko-KR" dirty="0" smtClean="0"/>
              <a:t>2-1. SWOT</a:t>
            </a:r>
            <a:r>
              <a:rPr lang="ko-KR" altLang="en-US" dirty="0" smtClean="0"/>
              <a:t>분석</a:t>
            </a:r>
          </a:p>
          <a:p>
            <a:pPr>
              <a:buNone/>
            </a:pPr>
            <a:r>
              <a:rPr lang="en-US" altLang="ko-KR" dirty="0" smtClean="0"/>
              <a:t>2-2. STP</a:t>
            </a:r>
            <a:r>
              <a:rPr lang="ko-KR" altLang="en-US" dirty="0" smtClean="0"/>
              <a:t>전략</a:t>
            </a:r>
          </a:p>
          <a:p>
            <a:pPr>
              <a:buNone/>
            </a:pPr>
            <a:r>
              <a:rPr lang="en-US" altLang="ko-KR" dirty="0" smtClean="0"/>
              <a:t>2-3. 4P</a:t>
            </a:r>
            <a:r>
              <a:rPr lang="ko-KR" altLang="en-US" dirty="0" smtClean="0"/>
              <a:t>전략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3. </a:t>
            </a:r>
            <a:r>
              <a:rPr lang="ko-KR" altLang="en-US" dirty="0" err="1" smtClean="0"/>
              <a:t>에이블씨엔씨의</a:t>
            </a:r>
            <a:r>
              <a:rPr lang="ko-KR" altLang="en-US" dirty="0" smtClean="0"/>
              <a:t> 미래 </a:t>
            </a:r>
          </a:p>
          <a:p>
            <a:pPr>
              <a:buNone/>
            </a:pPr>
            <a:endParaRPr lang="en-US" altLang="ko-KR" b="1" dirty="0" smtClean="0"/>
          </a:p>
          <a:p>
            <a:pPr>
              <a:buNone/>
            </a:pPr>
            <a:r>
              <a:rPr lang="en-US" altLang="ko-KR" b="1" dirty="0" smtClean="0"/>
              <a:t>Ⅲ. </a:t>
            </a:r>
            <a:r>
              <a:rPr lang="ko-KR" altLang="en-US" b="1" dirty="0" smtClean="0"/>
              <a:t>결론</a:t>
            </a:r>
            <a:endParaRPr lang="ko-KR" altLang="en-US" dirty="0" smtClean="0"/>
          </a:p>
          <a:p>
            <a:pPr>
              <a:buNone/>
            </a:pPr>
            <a:endParaRPr lang="ko-KR" altLang="en-US" dirty="0"/>
          </a:p>
        </p:txBody>
      </p:sp>
      <p:pic>
        <p:nvPicPr>
          <p:cNvPr id="4" name="그림 3" descr="미샤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16" y="-24"/>
            <a:ext cx="1885950" cy="771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5786" y="142852"/>
            <a:ext cx="7467600" cy="1143000"/>
          </a:xfrm>
        </p:spPr>
        <p:txBody>
          <a:bodyPr>
            <a:normAutofit/>
          </a:bodyPr>
          <a:lstStyle/>
          <a:p>
            <a:r>
              <a:rPr lang="ko-KR" altLang="en-US" sz="4800" dirty="0" smtClean="0"/>
              <a:t>기업 선정이유</a:t>
            </a:r>
            <a:endParaRPr lang="ko-KR" altLang="en-US" sz="4800" dirty="0"/>
          </a:p>
        </p:txBody>
      </p:sp>
      <p:pic>
        <p:nvPicPr>
          <p:cNvPr id="4" name="그림 3" descr="미샤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16" y="0"/>
            <a:ext cx="1885950" cy="771525"/>
          </a:xfrm>
          <a:prstGeom prst="rect">
            <a:avLst/>
          </a:prstGeom>
        </p:spPr>
      </p:pic>
      <p:sp>
        <p:nvSpPr>
          <p:cNvPr id="5" name="오른쪽 화살표 4"/>
          <p:cNvSpPr/>
          <p:nvPr/>
        </p:nvSpPr>
        <p:spPr>
          <a:xfrm>
            <a:off x="1071538" y="1928802"/>
            <a:ext cx="2928958" cy="14287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 smtClean="0"/>
              <a:t> </a:t>
            </a:r>
            <a:r>
              <a:rPr lang="ko-KR" altLang="en-US" sz="2800" dirty="0" smtClean="0"/>
              <a:t>단돈 </a:t>
            </a:r>
            <a:r>
              <a:rPr lang="ko-KR" altLang="en-US" sz="2800" dirty="0" err="1" smtClean="0"/>
              <a:t>천만원</a:t>
            </a:r>
            <a:endParaRPr lang="ko-KR" altLang="en-US" sz="2800" dirty="0"/>
          </a:p>
        </p:txBody>
      </p:sp>
      <p:sp>
        <p:nvSpPr>
          <p:cNvPr id="6" name="오른쪽 화살표 5"/>
          <p:cNvSpPr/>
          <p:nvPr/>
        </p:nvSpPr>
        <p:spPr>
          <a:xfrm>
            <a:off x="1071538" y="3929066"/>
            <a:ext cx="2928958" cy="14287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 smtClean="0"/>
              <a:t> </a:t>
            </a:r>
            <a:r>
              <a:rPr lang="ko-KR" altLang="en-US" sz="2800" dirty="0" smtClean="0"/>
              <a:t>국내성공 바탕</a:t>
            </a:r>
            <a:endParaRPr lang="ko-KR" altLang="en-US" sz="2800" dirty="0"/>
          </a:p>
        </p:txBody>
      </p:sp>
      <p:sp>
        <p:nvSpPr>
          <p:cNvPr id="12" name="대각선 방향의 모서리가 잘린 사각형 11"/>
          <p:cNvSpPr/>
          <p:nvPr/>
        </p:nvSpPr>
        <p:spPr>
          <a:xfrm>
            <a:off x="4572000" y="2071678"/>
            <a:ext cx="3571900" cy="928694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 smtClean="0"/>
              <a:t>  5</a:t>
            </a:r>
            <a:r>
              <a:rPr lang="ko-KR" altLang="en-US" sz="2800" dirty="0" err="1" smtClean="0"/>
              <a:t>년만에</a:t>
            </a:r>
            <a:r>
              <a:rPr lang="ko-KR" altLang="en-US" sz="2800" dirty="0" smtClean="0"/>
              <a:t> </a:t>
            </a:r>
            <a:r>
              <a:rPr lang="ko-KR" altLang="en-US" sz="2800" dirty="0" err="1" smtClean="0"/>
              <a:t>연매출</a:t>
            </a:r>
            <a:r>
              <a:rPr lang="ko-KR" altLang="en-US" sz="2800" dirty="0" smtClean="0"/>
              <a:t> </a:t>
            </a:r>
            <a:r>
              <a:rPr lang="ko-KR" altLang="en-US" sz="2800" dirty="0" err="1" smtClean="0"/>
              <a:t>천억원</a:t>
            </a:r>
            <a:endParaRPr lang="ko-KR" altLang="en-US" sz="2800" dirty="0"/>
          </a:p>
        </p:txBody>
      </p:sp>
      <p:sp>
        <p:nvSpPr>
          <p:cNvPr id="13" name="대각선 방향의 모서리가 잘린 사각형 12"/>
          <p:cNvSpPr/>
          <p:nvPr/>
        </p:nvSpPr>
        <p:spPr>
          <a:xfrm>
            <a:off x="4572000" y="4214818"/>
            <a:ext cx="3571900" cy="928694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 smtClean="0"/>
              <a:t>  </a:t>
            </a:r>
            <a:r>
              <a:rPr lang="ko-KR" altLang="en-US" sz="2800" dirty="0" smtClean="0"/>
              <a:t>적극적 해외 진출 도모</a:t>
            </a:r>
            <a:endParaRPr lang="ko-KR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7467600" cy="1143000"/>
          </a:xfrm>
        </p:spPr>
        <p:txBody>
          <a:bodyPr>
            <a:normAutofit/>
          </a:bodyPr>
          <a:lstStyle/>
          <a:p>
            <a:r>
              <a:rPr lang="ko-KR" altLang="en-US" sz="4800" dirty="0" smtClean="0"/>
              <a:t>기업소개</a:t>
            </a:r>
            <a:endParaRPr lang="ko-KR" altLang="en-US" sz="54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sz="2800" dirty="0" smtClean="0"/>
              <a:t>올해로 설립 </a:t>
            </a:r>
            <a:r>
              <a:rPr lang="en-US" altLang="ko-KR" sz="2800" dirty="0" smtClean="0"/>
              <a:t>9</a:t>
            </a:r>
            <a:r>
              <a:rPr lang="ko-KR" altLang="en-US" sz="2800" dirty="0" smtClean="0"/>
              <a:t>주년</a:t>
            </a:r>
          </a:p>
          <a:p>
            <a:r>
              <a:rPr lang="ko-KR" altLang="en-US" sz="2800" dirty="0" err="1" smtClean="0"/>
              <a:t>뷰티넷</a:t>
            </a:r>
            <a:r>
              <a:rPr lang="ko-KR" altLang="en-US" sz="2800" dirty="0" smtClean="0"/>
              <a:t> 사이트</a:t>
            </a:r>
          </a:p>
          <a:p>
            <a:r>
              <a:rPr lang="ko-KR" altLang="en-US" sz="2800" dirty="0" err="1" smtClean="0"/>
              <a:t>미샤</a:t>
            </a:r>
            <a:r>
              <a:rPr lang="ko-KR" altLang="en-US" sz="2800" dirty="0" smtClean="0"/>
              <a:t> 사이트</a:t>
            </a:r>
            <a:endParaRPr lang="ko-KR" altLang="en-US" sz="2800" dirty="0"/>
          </a:p>
        </p:txBody>
      </p:sp>
      <p:pic>
        <p:nvPicPr>
          <p:cNvPr id="4" name="그림 3" descr="미샤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16" y="-24"/>
            <a:ext cx="1885950" cy="771525"/>
          </a:xfrm>
          <a:prstGeom prst="rect">
            <a:avLst/>
          </a:prstGeom>
        </p:spPr>
      </p:pic>
      <p:pic>
        <p:nvPicPr>
          <p:cNvPr id="5" name="그림 4" descr="서영필대표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388" y="928670"/>
            <a:ext cx="1600200" cy="2943225"/>
          </a:xfrm>
          <a:prstGeom prst="rect">
            <a:avLst/>
          </a:prstGeom>
        </p:spPr>
      </p:pic>
      <p:pic>
        <p:nvPicPr>
          <p:cNvPr id="7" name="그림 6" descr="김혜수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57224" y="3143248"/>
            <a:ext cx="5572163" cy="3151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5400" dirty="0" smtClean="0"/>
              <a:t>주요연혁</a:t>
            </a:r>
            <a:endParaRPr lang="ko-KR" altLang="en-US" sz="5400" dirty="0"/>
          </a:p>
        </p:txBody>
      </p:sp>
      <p:pic>
        <p:nvPicPr>
          <p:cNvPr id="5" name="그림 4" descr="미샤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16" y="-24"/>
            <a:ext cx="1885950" cy="771525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571744"/>
            <a:ext cx="2752725" cy="412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 t="3522" r="-1"/>
          <a:stretch>
            <a:fillRect/>
          </a:stretch>
        </p:blipFill>
        <p:spPr bwMode="auto">
          <a:xfrm>
            <a:off x="2857488" y="2143116"/>
            <a:ext cx="2857520" cy="3914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 l="895" t="-896"/>
          <a:stretch>
            <a:fillRect/>
          </a:stretch>
        </p:blipFill>
        <p:spPr bwMode="auto">
          <a:xfrm>
            <a:off x="5786446" y="1649200"/>
            <a:ext cx="2935750" cy="520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0"/>
            <a:ext cx="7467600" cy="1143000"/>
          </a:xfrm>
        </p:spPr>
        <p:txBody>
          <a:bodyPr>
            <a:normAutofit/>
          </a:bodyPr>
          <a:lstStyle/>
          <a:p>
            <a:r>
              <a:rPr lang="ko-KR" altLang="en-US" sz="4800" dirty="0" err="1" smtClean="0"/>
              <a:t>미샤의</a:t>
            </a:r>
            <a:r>
              <a:rPr lang="ko-KR" altLang="en-US" sz="4800" dirty="0" smtClean="0"/>
              <a:t> 해외진출 현황</a:t>
            </a:r>
            <a:endParaRPr lang="ko-KR" altLang="en-US" sz="4800" dirty="0"/>
          </a:p>
        </p:txBody>
      </p:sp>
      <p:pic>
        <p:nvPicPr>
          <p:cNvPr id="6" name="내용 개체 틀 5" descr="해외진출현황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85852" y="2714620"/>
            <a:ext cx="5643602" cy="3711753"/>
          </a:xfrm>
        </p:spPr>
      </p:pic>
      <p:pic>
        <p:nvPicPr>
          <p:cNvPr id="4" name="그림 3" descr="미샤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16" y="-24"/>
            <a:ext cx="1885950" cy="771525"/>
          </a:xfrm>
          <a:prstGeom prst="rect">
            <a:avLst/>
          </a:prstGeom>
        </p:spPr>
      </p:pic>
      <p:sp>
        <p:nvSpPr>
          <p:cNvPr id="5" name="모서리가 둥근 직사각형 4"/>
          <p:cNvSpPr/>
          <p:nvPr/>
        </p:nvSpPr>
        <p:spPr>
          <a:xfrm>
            <a:off x="1000100" y="1500174"/>
            <a:ext cx="6929486" cy="10715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en-US" altLang="ko-KR" dirty="0" smtClean="0"/>
              <a:t> </a:t>
            </a:r>
            <a:r>
              <a:rPr lang="ko-KR" altLang="en-US" dirty="0" smtClean="0"/>
              <a:t>미국</a:t>
            </a:r>
            <a:r>
              <a:rPr lang="en-US" altLang="ko-KR" dirty="0" smtClean="0"/>
              <a:t>, </a:t>
            </a:r>
            <a:r>
              <a:rPr lang="ko-KR" altLang="en-US" dirty="0" smtClean="0"/>
              <a:t>일본</a:t>
            </a:r>
            <a:r>
              <a:rPr lang="en-US" altLang="ko-KR" dirty="0" smtClean="0"/>
              <a:t>, </a:t>
            </a:r>
            <a:r>
              <a:rPr lang="ko-KR" altLang="en-US" dirty="0" smtClean="0"/>
              <a:t>중국에 현지법인 설립 →철저한 현지화 전략 및 시장확대</a:t>
            </a:r>
          </a:p>
          <a:p>
            <a:pPr>
              <a:buFont typeface="Arial" pitchFamily="34" charset="0"/>
              <a:buChar char="•"/>
            </a:pPr>
            <a:r>
              <a:rPr lang="ko-KR" altLang="en-US" dirty="0" smtClean="0"/>
              <a:t>전세계적인 네트워크 구축을 통해 글로벌 브랜드로 성장</a:t>
            </a:r>
          </a:p>
          <a:p>
            <a:pPr>
              <a:buFont typeface="Arial" pitchFamily="34" charset="0"/>
              <a:buChar char="•"/>
            </a:pPr>
            <a:r>
              <a:rPr lang="ko-KR" altLang="en-US" dirty="0" smtClean="0"/>
              <a:t>해외 </a:t>
            </a:r>
            <a:r>
              <a:rPr lang="ko-KR" altLang="en-US" dirty="0" err="1" smtClean="0"/>
              <a:t>트렌드의</a:t>
            </a:r>
            <a:r>
              <a:rPr lang="ko-KR" altLang="en-US" dirty="0" smtClean="0"/>
              <a:t> 신속한 파악을 통해 신규 제품개발에 반영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7467600" cy="1143000"/>
          </a:xfrm>
        </p:spPr>
        <p:txBody>
          <a:bodyPr>
            <a:normAutofit/>
          </a:bodyPr>
          <a:lstStyle/>
          <a:p>
            <a:r>
              <a:rPr lang="en-US" altLang="ko-KR" sz="4800" dirty="0" smtClean="0"/>
              <a:t>SWOT</a:t>
            </a:r>
            <a:r>
              <a:rPr lang="ko-KR" altLang="en-US" sz="4800" dirty="0" smtClean="0"/>
              <a:t>분석</a:t>
            </a:r>
            <a:endParaRPr lang="ko-KR" altLang="en-US" sz="4800" dirty="0"/>
          </a:p>
        </p:txBody>
      </p:sp>
      <p:graphicFrame>
        <p:nvGraphicFramePr>
          <p:cNvPr id="8" name="내용 개체 틀 7"/>
          <p:cNvGraphicFramePr>
            <a:graphicFrameLocks noGrp="1"/>
          </p:cNvGraphicFramePr>
          <p:nvPr>
            <p:ph idx="1"/>
          </p:nvPr>
        </p:nvGraphicFramePr>
        <p:xfrm>
          <a:off x="503238" y="530225"/>
          <a:ext cx="8183562" cy="41878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그림 3" descr="미샤.bmp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858016" y="-24"/>
            <a:ext cx="1885950" cy="771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4800" dirty="0" smtClean="0"/>
              <a:t>STP</a:t>
            </a:r>
            <a:r>
              <a:rPr lang="ko-KR" altLang="en-US" sz="4800" dirty="0" smtClean="0"/>
              <a:t>분석</a:t>
            </a:r>
            <a:endParaRPr lang="ko-KR" altLang="en-US" sz="4800" dirty="0"/>
          </a:p>
        </p:txBody>
      </p:sp>
      <p:graphicFrame>
        <p:nvGraphicFramePr>
          <p:cNvPr id="8" name="내용 개체 틀 7"/>
          <p:cNvGraphicFramePr>
            <a:graphicFrameLocks noGrp="1"/>
          </p:cNvGraphicFramePr>
          <p:nvPr>
            <p:ph idx="1"/>
          </p:nvPr>
        </p:nvGraphicFramePr>
        <p:xfrm>
          <a:off x="500034" y="1643050"/>
          <a:ext cx="7424766" cy="48307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그림 3" descr="미샤.bmp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858016" y="-24"/>
            <a:ext cx="1885950" cy="771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en-US" altLang="ko-KR" sz="5400" dirty="0" smtClean="0"/>
              <a:t>4P </a:t>
            </a:r>
            <a:r>
              <a:rPr lang="ko-KR" altLang="en-US" sz="2000" dirty="0" smtClean="0"/>
              <a:t>①</a:t>
            </a:r>
            <a:r>
              <a:rPr lang="en-US" altLang="ko-KR" sz="3200" dirty="0" smtClean="0"/>
              <a:t>price</a:t>
            </a:r>
            <a:r>
              <a:rPr lang="en-US" altLang="ko-KR" sz="3600" dirty="0" smtClean="0"/>
              <a:t>: </a:t>
            </a:r>
            <a:r>
              <a:rPr lang="ko-KR" altLang="en-US" sz="2400" dirty="0" smtClean="0"/>
              <a:t>합리적 가격책정으로 중저가 화장품 시장 선도</a:t>
            </a:r>
            <a:endParaRPr lang="ko-KR" altLang="en-US" sz="4400" dirty="0"/>
          </a:p>
        </p:txBody>
      </p:sp>
      <p:graphicFrame>
        <p:nvGraphicFramePr>
          <p:cNvPr id="5" name="내용 개체 틀 4"/>
          <p:cNvGraphicFramePr>
            <a:graphicFrameLocks noGrp="1"/>
          </p:cNvGraphicFramePr>
          <p:nvPr>
            <p:ph idx="1"/>
          </p:nvPr>
        </p:nvGraphicFramePr>
        <p:xfrm>
          <a:off x="500034" y="1571612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그림 3" descr="미샤.bmp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858016" y="-24"/>
            <a:ext cx="1885950" cy="771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모양">
  <a:themeElements>
    <a:clrScheme name="모양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모양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모양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206</TotalTime>
  <Words>345</Words>
  <Application>Microsoft Office PowerPoint</Application>
  <PresentationFormat>화면 슬라이드 쇼(4:3)</PresentationFormat>
  <Paragraphs>99</Paragraphs>
  <Slides>14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15" baseType="lpstr">
      <vt:lpstr>모양</vt:lpstr>
      <vt:lpstr>㈜에이블씨앤씨  성장과정</vt:lpstr>
      <vt:lpstr>- 목 차 -</vt:lpstr>
      <vt:lpstr>기업 선정이유</vt:lpstr>
      <vt:lpstr>기업소개</vt:lpstr>
      <vt:lpstr>주요연혁</vt:lpstr>
      <vt:lpstr>미샤의 해외진출 현황</vt:lpstr>
      <vt:lpstr>SWOT분석</vt:lpstr>
      <vt:lpstr>STP분석</vt:lpstr>
      <vt:lpstr>4P ①price: 합리적 가격책정으로 중저가 화장품 시장 선도</vt:lpstr>
      <vt:lpstr>4P ②product: 새로운 이미지 부여</vt:lpstr>
      <vt:lpstr>4P ③place: 단독 브랜드샵 중심으로 비용절감 및 고객 충성도 확보</vt:lpstr>
      <vt:lpstr>4P ④promotion: 글로벌화 추진으로 외형성장 및 브랜드 인지도 확산</vt:lpstr>
      <vt:lpstr>에이블씨엔씨의 미래</vt:lpstr>
      <vt:lpstr>결론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㈜에이블씨앤씨  성장과정</dc:title>
  <dc:creator>user</dc:creator>
  <cp:lastModifiedBy>user</cp:lastModifiedBy>
  <cp:revision>26</cp:revision>
  <dcterms:created xsi:type="dcterms:W3CDTF">2009-10-21T03:17:03Z</dcterms:created>
  <dcterms:modified xsi:type="dcterms:W3CDTF">2019-03-07T05:07:41Z</dcterms:modified>
</cp:coreProperties>
</file>