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0" name="부제목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한쪽 모서리가 둥근 사각형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제목 개체 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507996D-CCC7-4C55-B8DB-93F19C88ADC5}" type="datetimeFigureOut">
              <a:rPr lang="ko-KR" altLang="en-US" smtClean="0"/>
              <a:t>2018-11-06</a:t>
            </a:fld>
            <a:endParaRPr lang="ko-KR" altLang="en-US"/>
          </a:p>
        </p:txBody>
      </p:sp>
      <p:sp>
        <p:nvSpPr>
          <p:cNvPr id="18" name="바닥글 개체 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E317D3C-773B-462D-B6EB-21581E25FBB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1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1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1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1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solidFill>
            <a:srgbClr val="C0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ko-KR" altLang="en-US" dirty="0" err="1" smtClean="0"/>
              <a:t>인드라</a:t>
            </a:r>
            <a:r>
              <a:rPr lang="ko-KR" altLang="en-US" dirty="0" smtClean="0"/>
              <a:t> 누이가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년째 </a:t>
            </a:r>
            <a:r>
              <a:rPr lang="ko-KR" altLang="en-US" dirty="0" err="1" smtClean="0"/>
              <a:t>펩시를</a:t>
            </a:r>
            <a:r>
              <a:rPr lang="ko-KR" altLang="en-US" dirty="0" smtClean="0"/>
              <a:t> 이끌며 배운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1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 descr="펩시_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092" y="530225"/>
            <a:ext cx="3489854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양">
  <a:themeElements>
    <a:clrScheme name="모양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모양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모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</TotalTime>
  <Words>9</Words>
  <Application>Microsoft Office PowerPoint</Application>
  <PresentationFormat>화면 슬라이드 쇼(4:3)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모양</vt:lpstr>
      <vt:lpstr>인드라 누이가 10년째 펩시를 이끌며 배운 5가지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인드라 누이가 10년째 펩시를 이끌며 배운 5가지</dc:title>
  <dc:creator>user</dc:creator>
  <cp:lastModifiedBy>user</cp:lastModifiedBy>
  <cp:revision>2</cp:revision>
  <dcterms:created xsi:type="dcterms:W3CDTF">2018-11-06T04:18:30Z</dcterms:created>
  <dcterms:modified xsi:type="dcterms:W3CDTF">2018-11-06T04:34:09Z</dcterms:modified>
</cp:coreProperties>
</file>