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68" d="100"/>
          <a:sy n="68" d="100"/>
        </p:scale>
        <p:origin x="540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C629C-97F1-4D32-9137-EC7A4EFD114A}" type="datetimeFigureOut">
              <a:rPr lang="ko-KR" altLang="en-US" smtClean="0"/>
              <a:t>2021-03-29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A0524-5241-4A06-A455-D89F29A9C6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8696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C629C-97F1-4D32-9137-EC7A4EFD114A}" type="datetimeFigureOut">
              <a:rPr lang="ko-KR" altLang="en-US" smtClean="0"/>
              <a:t>2021-03-29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A0524-5241-4A06-A455-D89F29A9C6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1985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C629C-97F1-4D32-9137-EC7A4EFD114A}" type="datetimeFigureOut">
              <a:rPr lang="ko-KR" altLang="en-US" smtClean="0"/>
              <a:t>2021-03-29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A0524-5241-4A06-A455-D89F29A9C6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8716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C629C-97F1-4D32-9137-EC7A4EFD114A}" type="datetimeFigureOut">
              <a:rPr lang="ko-KR" altLang="en-US" smtClean="0"/>
              <a:t>2021-03-29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A0524-5241-4A06-A455-D89F29A9C6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7736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C629C-97F1-4D32-9137-EC7A4EFD114A}" type="datetimeFigureOut">
              <a:rPr lang="ko-KR" altLang="en-US" smtClean="0"/>
              <a:t>2021-03-29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A0524-5241-4A06-A455-D89F29A9C6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3329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C629C-97F1-4D32-9137-EC7A4EFD114A}" type="datetimeFigureOut">
              <a:rPr lang="ko-KR" altLang="en-US" smtClean="0"/>
              <a:t>2021-03-29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A0524-5241-4A06-A455-D89F29A9C6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6824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C629C-97F1-4D32-9137-EC7A4EFD114A}" type="datetimeFigureOut">
              <a:rPr lang="ko-KR" altLang="en-US" smtClean="0"/>
              <a:t>2021-03-29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A0524-5241-4A06-A455-D89F29A9C6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7771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C629C-97F1-4D32-9137-EC7A4EFD114A}" type="datetimeFigureOut">
              <a:rPr lang="ko-KR" altLang="en-US" smtClean="0"/>
              <a:t>2021-03-29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A0524-5241-4A06-A455-D89F29A9C6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2545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C629C-97F1-4D32-9137-EC7A4EFD114A}" type="datetimeFigureOut">
              <a:rPr lang="ko-KR" altLang="en-US" smtClean="0"/>
              <a:t>2021-03-29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A0524-5241-4A06-A455-D89F29A9C6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7723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C629C-97F1-4D32-9137-EC7A4EFD114A}" type="datetimeFigureOut">
              <a:rPr lang="ko-KR" altLang="en-US" smtClean="0"/>
              <a:t>2021-03-29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A0524-5241-4A06-A455-D89F29A9C6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553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C629C-97F1-4D32-9137-EC7A4EFD114A}" type="datetimeFigureOut">
              <a:rPr lang="ko-KR" altLang="en-US" smtClean="0"/>
              <a:t>2021-03-29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A0524-5241-4A06-A455-D89F29A9C6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3503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C629C-97F1-4D32-9137-EC7A4EFD114A}" type="datetimeFigureOut">
              <a:rPr lang="ko-KR" altLang="en-US" smtClean="0"/>
              <a:t>2021-03-29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6A0524-5241-4A06-A455-D89F29A9C6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9694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【</a:t>
            </a:r>
            <a:r>
              <a:rPr lang="ko-KR" altLang="en-US" dirty="0" smtClean="0"/>
              <a:t>거래의 유형</a:t>
            </a:r>
            <a:r>
              <a:rPr lang="en-US" altLang="ko-KR" dirty="0" smtClean="0"/>
              <a:t>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B2B </a:t>
            </a:r>
            <a:r>
              <a:rPr lang="en-US" altLang="ko-KR" dirty="0" smtClean="0"/>
              <a:t>(Business to Business) </a:t>
            </a:r>
            <a:r>
              <a:rPr lang="ko-KR" altLang="en-US" dirty="0" err="1" smtClean="0"/>
              <a:t>산업재</a:t>
            </a:r>
            <a:endParaRPr lang="en-US" altLang="ko-KR" dirty="0" smtClean="0"/>
          </a:p>
          <a:p>
            <a:r>
              <a:rPr lang="en-US" altLang="ko-KR" dirty="0" smtClean="0"/>
              <a:t>B2C </a:t>
            </a:r>
            <a:r>
              <a:rPr lang="en-US" altLang="ko-KR" dirty="0" smtClean="0"/>
              <a:t>(Business to Consumer) </a:t>
            </a:r>
            <a:r>
              <a:rPr lang="ko-KR" altLang="en-US" dirty="0" smtClean="0"/>
              <a:t>소비재</a:t>
            </a:r>
            <a:endParaRPr lang="en-US" altLang="ko-KR" dirty="0" smtClean="0"/>
          </a:p>
          <a:p>
            <a:r>
              <a:rPr lang="en-US" altLang="ko-KR" smtClean="0"/>
              <a:t>C2C </a:t>
            </a:r>
            <a:r>
              <a:rPr lang="en-US" altLang="ko-KR" dirty="0" smtClean="0"/>
              <a:t>(Consumer to Consumer)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429039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와이드스크린</PresentationFormat>
  <Paragraphs>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【거래의 유형】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【거래의 유형】</dc:title>
  <dc:creator>hp</dc:creator>
  <cp:lastModifiedBy>박동순</cp:lastModifiedBy>
  <cp:revision>2</cp:revision>
  <dcterms:created xsi:type="dcterms:W3CDTF">2021-03-29T06:32:50Z</dcterms:created>
  <dcterms:modified xsi:type="dcterms:W3CDTF">2021-03-29T10:06:49Z</dcterms:modified>
</cp:coreProperties>
</file>