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10"/>
  </p:notesMasterIdLst>
  <p:sldIdLst>
    <p:sldId id="258" r:id="rId2"/>
    <p:sldId id="259" r:id="rId3"/>
    <p:sldId id="266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83" autoAdjust="0"/>
  </p:normalViewPr>
  <p:slideViewPr>
    <p:cSldViewPr>
      <p:cViewPr varScale="1">
        <p:scale>
          <a:sx n="107" d="100"/>
          <a:sy n="107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6AD304-8D14-4566-90A9-18A250FB8BB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B3A5280A-86F8-4E09-9741-61A03A3C75F2}">
      <dgm:prSet phldrT="[텍스트]" custT="1"/>
      <dgm:spPr/>
      <dgm:t>
        <a:bodyPr/>
        <a:lstStyle/>
        <a:p>
          <a:pPr latinLnBrk="1"/>
          <a:r>
            <a:rPr lang="ko-KR" altLang="en-US" sz="2800" b="1" dirty="0" smtClean="0"/>
            <a:t>■ 시키는 일만 하면 개도 미친다</a:t>
          </a:r>
          <a:endParaRPr lang="ko-KR" altLang="en-US" sz="2800" b="1" dirty="0"/>
        </a:p>
      </dgm:t>
    </dgm:pt>
    <dgm:pt modelId="{976DFF2E-74B0-4EF7-AC63-D177F56E74D4}" type="parTrans" cxnId="{0001A1B8-7AE3-41F7-9698-D24D87F228C0}">
      <dgm:prSet/>
      <dgm:spPr/>
      <dgm:t>
        <a:bodyPr/>
        <a:lstStyle/>
        <a:p>
          <a:pPr latinLnBrk="1"/>
          <a:endParaRPr lang="ko-KR" altLang="en-US"/>
        </a:p>
      </dgm:t>
    </dgm:pt>
    <dgm:pt modelId="{0F811038-8EDA-4067-8CD9-CE76E1F17008}" type="sibTrans" cxnId="{0001A1B8-7AE3-41F7-9698-D24D87F228C0}">
      <dgm:prSet/>
      <dgm:spPr/>
      <dgm:t>
        <a:bodyPr/>
        <a:lstStyle/>
        <a:p>
          <a:pPr latinLnBrk="1"/>
          <a:endParaRPr lang="ko-KR" altLang="en-US"/>
        </a:p>
      </dgm:t>
    </dgm:pt>
    <dgm:pt modelId="{665F69C4-9B4D-4D89-B86F-3D44C384D9C9}">
      <dgm:prSet phldrT="[텍스트]" phldr="1"/>
      <dgm:spPr/>
      <dgm:t>
        <a:bodyPr/>
        <a:lstStyle/>
        <a:p>
          <a:pPr latinLnBrk="1"/>
          <a:endParaRPr lang="ko-KR" altLang="en-US" sz="5100" dirty="0"/>
        </a:p>
      </dgm:t>
    </dgm:pt>
    <dgm:pt modelId="{F887F8C2-2CDE-45A8-8BA3-C3BC54F44052}" type="parTrans" cxnId="{08A06788-280A-4430-B928-1821931E9309}">
      <dgm:prSet/>
      <dgm:spPr/>
      <dgm:t>
        <a:bodyPr/>
        <a:lstStyle/>
        <a:p>
          <a:pPr latinLnBrk="1"/>
          <a:endParaRPr lang="ko-KR" altLang="en-US"/>
        </a:p>
      </dgm:t>
    </dgm:pt>
    <dgm:pt modelId="{D9F6446D-E2EA-4B1A-BCD5-5E9EFD4C4D38}" type="sibTrans" cxnId="{08A06788-280A-4430-B928-1821931E9309}">
      <dgm:prSet/>
      <dgm:spPr/>
      <dgm:t>
        <a:bodyPr/>
        <a:lstStyle/>
        <a:p>
          <a:pPr latinLnBrk="1"/>
          <a:endParaRPr lang="ko-KR" altLang="en-US"/>
        </a:p>
      </dgm:t>
    </dgm:pt>
    <dgm:pt modelId="{7A5A94A1-84A0-4B85-84EB-9EFF2B328060}">
      <dgm:prSet phldrT="[텍스트]" custT="1"/>
      <dgm:spPr/>
      <dgm:t>
        <a:bodyPr/>
        <a:lstStyle/>
        <a:p>
          <a:pPr latinLnBrk="1"/>
          <a:r>
            <a:rPr lang="ko-KR" altLang="en-US" sz="2000" b="1" dirty="0" smtClean="0"/>
            <a:t>자신의 삶을 스스로 결정할 수 없는 </a:t>
          </a:r>
          <a:r>
            <a:rPr lang="ko-KR" altLang="en-US" sz="2000" b="1" smtClean="0"/>
            <a:t>상황</a:t>
          </a:r>
          <a:r>
            <a:rPr lang="ko-KR" altLang="en-US" sz="2000" b="0" smtClean="0"/>
            <a:t>에</a:t>
          </a:r>
          <a:r>
            <a:rPr lang="ko-KR" altLang="en-US" sz="2000" b="1" smtClean="0"/>
            <a:t> </a:t>
          </a:r>
          <a:r>
            <a:rPr lang="ko-KR" altLang="en-US" sz="2000" b="1" smtClean="0"/>
            <a:t>     </a:t>
          </a:r>
          <a:r>
            <a:rPr lang="ko-KR" altLang="en-US" sz="2000" smtClean="0"/>
            <a:t>오랜 </a:t>
          </a:r>
          <a:r>
            <a:rPr lang="ko-KR" altLang="en-US" sz="2000" dirty="0" smtClean="0"/>
            <a:t>기간 처하면 누구나 이 병에 걸리게 된다</a:t>
          </a:r>
          <a:endParaRPr lang="ko-KR" altLang="en-US" sz="2000" dirty="0"/>
        </a:p>
      </dgm:t>
    </dgm:pt>
    <dgm:pt modelId="{BE2CF813-EC19-4C1F-B993-729B2151AE1D}" type="parTrans" cxnId="{C5FBCC5E-3C77-4871-A10A-4388BB6DF317}">
      <dgm:prSet/>
      <dgm:spPr/>
      <dgm:t>
        <a:bodyPr/>
        <a:lstStyle/>
        <a:p>
          <a:pPr latinLnBrk="1"/>
          <a:endParaRPr lang="ko-KR" altLang="en-US"/>
        </a:p>
      </dgm:t>
    </dgm:pt>
    <dgm:pt modelId="{C68A39ED-CE54-4F59-B5F9-71D26CBEE4F0}" type="sibTrans" cxnId="{C5FBCC5E-3C77-4871-A10A-4388BB6DF317}">
      <dgm:prSet/>
      <dgm:spPr/>
      <dgm:t>
        <a:bodyPr/>
        <a:lstStyle/>
        <a:p>
          <a:pPr latinLnBrk="1"/>
          <a:endParaRPr lang="ko-KR" altLang="en-US"/>
        </a:p>
      </dgm:t>
    </dgm:pt>
    <dgm:pt modelId="{CF61B78B-9D24-4EAC-B455-705BD0868978}" type="pres">
      <dgm:prSet presAssocID="{0B6AD304-8D14-4566-90A9-18A250FB8BB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B924B9A-6882-4E53-8EBA-05240BC8A4F0}" type="pres">
      <dgm:prSet presAssocID="{B3A5280A-86F8-4E09-9741-61A03A3C75F2}" presName="parentText" presStyleLbl="node1" presStyleIdx="0" presStyleCnt="1" custLinFactNeighborX="-793" custLinFactNeighborY="-83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E14C9DC-F2BB-4D51-BB45-2960BFDF0290}" type="pres">
      <dgm:prSet presAssocID="{B3A5280A-86F8-4E09-9741-61A03A3C75F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5FBCC5E-3C77-4871-A10A-4388BB6DF317}" srcId="{B3A5280A-86F8-4E09-9741-61A03A3C75F2}" destId="{7A5A94A1-84A0-4B85-84EB-9EFF2B328060}" srcOrd="1" destOrd="0" parTransId="{BE2CF813-EC19-4C1F-B993-729B2151AE1D}" sibTransId="{C68A39ED-CE54-4F59-B5F9-71D26CBEE4F0}"/>
    <dgm:cxn modelId="{08A06788-280A-4430-B928-1821931E9309}" srcId="{B3A5280A-86F8-4E09-9741-61A03A3C75F2}" destId="{665F69C4-9B4D-4D89-B86F-3D44C384D9C9}" srcOrd="0" destOrd="0" parTransId="{F887F8C2-2CDE-45A8-8BA3-C3BC54F44052}" sibTransId="{D9F6446D-E2EA-4B1A-BCD5-5E9EFD4C4D38}"/>
    <dgm:cxn modelId="{0001A1B8-7AE3-41F7-9698-D24D87F228C0}" srcId="{0B6AD304-8D14-4566-90A9-18A250FB8BB2}" destId="{B3A5280A-86F8-4E09-9741-61A03A3C75F2}" srcOrd="0" destOrd="0" parTransId="{976DFF2E-74B0-4EF7-AC63-D177F56E74D4}" sibTransId="{0F811038-8EDA-4067-8CD9-CE76E1F17008}"/>
    <dgm:cxn modelId="{87D03D69-5358-4F0C-B900-44ECECE6F580}" type="presOf" srcId="{7A5A94A1-84A0-4B85-84EB-9EFF2B328060}" destId="{7E14C9DC-F2BB-4D51-BB45-2960BFDF0290}" srcOrd="0" destOrd="1" presId="urn:microsoft.com/office/officeart/2005/8/layout/vList2"/>
    <dgm:cxn modelId="{03B220EB-D31A-4045-ACF1-E9AE81641567}" type="presOf" srcId="{B3A5280A-86F8-4E09-9741-61A03A3C75F2}" destId="{6B924B9A-6882-4E53-8EBA-05240BC8A4F0}" srcOrd="0" destOrd="0" presId="urn:microsoft.com/office/officeart/2005/8/layout/vList2"/>
    <dgm:cxn modelId="{B6920603-7579-4A9F-B684-754C7D848CF8}" type="presOf" srcId="{0B6AD304-8D14-4566-90A9-18A250FB8BB2}" destId="{CF61B78B-9D24-4EAC-B455-705BD0868978}" srcOrd="0" destOrd="0" presId="urn:microsoft.com/office/officeart/2005/8/layout/vList2"/>
    <dgm:cxn modelId="{F5EDFB40-F1A5-4A4B-9755-62D573975D87}" type="presOf" srcId="{665F69C4-9B4D-4D89-B86F-3D44C384D9C9}" destId="{7E14C9DC-F2BB-4D51-BB45-2960BFDF0290}" srcOrd="0" destOrd="0" presId="urn:microsoft.com/office/officeart/2005/8/layout/vList2"/>
    <dgm:cxn modelId="{318CA4A0-1ED1-4467-BE4A-C7C41722D617}" type="presParOf" srcId="{CF61B78B-9D24-4EAC-B455-705BD0868978}" destId="{6B924B9A-6882-4E53-8EBA-05240BC8A4F0}" srcOrd="0" destOrd="0" presId="urn:microsoft.com/office/officeart/2005/8/layout/vList2"/>
    <dgm:cxn modelId="{64EAB604-D287-4D7C-B809-23E2DD4281E9}" type="presParOf" srcId="{CF61B78B-9D24-4EAC-B455-705BD0868978}" destId="{7E14C9DC-F2BB-4D51-BB45-2960BFDF029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B25C60-A8C9-448C-B629-C11792B89AC1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pPr latinLnBrk="1"/>
          <a:endParaRPr lang="ko-KR" altLang="en-US"/>
        </a:p>
      </dgm:t>
    </dgm:pt>
    <dgm:pt modelId="{C033CB6F-0442-4093-8D36-E18F442EC79D}">
      <dgm:prSet phldrT="[텍스트]" custT="1"/>
      <dgm:spPr/>
      <dgm:t>
        <a:bodyPr/>
        <a:lstStyle/>
        <a:p>
          <a:pPr latinLnBrk="1"/>
          <a:r>
            <a:rPr lang="ko-KR" altLang="en-US" sz="2800" dirty="0" smtClean="0"/>
            <a:t>● 파블로프의 개</a:t>
          </a:r>
          <a:endParaRPr lang="ko-KR" altLang="en-US" sz="2800" dirty="0"/>
        </a:p>
      </dgm:t>
    </dgm:pt>
    <dgm:pt modelId="{7960C28B-D2F4-470B-B366-7E97667D1565}" type="parTrans" cxnId="{47582629-C691-45EB-9050-3915C8298946}">
      <dgm:prSet/>
      <dgm:spPr/>
      <dgm:t>
        <a:bodyPr/>
        <a:lstStyle/>
        <a:p>
          <a:pPr latinLnBrk="1"/>
          <a:endParaRPr lang="ko-KR" altLang="en-US"/>
        </a:p>
      </dgm:t>
    </dgm:pt>
    <dgm:pt modelId="{38EFFF02-FAB2-4E7D-B3FB-8C449042FAAD}" type="sibTrans" cxnId="{47582629-C691-45EB-9050-3915C8298946}">
      <dgm:prSet/>
      <dgm:spPr/>
      <dgm:t>
        <a:bodyPr/>
        <a:lstStyle/>
        <a:p>
          <a:pPr latinLnBrk="1"/>
          <a:endParaRPr lang="ko-KR" altLang="en-US"/>
        </a:p>
      </dgm:t>
    </dgm:pt>
    <dgm:pt modelId="{105840A9-0AEF-43C4-B111-B2E649C620CE}">
      <dgm:prSet phldrT="[텍스트]" custT="1"/>
      <dgm:spPr/>
      <dgm:t>
        <a:bodyPr/>
        <a:lstStyle/>
        <a:p>
          <a:pPr latinLnBrk="1"/>
          <a:r>
            <a:rPr lang="ko-KR" altLang="en-US" sz="1800" dirty="0" smtClean="0"/>
            <a:t>먹이를 </a:t>
          </a:r>
          <a:r>
            <a:rPr lang="ko-KR" altLang="en-US" sz="1800" dirty="0" err="1" smtClean="0"/>
            <a:t>줄때</a:t>
          </a:r>
          <a:r>
            <a:rPr lang="ko-KR" altLang="en-US" sz="1800" dirty="0" smtClean="0"/>
            <a:t> 종소리 울려주면 어느 순간부터 종소리만 울려도 침을 흘리게 되는 참으로 멍청한 개다</a:t>
          </a:r>
          <a:r>
            <a:rPr lang="en-US" altLang="ko-KR" sz="1800" dirty="0" smtClean="0"/>
            <a:t>.</a:t>
          </a:r>
        </a:p>
      </dgm:t>
    </dgm:pt>
    <dgm:pt modelId="{143545EB-E7D1-48F2-9795-299CB798C2E4}" type="parTrans" cxnId="{3303F980-1929-4663-B842-4A7E31DAB78B}">
      <dgm:prSet/>
      <dgm:spPr/>
      <dgm:t>
        <a:bodyPr/>
        <a:lstStyle/>
        <a:p>
          <a:pPr latinLnBrk="1"/>
          <a:endParaRPr lang="ko-KR" altLang="en-US"/>
        </a:p>
      </dgm:t>
    </dgm:pt>
    <dgm:pt modelId="{26A01DD3-C082-4655-91C7-13FAA22535C7}" type="sibTrans" cxnId="{3303F980-1929-4663-B842-4A7E31DAB78B}">
      <dgm:prSet/>
      <dgm:spPr/>
      <dgm:t>
        <a:bodyPr/>
        <a:lstStyle/>
        <a:p>
          <a:pPr latinLnBrk="1"/>
          <a:endParaRPr lang="ko-KR" altLang="en-US"/>
        </a:p>
      </dgm:t>
    </dgm:pt>
    <dgm:pt modelId="{41AE1A59-BFC0-4178-B9ED-32D01DBAF2EE}">
      <dgm:prSet phldrT="[텍스트]" custT="1"/>
      <dgm:spPr/>
      <dgm:t>
        <a:bodyPr/>
        <a:lstStyle/>
        <a:p>
          <a:pPr latinLnBrk="1"/>
          <a:r>
            <a:rPr lang="en-US" altLang="ko-KR" sz="1800" dirty="0" smtClean="0"/>
            <a:t> </a:t>
          </a:r>
          <a:r>
            <a:rPr lang="ko-KR" altLang="en-US" sz="1800" b="1" dirty="0" smtClean="0"/>
            <a:t>파블로프</a:t>
          </a:r>
          <a:r>
            <a:rPr lang="ko-KR" altLang="en-US" sz="1800" dirty="0" smtClean="0"/>
            <a:t>는 그 개를 가지고 좀 더 </a:t>
          </a:r>
          <a:r>
            <a:rPr lang="ko-KR" altLang="en-US" sz="1800" b="1" dirty="0" smtClean="0"/>
            <a:t>복잡한 실험을 시도</a:t>
          </a:r>
          <a:endParaRPr lang="ko-KR" altLang="en-US" sz="1800" b="1" dirty="0"/>
        </a:p>
      </dgm:t>
    </dgm:pt>
    <dgm:pt modelId="{7906E3F6-5B75-4DD1-9649-A782543BE4F5}" type="parTrans" cxnId="{8F583155-64EA-4D2A-B8B7-0A9EDD1FDECA}">
      <dgm:prSet/>
      <dgm:spPr/>
      <dgm:t>
        <a:bodyPr/>
        <a:lstStyle/>
        <a:p>
          <a:pPr latinLnBrk="1"/>
          <a:endParaRPr lang="ko-KR" altLang="en-US"/>
        </a:p>
      </dgm:t>
    </dgm:pt>
    <dgm:pt modelId="{1C40A142-FD05-41A4-B1EB-CDDB8EC48BD8}" type="sibTrans" cxnId="{8F583155-64EA-4D2A-B8B7-0A9EDD1FDECA}">
      <dgm:prSet/>
      <dgm:spPr/>
      <dgm:t>
        <a:bodyPr/>
        <a:lstStyle/>
        <a:p>
          <a:pPr latinLnBrk="1"/>
          <a:endParaRPr lang="ko-KR" altLang="en-US"/>
        </a:p>
      </dgm:t>
    </dgm:pt>
    <dgm:pt modelId="{9A70D06B-7469-4EAD-B526-B2370E60FEBE}">
      <dgm:prSet phldrT="[텍스트]" custT="1"/>
      <dgm:spPr/>
      <dgm:t>
        <a:bodyPr/>
        <a:lstStyle/>
        <a:p>
          <a:pPr latinLnBrk="1"/>
          <a:endParaRPr lang="ko-KR" altLang="en-US" sz="1800" dirty="0"/>
        </a:p>
      </dgm:t>
    </dgm:pt>
    <dgm:pt modelId="{4B2AF9CF-554C-4BBC-B8CC-8E8E398D3762}" type="parTrans" cxnId="{7BDFD49F-1979-4629-AA89-8C0DC7C9A3EC}">
      <dgm:prSet/>
      <dgm:spPr/>
      <dgm:t>
        <a:bodyPr/>
        <a:lstStyle/>
        <a:p>
          <a:pPr latinLnBrk="1"/>
          <a:endParaRPr lang="ko-KR" altLang="en-US"/>
        </a:p>
      </dgm:t>
    </dgm:pt>
    <dgm:pt modelId="{768D94C7-A1F4-41F1-8E16-02D3763A734B}" type="sibTrans" cxnId="{7BDFD49F-1979-4629-AA89-8C0DC7C9A3EC}">
      <dgm:prSet/>
      <dgm:spPr/>
      <dgm:t>
        <a:bodyPr/>
        <a:lstStyle/>
        <a:p>
          <a:pPr latinLnBrk="1"/>
          <a:endParaRPr lang="ko-KR" altLang="en-US"/>
        </a:p>
      </dgm:t>
    </dgm:pt>
    <dgm:pt modelId="{7C4A8430-ABFF-4EA5-B13C-3B52339AEA59}">
      <dgm:prSet phldrT="[텍스트]" custT="1"/>
      <dgm:spPr/>
      <dgm:t>
        <a:bodyPr/>
        <a:lstStyle/>
        <a:p>
          <a:pPr latinLnBrk="1"/>
          <a:r>
            <a:rPr lang="en-US" altLang="ko-KR" sz="1800" dirty="0" smtClean="0"/>
            <a:t> </a:t>
          </a:r>
          <a:r>
            <a:rPr lang="ko-KR" altLang="en-US" sz="1800" dirty="0" smtClean="0"/>
            <a:t>종소리가 아니라 원을 보여주며 먹이를 줌</a:t>
          </a:r>
          <a:r>
            <a:rPr lang="en-US" altLang="ko-KR" sz="1800" dirty="0" smtClean="0"/>
            <a:t>(</a:t>
          </a:r>
          <a:r>
            <a:rPr lang="ko-KR" altLang="en-US" sz="1800" dirty="0" smtClean="0"/>
            <a:t>원 → 침</a:t>
          </a:r>
          <a:r>
            <a:rPr lang="en-US" altLang="ko-KR" sz="1800" dirty="0" smtClean="0"/>
            <a:t>)</a:t>
          </a:r>
          <a:endParaRPr lang="ko-KR" altLang="en-US" sz="1800" dirty="0"/>
        </a:p>
      </dgm:t>
    </dgm:pt>
    <dgm:pt modelId="{261D051B-36AF-494B-A365-CFDB397C3CBB}" type="parTrans" cxnId="{08B66C35-1611-425E-BF7C-8EDF4C374F8A}">
      <dgm:prSet/>
      <dgm:spPr/>
      <dgm:t>
        <a:bodyPr/>
        <a:lstStyle/>
        <a:p>
          <a:pPr latinLnBrk="1"/>
          <a:endParaRPr lang="ko-KR" altLang="en-US"/>
        </a:p>
      </dgm:t>
    </dgm:pt>
    <dgm:pt modelId="{E2958BAE-9C67-4208-A127-603FDC57775F}" type="sibTrans" cxnId="{08B66C35-1611-425E-BF7C-8EDF4C374F8A}">
      <dgm:prSet/>
      <dgm:spPr/>
      <dgm:t>
        <a:bodyPr/>
        <a:lstStyle/>
        <a:p>
          <a:pPr latinLnBrk="1"/>
          <a:endParaRPr lang="ko-KR" altLang="en-US"/>
        </a:p>
      </dgm:t>
    </dgm:pt>
    <dgm:pt modelId="{21B98B5C-C0CA-46FD-935D-B6D7A4638013}">
      <dgm:prSet phldrT="[텍스트]" custT="1"/>
      <dgm:spPr/>
      <dgm:t>
        <a:bodyPr/>
        <a:lstStyle/>
        <a:p>
          <a:pPr latinLnBrk="1"/>
          <a:endParaRPr lang="ko-KR" altLang="en-US" sz="1800" dirty="0"/>
        </a:p>
      </dgm:t>
    </dgm:pt>
    <dgm:pt modelId="{AE809BFF-AC4A-4BA0-AFCD-02C0AC4BBC4C}" type="parTrans" cxnId="{1DD08327-2C5D-4FD0-8C94-72956D11DA7A}">
      <dgm:prSet/>
      <dgm:spPr/>
      <dgm:t>
        <a:bodyPr/>
        <a:lstStyle/>
        <a:p>
          <a:pPr latinLnBrk="1"/>
          <a:endParaRPr lang="ko-KR" altLang="en-US"/>
        </a:p>
      </dgm:t>
    </dgm:pt>
    <dgm:pt modelId="{33BE7A6B-D1DB-4D61-A9FD-B3C48DF940C5}" type="sibTrans" cxnId="{1DD08327-2C5D-4FD0-8C94-72956D11DA7A}">
      <dgm:prSet/>
      <dgm:spPr/>
      <dgm:t>
        <a:bodyPr/>
        <a:lstStyle/>
        <a:p>
          <a:pPr latinLnBrk="1"/>
          <a:endParaRPr lang="ko-KR" altLang="en-US"/>
        </a:p>
      </dgm:t>
    </dgm:pt>
    <dgm:pt modelId="{CB73C888-E776-419A-B23D-2600BBAE1AD6}">
      <dgm:prSet phldrT="[텍스트]" custT="1"/>
      <dgm:spPr/>
      <dgm:t>
        <a:bodyPr/>
        <a:lstStyle/>
        <a:p>
          <a:pPr latinLnBrk="1"/>
          <a:r>
            <a:rPr lang="en-US" altLang="ko-KR" sz="1800" b="1" dirty="0" smtClean="0"/>
            <a:t>(</a:t>
          </a:r>
          <a:r>
            <a:rPr lang="ko-KR" altLang="en-US" sz="1800" b="1" dirty="0" smtClean="0"/>
            <a:t>고전적 조건화</a:t>
          </a:r>
          <a:r>
            <a:rPr lang="en-US" altLang="ko-KR" sz="1800" b="1" dirty="0" smtClean="0"/>
            <a:t>) </a:t>
          </a:r>
          <a:r>
            <a:rPr lang="ko-KR" altLang="en-US" sz="1800" b="1" dirty="0" smtClean="0"/>
            <a:t>무조건자극→</a:t>
          </a:r>
          <a:r>
            <a:rPr lang="en-US" altLang="ko-KR" sz="1800" b="1" dirty="0" smtClean="0"/>
            <a:t>(</a:t>
          </a:r>
          <a:r>
            <a:rPr lang="ko-KR" altLang="en-US" sz="1800" b="1" dirty="0" smtClean="0"/>
            <a:t>중립자극</a:t>
          </a:r>
          <a:r>
            <a:rPr lang="en-US" altLang="ko-KR" sz="1800" b="1" dirty="0" smtClean="0"/>
            <a:t>)→</a:t>
          </a:r>
          <a:r>
            <a:rPr lang="ko-KR" altLang="en-US" sz="1800" b="1" dirty="0" smtClean="0"/>
            <a:t>무조건반응</a:t>
          </a:r>
          <a:r>
            <a:rPr lang="en-US" altLang="ko-KR" sz="1800" b="1" dirty="0" smtClean="0"/>
            <a:t>(P.3)</a:t>
          </a:r>
          <a:r>
            <a:rPr lang="ko-KR" altLang="en-US" sz="1800" b="1" dirty="0" smtClean="0"/>
            <a:t>        </a:t>
          </a:r>
          <a:endParaRPr lang="ko-KR" altLang="en-US" sz="1800" b="1" dirty="0"/>
        </a:p>
      </dgm:t>
    </dgm:pt>
    <dgm:pt modelId="{621A91F6-B0FF-4823-99CF-205D09FC1B57}" type="sibTrans" cxnId="{48EB1C99-D255-4B43-AEE1-4D3C52DAAA39}">
      <dgm:prSet/>
      <dgm:spPr/>
      <dgm:t>
        <a:bodyPr/>
        <a:lstStyle/>
        <a:p>
          <a:pPr latinLnBrk="1"/>
          <a:endParaRPr lang="ko-KR" altLang="en-US"/>
        </a:p>
      </dgm:t>
    </dgm:pt>
    <dgm:pt modelId="{F589231D-5F8C-4371-A97B-2192C73B9F4D}" type="parTrans" cxnId="{48EB1C99-D255-4B43-AEE1-4D3C52DAAA39}">
      <dgm:prSet/>
      <dgm:spPr/>
      <dgm:t>
        <a:bodyPr/>
        <a:lstStyle/>
        <a:p>
          <a:pPr latinLnBrk="1"/>
          <a:endParaRPr lang="ko-KR" altLang="en-US"/>
        </a:p>
      </dgm:t>
    </dgm:pt>
    <dgm:pt modelId="{E1A08354-0289-46FB-A040-42E5AD8B278B}">
      <dgm:prSet phldrT="[텍스트]" custT="1"/>
      <dgm:spPr/>
      <dgm:t>
        <a:bodyPr/>
        <a:lstStyle/>
        <a:p>
          <a:pPr latinLnBrk="1"/>
          <a:endParaRPr lang="ko-KR" altLang="en-US" sz="1800" b="1" dirty="0"/>
        </a:p>
      </dgm:t>
    </dgm:pt>
    <dgm:pt modelId="{6D34D744-6A17-4EA1-8B36-0C4C55F8FA67}" type="parTrans" cxnId="{777D373D-0FE0-4B09-814F-8D6D6AAF6080}">
      <dgm:prSet/>
      <dgm:spPr/>
      <dgm:t>
        <a:bodyPr/>
        <a:lstStyle/>
        <a:p>
          <a:pPr latinLnBrk="1"/>
          <a:endParaRPr lang="ko-KR" altLang="en-US"/>
        </a:p>
      </dgm:t>
    </dgm:pt>
    <dgm:pt modelId="{6F9A3C30-2504-4DE4-9495-3C3A53FF0584}" type="sibTrans" cxnId="{777D373D-0FE0-4B09-814F-8D6D6AAF6080}">
      <dgm:prSet/>
      <dgm:spPr/>
      <dgm:t>
        <a:bodyPr/>
        <a:lstStyle/>
        <a:p>
          <a:pPr latinLnBrk="1"/>
          <a:endParaRPr lang="ko-KR" altLang="en-US"/>
        </a:p>
      </dgm:t>
    </dgm:pt>
    <dgm:pt modelId="{1F90BE9D-5B76-4E4F-BF91-51BC232CD836}">
      <dgm:prSet phldrT="[텍스트]" custT="1"/>
      <dgm:spPr/>
      <dgm:t>
        <a:bodyPr/>
        <a:lstStyle/>
        <a:p>
          <a:pPr latinLnBrk="1"/>
          <a:endParaRPr lang="en-US" altLang="ko-KR" sz="1800" dirty="0" smtClean="0"/>
        </a:p>
      </dgm:t>
    </dgm:pt>
    <dgm:pt modelId="{D017B2A7-9FD0-4449-BC6D-55D14B987186}" type="parTrans" cxnId="{70B33348-F1FA-4E35-AB8A-C95D63A1DCD0}">
      <dgm:prSet/>
      <dgm:spPr/>
    </dgm:pt>
    <dgm:pt modelId="{378961C0-692D-4A82-A354-8135944161EA}" type="sibTrans" cxnId="{70B33348-F1FA-4E35-AB8A-C95D63A1DCD0}">
      <dgm:prSet/>
      <dgm:spPr/>
    </dgm:pt>
    <dgm:pt modelId="{7EF74C6E-7180-4780-8381-6FDBDDE5EC9D}">
      <dgm:prSet phldrT="[텍스트]" custT="1"/>
      <dgm:spPr/>
      <dgm:t>
        <a:bodyPr/>
        <a:lstStyle/>
        <a:p>
          <a:pPr latinLnBrk="1"/>
          <a:endParaRPr lang="en-US" altLang="ko-KR" sz="1800" dirty="0" smtClean="0"/>
        </a:p>
      </dgm:t>
    </dgm:pt>
    <dgm:pt modelId="{D6158B65-DD9D-48E1-B59C-37A9255CB6B9}" type="parTrans" cxnId="{F81FD3C2-C32E-445C-A070-97F341474492}">
      <dgm:prSet/>
      <dgm:spPr/>
    </dgm:pt>
    <dgm:pt modelId="{69DBD2E2-CAE1-4F0E-90BF-E05745C6F8B1}" type="sibTrans" cxnId="{F81FD3C2-C32E-445C-A070-97F341474492}">
      <dgm:prSet/>
      <dgm:spPr/>
    </dgm:pt>
    <dgm:pt modelId="{5DC05F74-708C-4343-AF3F-0813B8B9DF78}" type="pres">
      <dgm:prSet presAssocID="{D6B25C60-A8C9-448C-B629-C11792B89AC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C2C0114-1459-4CB8-A655-F8BB3AF08844}" type="pres">
      <dgm:prSet presAssocID="{C033CB6F-0442-4093-8D36-E18F442EC79D}" presName="parentText" presStyleLbl="node1" presStyleIdx="0" presStyleCnt="1" custLinFactNeighborX="-2308" custLinFactNeighborY="-5964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22C04C3-F12A-4EE9-BDDB-C3D13C618CCF}" type="pres">
      <dgm:prSet presAssocID="{C033CB6F-0442-4093-8D36-E18F442EC79D}" presName="childText" presStyleLbl="revTx" presStyleIdx="0" presStyleCnt="1" custScaleY="106218" custLinFactNeighborX="388" custLinFactNeighborY="-641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8B66C35-1611-425E-BF7C-8EDF4C374F8A}" srcId="{C033CB6F-0442-4093-8D36-E18F442EC79D}" destId="{7C4A8430-ABFF-4EA5-B13C-3B52339AEA59}" srcOrd="8" destOrd="0" parTransId="{261D051B-36AF-494B-A365-CFDB397C3CBB}" sibTransId="{E2958BAE-9C67-4208-A127-603FDC57775F}"/>
    <dgm:cxn modelId="{E9F73264-7FE0-49EA-A914-A44ADEABC4E7}" type="presOf" srcId="{CB73C888-E776-419A-B23D-2600BBAE1AD6}" destId="{922C04C3-F12A-4EE9-BDDB-C3D13C618CCF}" srcOrd="0" destOrd="4" presId="urn:microsoft.com/office/officeart/2005/8/layout/vList2"/>
    <dgm:cxn modelId="{3303F980-1929-4663-B842-4A7E31DAB78B}" srcId="{C033CB6F-0442-4093-8D36-E18F442EC79D}" destId="{105840A9-0AEF-43C4-B111-B2E649C620CE}" srcOrd="2" destOrd="0" parTransId="{143545EB-E7D1-48F2-9795-299CB798C2E4}" sibTransId="{26A01DD3-C082-4655-91C7-13FAA22535C7}"/>
    <dgm:cxn modelId="{758C870A-6455-4AC8-B698-DF92C0475654}" type="presOf" srcId="{21B98B5C-C0CA-46FD-935D-B6D7A4638013}" destId="{922C04C3-F12A-4EE9-BDDB-C3D13C618CCF}" srcOrd="0" destOrd="7" presId="urn:microsoft.com/office/officeart/2005/8/layout/vList2"/>
    <dgm:cxn modelId="{1DD08327-2C5D-4FD0-8C94-72956D11DA7A}" srcId="{C033CB6F-0442-4093-8D36-E18F442EC79D}" destId="{21B98B5C-C0CA-46FD-935D-B6D7A4638013}" srcOrd="7" destOrd="0" parTransId="{AE809BFF-AC4A-4BA0-AFCD-02C0AC4BBC4C}" sibTransId="{33BE7A6B-D1DB-4D61-A9FD-B3C48DF940C5}"/>
    <dgm:cxn modelId="{F81FD3C2-C32E-445C-A070-97F341474492}" srcId="{C033CB6F-0442-4093-8D36-E18F442EC79D}" destId="{7EF74C6E-7180-4780-8381-6FDBDDE5EC9D}" srcOrd="1" destOrd="0" parTransId="{D6158B65-DD9D-48E1-B59C-37A9255CB6B9}" sibTransId="{69DBD2E2-CAE1-4F0E-90BF-E05745C6F8B1}"/>
    <dgm:cxn modelId="{7BDFD49F-1979-4629-AA89-8C0DC7C9A3EC}" srcId="{C033CB6F-0442-4093-8D36-E18F442EC79D}" destId="{9A70D06B-7469-4EAD-B526-B2370E60FEBE}" srcOrd="5" destOrd="0" parTransId="{4B2AF9CF-554C-4BBC-B8CC-8E8E398D3762}" sibTransId="{768D94C7-A1F4-41F1-8E16-02D3763A734B}"/>
    <dgm:cxn modelId="{7ED06C71-AE35-4638-A1EE-5BD40B10FB19}" type="presOf" srcId="{41AE1A59-BFC0-4178-B9ED-32D01DBAF2EE}" destId="{922C04C3-F12A-4EE9-BDDB-C3D13C618CCF}" srcOrd="0" destOrd="6" presId="urn:microsoft.com/office/officeart/2005/8/layout/vList2"/>
    <dgm:cxn modelId="{F05CE87A-96D4-49F1-B100-3E20CD419317}" type="presOf" srcId="{D6B25C60-A8C9-448C-B629-C11792B89AC1}" destId="{5DC05F74-708C-4343-AF3F-0813B8B9DF78}" srcOrd="0" destOrd="0" presId="urn:microsoft.com/office/officeart/2005/8/layout/vList2"/>
    <dgm:cxn modelId="{70B33348-F1FA-4E35-AB8A-C95D63A1DCD0}" srcId="{C033CB6F-0442-4093-8D36-E18F442EC79D}" destId="{1F90BE9D-5B76-4E4F-BF91-51BC232CD836}" srcOrd="0" destOrd="0" parTransId="{D017B2A7-9FD0-4449-BC6D-55D14B987186}" sibTransId="{378961C0-692D-4A82-A354-8135944161EA}"/>
    <dgm:cxn modelId="{8F583155-64EA-4D2A-B8B7-0A9EDD1FDECA}" srcId="{C033CB6F-0442-4093-8D36-E18F442EC79D}" destId="{41AE1A59-BFC0-4178-B9ED-32D01DBAF2EE}" srcOrd="6" destOrd="0" parTransId="{7906E3F6-5B75-4DD1-9649-A782543BE4F5}" sibTransId="{1C40A142-FD05-41A4-B1EB-CDDB8EC48BD8}"/>
    <dgm:cxn modelId="{777D373D-0FE0-4B09-814F-8D6D6AAF6080}" srcId="{C033CB6F-0442-4093-8D36-E18F442EC79D}" destId="{E1A08354-0289-46FB-A040-42E5AD8B278B}" srcOrd="3" destOrd="0" parTransId="{6D34D744-6A17-4EA1-8B36-0C4C55F8FA67}" sibTransId="{6F9A3C30-2504-4DE4-9495-3C3A53FF0584}"/>
    <dgm:cxn modelId="{47582629-C691-45EB-9050-3915C8298946}" srcId="{D6B25C60-A8C9-448C-B629-C11792B89AC1}" destId="{C033CB6F-0442-4093-8D36-E18F442EC79D}" srcOrd="0" destOrd="0" parTransId="{7960C28B-D2F4-470B-B366-7E97667D1565}" sibTransId="{38EFFF02-FAB2-4E7D-B3FB-8C449042FAAD}"/>
    <dgm:cxn modelId="{B2D5EF8D-4AC5-4171-89BD-B65251495FAC}" type="presOf" srcId="{C033CB6F-0442-4093-8D36-E18F442EC79D}" destId="{6C2C0114-1459-4CB8-A655-F8BB3AF08844}" srcOrd="0" destOrd="0" presId="urn:microsoft.com/office/officeart/2005/8/layout/vList2"/>
    <dgm:cxn modelId="{34816E13-4927-4ED3-A033-E5B7225022F6}" type="presOf" srcId="{105840A9-0AEF-43C4-B111-B2E649C620CE}" destId="{922C04C3-F12A-4EE9-BDDB-C3D13C618CCF}" srcOrd="0" destOrd="2" presId="urn:microsoft.com/office/officeart/2005/8/layout/vList2"/>
    <dgm:cxn modelId="{A1A9CA1C-6D11-42B1-94AC-F31575151013}" type="presOf" srcId="{9A70D06B-7469-4EAD-B526-B2370E60FEBE}" destId="{922C04C3-F12A-4EE9-BDDB-C3D13C618CCF}" srcOrd="0" destOrd="5" presId="urn:microsoft.com/office/officeart/2005/8/layout/vList2"/>
    <dgm:cxn modelId="{40F1A35D-C096-43F2-A127-475C7D6934EE}" type="presOf" srcId="{7C4A8430-ABFF-4EA5-B13C-3B52339AEA59}" destId="{922C04C3-F12A-4EE9-BDDB-C3D13C618CCF}" srcOrd="0" destOrd="8" presId="urn:microsoft.com/office/officeart/2005/8/layout/vList2"/>
    <dgm:cxn modelId="{48EB1C99-D255-4B43-AEE1-4D3C52DAAA39}" srcId="{C033CB6F-0442-4093-8D36-E18F442EC79D}" destId="{CB73C888-E776-419A-B23D-2600BBAE1AD6}" srcOrd="4" destOrd="0" parTransId="{F589231D-5F8C-4371-A97B-2192C73B9F4D}" sibTransId="{621A91F6-B0FF-4823-99CF-205D09FC1B57}"/>
    <dgm:cxn modelId="{0641EDAD-A149-40B2-AE83-03D30C965690}" type="presOf" srcId="{E1A08354-0289-46FB-A040-42E5AD8B278B}" destId="{922C04C3-F12A-4EE9-BDDB-C3D13C618CCF}" srcOrd="0" destOrd="3" presId="urn:microsoft.com/office/officeart/2005/8/layout/vList2"/>
    <dgm:cxn modelId="{CE3E8270-AB11-4B3D-9B0D-9F2233FB1CFD}" type="presOf" srcId="{1F90BE9D-5B76-4E4F-BF91-51BC232CD836}" destId="{922C04C3-F12A-4EE9-BDDB-C3D13C618CCF}" srcOrd="0" destOrd="0" presId="urn:microsoft.com/office/officeart/2005/8/layout/vList2"/>
    <dgm:cxn modelId="{F8F34E3A-52C9-49BD-BEEF-4DD056E76F07}" type="presOf" srcId="{7EF74C6E-7180-4780-8381-6FDBDDE5EC9D}" destId="{922C04C3-F12A-4EE9-BDDB-C3D13C618CCF}" srcOrd="0" destOrd="1" presId="urn:microsoft.com/office/officeart/2005/8/layout/vList2"/>
    <dgm:cxn modelId="{BBE3C3DC-FE6B-4616-8ED4-6FCF2E6F63FD}" type="presParOf" srcId="{5DC05F74-708C-4343-AF3F-0813B8B9DF78}" destId="{6C2C0114-1459-4CB8-A655-F8BB3AF08844}" srcOrd="0" destOrd="0" presId="urn:microsoft.com/office/officeart/2005/8/layout/vList2"/>
    <dgm:cxn modelId="{7301C53D-0D58-43CF-93E5-DE465E565636}" type="presParOf" srcId="{5DC05F74-708C-4343-AF3F-0813B8B9DF78}" destId="{922C04C3-F12A-4EE9-BDDB-C3D13C618CCF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433AAA-3957-483F-AAD3-EA7D748A3399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pPr latinLnBrk="1"/>
          <a:endParaRPr lang="ko-KR" altLang="en-US"/>
        </a:p>
      </dgm:t>
    </dgm:pt>
    <dgm:pt modelId="{0819401E-26B4-44CD-84B3-9BD1BDC8154C}">
      <dgm:prSet phldrT="[텍스트]" custT="1"/>
      <dgm:spPr/>
      <dgm:t>
        <a:bodyPr/>
        <a:lstStyle/>
        <a:p>
          <a:pPr latinLnBrk="1"/>
          <a:r>
            <a:rPr lang="ko-KR" altLang="en-US" sz="2800" b="1" dirty="0" smtClean="0"/>
            <a:t>● 실험적 신경증</a:t>
          </a:r>
          <a:r>
            <a:rPr lang="en-US" altLang="ko-KR" sz="2800" b="1" dirty="0" smtClean="0"/>
            <a:t>(experimental neurosis)</a:t>
          </a:r>
          <a:endParaRPr lang="ko-KR" altLang="en-US" sz="2800" b="1" dirty="0"/>
        </a:p>
      </dgm:t>
    </dgm:pt>
    <dgm:pt modelId="{55BB63DA-A531-4A99-B4DF-452080108288}" type="parTrans" cxnId="{6F6D3CAD-7AB6-4FE0-8AA6-FCAB940358ED}">
      <dgm:prSet/>
      <dgm:spPr/>
      <dgm:t>
        <a:bodyPr/>
        <a:lstStyle/>
        <a:p>
          <a:pPr latinLnBrk="1"/>
          <a:endParaRPr lang="ko-KR" altLang="en-US"/>
        </a:p>
      </dgm:t>
    </dgm:pt>
    <dgm:pt modelId="{8AA610E3-15AA-4E33-85BA-BA8008EB0F3B}" type="sibTrans" cxnId="{6F6D3CAD-7AB6-4FE0-8AA6-FCAB940358ED}">
      <dgm:prSet/>
      <dgm:spPr/>
      <dgm:t>
        <a:bodyPr/>
        <a:lstStyle/>
        <a:p>
          <a:pPr latinLnBrk="1"/>
          <a:endParaRPr lang="ko-KR" altLang="en-US"/>
        </a:p>
      </dgm:t>
    </dgm:pt>
    <dgm:pt modelId="{9D9C2D31-9B93-48C6-9D22-9F6680BA63B8}">
      <dgm:prSet phldrT="[텍스트]" phldr="1"/>
      <dgm:spPr/>
      <dgm:t>
        <a:bodyPr/>
        <a:lstStyle/>
        <a:p>
          <a:pPr latinLnBrk="1"/>
          <a:endParaRPr lang="ko-KR" altLang="en-US" sz="1300" b="1" dirty="0"/>
        </a:p>
      </dgm:t>
    </dgm:pt>
    <dgm:pt modelId="{A13A2A4E-804C-4235-A5FC-5699D32A6A96}" type="parTrans" cxnId="{63DEE61A-5B71-47B3-8F47-CD466B46E444}">
      <dgm:prSet/>
      <dgm:spPr/>
      <dgm:t>
        <a:bodyPr/>
        <a:lstStyle/>
        <a:p>
          <a:pPr latinLnBrk="1"/>
          <a:endParaRPr lang="ko-KR" altLang="en-US"/>
        </a:p>
      </dgm:t>
    </dgm:pt>
    <dgm:pt modelId="{6C861399-830A-4333-9412-37C7483E55BC}" type="sibTrans" cxnId="{63DEE61A-5B71-47B3-8F47-CD466B46E444}">
      <dgm:prSet/>
      <dgm:spPr/>
      <dgm:t>
        <a:bodyPr/>
        <a:lstStyle/>
        <a:p>
          <a:pPr latinLnBrk="1"/>
          <a:endParaRPr lang="ko-KR" altLang="en-US"/>
        </a:p>
      </dgm:t>
    </dgm:pt>
    <dgm:pt modelId="{E8CE440D-8912-49AB-8D1F-A9BDC3864489}">
      <dgm:prSet phldrT="[텍스트]" custT="1"/>
      <dgm:spPr/>
      <dgm:t>
        <a:bodyPr/>
        <a:lstStyle/>
        <a:p>
          <a:pPr latinLnBrk="1"/>
          <a:r>
            <a:rPr lang="en-US" altLang="ko-KR" sz="1800" dirty="0" smtClean="0"/>
            <a:t> </a:t>
          </a:r>
          <a:r>
            <a:rPr lang="ko-KR" altLang="en-US" sz="1800" dirty="0" smtClean="0"/>
            <a:t>이를</a:t>
          </a:r>
          <a:r>
            <a:rPr lang="en-US" altLang="ko-KR" sz="1800" dirty="0" smtClean="0"/>
            <a:t> </a:t>
          </a:r>
          <a:r>
            <a:rPr lang="ko-KR" altLang="en-US" sz="1800" b="1" dirty="0" err="1" smtClean="0"/>
            <a:t>파브로프</a:t>
          </a:r>
          <a:r>
            <a:rPr lang="ko-KR" altLang="en-US" sz="1800" dirty="0" err="1" smtClean="0"/>
            <a:t>는</a:t>
          </a:r>
          <a:r>
            <a:rPr lang="ko-KR" altLang="en-US" sz="1800" dirty="0" smtClean="0"/>
            <a:t> 신경증 환자가 보여주는 행동과 유사하다고 하여</a:t>
          </a:r>
          <a:endParaRPr lang="ko-KR" altLang="en-US" sz="1800" dirty="0"/>
        </a:p>
      </dgm:t>
    </dgm:pt>
    <dgm:pt modelId="{90883A1D-0518-480B-85F1-AEDD0E12A347}" type="parTrans" cxnId="{EBF40292-55AE-48BC-882B-5580D640769C}">
      <dgm:prSet/>
      <dgm:spPr/>
      <dgm:t>
        <a:bodyPr/>
        <a:lstStyle/>
        <a:p>
          <a:pPr latinLnBrk="1"/>
          <a:endParaRPr lang="ko-KR" altLang="en-US"/>
        </a:p>
      </dgm:t>
    </dgm:pt>
    <dgm:pt modelId="{AE289F6E-EC64-494E-9AF9-EA7ED11AE533}" type="sibTrans" cxnId="{EBF40292-55AE-48BC-882B-5580D640769C}">
      <dgm:prSet/>
      <dgm:spPr/>
      <dgm:t>
        <a:bodyPr/>
        <a:lstStyle/>
        <a:p>
          <a:pPr latinLnBrk="1"/>
          <a:endParaRPr lang="ko-KR" altLang="en-US"/>
        </a:p>
      </dgm:t>
    </dgm:pt>
    <dgm:pt modelId="{BF3A5A93-5F07-44B5-B936-5EF3AE8CBED2}">
      <dgm:prSet phldrT="[텍스트]" custT="1"/>
      <dgm:spPr/>
      <dgm:t>
        <a:bodyPr/>
        <a:lstStyle/>
        <a:p>
          <a:pPr latinLnBrk="1"/>
          <a:r>
            <a:rPr lang="ko-KR" altLang="en-US" sz="1800" dirty="0" smtClean="0"/>
            <a:t> </a:t>
          </a:r>
          <a:r>
            <a:rPr lang="ko-KR" altLang="en-US" sz="1800" b="1" dirty="0" smtClean="0"/>
            <a:t>실험적 신경증</a:t>
          </a:r>
          <a:r>
            <a:rPr lang="en-US" altLang="ko-KR" sz="1800" b="1" dirty="0" smtClean="0"/>
            <a:t>(experimental neurosis)</a:t>
          </a:r>
          <a:r>
            <a:rPr lang="ko-KR" altLang="en-US" sz="1800" dirty="0" smtClean="0"/>
            <a:t>이라 불렀다</a:t>
          </a:r>
          <a:r>
            <a:rPr lang="en-US" altLang="ko-KR" sz="1800" dirty="0" smtClean="0"/>
            <a:t>. </a:t>
          </a:r>
          <a:endParaRPr lang="ko-KR" altLang="en-US" sz="1800" dirty="0"/>
        </a:p>
      </dgm:t>
    </dgm:pt>
    <dgm:pt modelId="{E53A6251-5F65-48B3-832C-E184C8005AC1}" type="parTrans" cxnId="{55528477-5822-4916-99BD-4A03C403E1A0}">
      <dgm:prSet/>
      <dgm:spPr/>
      <dgm:t>
        <a:bodyPr/>
        <a:lstStyle/>
        <a:p>
          <a:pPr latinLnBrk="1"/>
          <a:endParaRPr lang="ko-KR" altLang="en-US"/>
        </a:p>
      </dgm:t>
    </dgm:pt>
    <dgm:pt modelId="{628F8E57-F773-4DA2-B477-8E90D8D3F164}" type="sibTrans" cxnId="{55528477-5822-4916-99BD-4A03C403E1A0}">
      <dgm:prSet/>
      <dgm:spPr/>
      <dgm:t>
        <a:bodyPr/>
        <a:lstStyle/>
        <a:p>
          <a:pPr latinLnBrk="1"/>
          <a:endParaRPr lang="ko-KR" altLang="en-US"/>
        </a:p>
      </dgm:t>
    </dgm:pt>
    <dgm:pt modelId="{C1BE0EC7-D852-471E-833C-666D3B7527EE}">
      <dgm:prSet phldrT="[텍스트]" custT="1"/>
      <dgm:spPr/>
      <dgm:t>
        <a:bodyPr/>
        <a:lstStyle/>
        <a:p>
          <a:pPr latinLnBrk="1"/>
          <a:endParaRPr lang="ko-KR" altLang="en-US" sz="1800" dirty="0"/>
        </a:p>
      </dgm:t>
    </dgm:pt>
    <dgm:pt modelId="{EF9C87F2-DEF6-453D-97BA-81B506742581}" type="parTrans" cxnId="{8561CA1C-7007-49B6-8525-5C1AEC44D0EA}">
      <dgm:prSet/>
      <dgm:spPr/>
      <dgm:t>
        <a:bodyPr/>
        <a:lstStyle/>
        <a:p>
          <a:pPr latinLnBrk="1"/>
          <a:endParaRPr lang="ko-KR" altLang="en-US"/>
        </a:p>
      </dgm:t>
    </dgm:pt>
    <dgm:pt modelId="{5CFA466D-9080-4412-B142-77E72D3CDAE3}" type="sibTrans" cxnId="{8561CA1C-7007-49B6-8525-5C1AEC44D0EA}">
      <dgm:prSet/>
      <dgm:spPr/>
      <dgm:t>
        <a:bodyPr/>
        <a:lstStyle/>
        <a:p>
          <a:pPr latinLnBrk="1"/>
          <a:endParaRPr lang="ko-KR" altLang="en-US"/>
        </a:p>
      </dgm:t>
    </dgm:pt>
    <dgm:pt modelId="{1E8B7AAC-F9C0-494D-A8B9-CBCC9FD3BFE3}">
      <dgm:prSet phldrT="[텍스트]" custT="1"/>
      <dgm:spPr/>
      <dgm:t>
        <a:bodyPr/>
        <a:lstStyle/>
        <a:p>
          <a:pPr latinLnBrk="1"/>
          <a:r>
            <a:rPr lang="en-US" altLang="ko-KR" sz="1800" dirty="0" smtClean="0"/>
            <a:t> </a:t>
          </a:r>
          <a:r>
            <a:rPr lang="ko-KR" altLang="en-US" sz="1800" dirty="0" smtClean="0"/>
            <a:t>개도 똥오줌을 가리기 힘든 상황이 지속되면 정신병에 걸린다는 이야기다</a:t>
          </a:r>
          <a:r>
            <a:rPr lang="en-US" altLang="ko-KR" sz="1800" dirty="0" smtClean="0"/>
            <a:t>.</a:t>
          </a:r>
          <a:endParaRPr lang="ko-KR" altLang="en-US" sz="1800" dirty="0"/>
        </a:p>
      </dgm:t>
    </dgm:pt>
    <dgm:pt modelId="{F505E9B3-72FB-47CE-8E85-695803169D80}" type="parTrans" cxnId="{5E9B6A93-0DDE-49CC-9264-471278839018}">
      <dgm:prSet/>
      <dgm:spPr/>
      <dgm:t>
        <a:bodyPr/>
        <a:lstStyle/>
        <a:p>
          <a:pPr latinLnBrk="1"/>
          <a:endParaRPr lang="ko-KR" altLang="en-US"/>
        </a:p>
      </dgm:t>
    </dgm:pt>
    <dgm:pt modelId="{F28E5173-8959-44C5-9E6C-2FAD32DE3F0A}" type="sibTrans" cxnId="{5E9B6A93-0DDE-49CC-9264-471278839018}">
      <dgm:prSet/>
      <dgm:spPr/>
      <dgm:t>
        <a:bodyPr/>
        <a:lstStyle/>
        <a:p>
          <a:pPr latinLnBrk="1"/>
          <a:endParaRPr lang="ko-KR" altLang="en-US"/>
        </a:p>
      </dgm:t>
    </dgm:pt>
    <dgm:pt modelId="{ABD8F198-62BD-4D81-B3F1-61D52ACE2495}">
      <dgm:prSet phldrT="[텍스트]" custT="1"/>
      <dgm:spPr/>
      <dgm:t>
        <a:bodyPr/>
        <a:lstStyle/>
        <a:p>
          <a:pPr latinLnBrk="1"/>
          <a:endParaRPr lang="ko-KR" altLang="en-US" sz="1800" dirty="0"/>
        </a:p>
      </dgm:t>
    </dgm:pt>
    <dgm:pt modelId="{0F2E5439-C445-43C7-9B53-3A8D8019449C}" type="parTrans" cxnId="{855322B4-A767-4996-8D72-084F99EF0CCF}">
      <dgm:prSet/>
      <dgm:spPr/>
      <dgm:t>
        <a:bodyPr/>
        <a:lstStyle/>
        <a:p>
          <a:pPr latinLnBrk="1"/>
          <a:endParaRPr lang="ko-KR" altLang="en-US"/>
        </a:p>
      </dgm:t>
    </dgm:pt>
    <dgm:pt modelId="{F1BF9F40-1BAA-4BD5-A3E3-3F869082E6F9}" type="sibTrans" cxnId="{855322B4-A767-4996-8D72-084F99EF0CCF}">
      <dgm:prSet/>
      <dgm:spPr/>
      <dgm:t>
        <a:bodyPr/>
        <a:lstStyle/>
        <a:p>
          <a:pPr latinLnBrk="1"/>
          <a:endParaRPr lang="ko-KR" altLang="en-US"/>
        </a:p>
      </dgm:t>
    </dgm:pt>
    <dgm:pt modelId="{CFF0BC78-0D79-49DD-B3BF-52C2E7A151B6}">
      <dgm:prSet phldrT="[텍스트]"/>
      <dgm:spPr/>
      <dgm:t>
        <a:bodyPr/>
        <a:lstStyle/>
        <a:p>
          <a:pPr latinLnBrk="1"/>
          <a:endParaRPr lang="ko-KR" altLang="en-US" sz="1300" b="1" dirty="0"/>
        </a:p>
      </dgm:t>
    </dgm:pt>
    <dgm:pt modelId="{065683E0-3765-402D-A7AD-39F6D22879AC}" type="parTrans" cxnId="{CF260D98-28C6-47A6-AF2E-19BF2619C1EE}">
      <dgm:prSet/>
      <dgm:spPr/>
      <dgm:t>
        <a:bodyPr/>
        <a:lstStyle/>
        <a:p>
          <a:pPr latinLnBrk="1"/>
          <a:endParaRPr lang="ko-KR" altLang="en-US"/>
        </a:p>
      </dgm:t>
    </dgm:pt>
    <dgm:pt modelId="{901585A4-4148-43D2-9ABF-B2A6AAB26A81}" type="sibTrans" cxnId="{CF260D98-28C6-47A6-AF2E-19BF2619C1EE}">
      <dgm:prSet/>
      <dgm:spPr/>
      <dgm:t>
        <a:bodyPr/>
        <a:lstStyle/>
        <a:p>
          <a:pPr latinLnBrk="1"/>
          <a:endParaRPr lang="ko-KR" altLang="en-US"/>
        </a:p>
      </dgm:t>
    </dgm:pt>
    <dgm:pt modelId="{C072C7B0-96EE-43B9-8AE6-DAED1DFA55A5}">
      <dgm:prSet phldrT="[텍스트]"/>
      <dgm:spPr/>
      <dgm:t>
        <a:bodyPr/>
        <a:lstStyle/>
        <a:p>
          <a:pPr latinLnBrk="1"/>
          <a:endParaRPr lang="ko-KR" altLang="en-US" sz="1300" b="1" dirty="0"/>
        </a:p>
      </dgm:t>
    </dgm:pt>
    <dgm:pt modelId="{D2623EDC-803C-4755-AF1B-D2803A380224}" type="parTrans" cxnId="{67DE3C69-E9B0-4621-B40A-9857FC91E2C2}">
      <dgm:prSet/>
      <dgm:spPr/>
      <dgm:t>
        <a:bodyPr/>
        <a:lstStyle/>
        <a:p>
          <a:pPr latinLnBrk="1"/>
          <a:endParaRPr lang="ko-KR" altLang="en-US"/>
        </a:p>
      </dgm:t>
    </dgm:pt>
    <dgm:pt modelId="{02FBAEC6-89FD-464A-8120-5E67308C04FE}" type="sibTrans" cxnId="{67DE3C69-E9B0-4621-B40A-9857FC91E2C2}">
      <dgm:prSet/>
      <dgm:spPr/>
      <dgm:t>
        <a:bodyPr/>
        <a:lstStyle/>
        <a:p>
          <a:pPr latinLnBrk="1"/>
          <a:endParaRPr lang="ko-KR" altLang="en-US"/>
        </a:p>
      </dgm:t>
    </dgm:pt>
    <dgm:pt modelId="{5C7CD665-CA1E-4BF7-87D2-F5F8AF168CB9}" type="pres">
      <dgm:prSet presAssocID="{6B433AAA-3957-483F-AAD3-EA7D748A33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DA0D547-59C6-4FE9-9752-13C7E0D0A0F4}" type="pres">
      <dgm:prSet presAssocID="{0819401E-26B4-44CD-84B3-9BD1BDC8154C}" presName="parentText" presStyleLbl="node1" presStyleIdx="0" presStyleCnt="1" custScaleY="132950" custLinFactNeighborY="6102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25BC36-3C28-42AD-A761-E2DC34D9A397}" type="pres">
      <dgm:prSet presAssocID="{0819401E-26B4-44CD-84B3-9BD1BDC8154C}" presName="childText" presStyleLbl="revTx" presStyleIdx="0" presStyleCnt="1" custScaleY="180681" custLinFactNeighborX="-891" custLinFactNeighborY="4002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666CA72-5D60-4A35-8FD9-EE7F8FC250A9}" type="presOf" srcId="{CFF0BC78-0D79-49DD-B3BF-52C2E7A151B6}" destId="{3525BC36-3C28-42AD-A761-E2DC34D9A397}" srcOrd="0" destOrd="2" presId="urn:microsoft.com/office/officeart/2005/8/layout/vList2"/>
    <dgm:cxn modelId="{7EF8A638-D0B2-4C54-9605-9C825E276B9C}" type="presOf" srcId="{0819401E-26B4-44CD-84B3-9BD1BDC8154C}" destId="{6DA0D547-59C6-4FE9-9752-13C7E0D0A0F4}" srcOrd="0" destOrd="0" presId="urn:microsoft.com/office/officeart/2005/8/layout/vList2"/>
    <dgm:cxn modelId="{97BEDFC2-636E-4AD4-B765-C232BE190F5D}" type="presOf" srcId="{BF3A5A93-5F07-44B5-B936-5EF3AE8CBED2}" destId="{3525BC36-3C28-42AD-A761-E2DC34D9A397}" srcOrd="0" destOrd="5" presId="urn:microsoft.com/office/officeart/2005/8/layout/vList2"/>
    <dgm:cxn modelId="{82A617AF-A37B-4CE8-9172-E3B12AF1F630}" type="presOf" srcId="{C072C7B0-96EE-43B9-8AE6-DAED1DFA55A5}" destId="{3525BC36-3C28-42AD-A761-E2DC34D9A397}" srcOrd="0" destOrd="1" presId="urn:microsoft.com/office/officeart/2005/8/layout/vList2"/>
    <dgm:cxn modelId="{CF260D98-28C6-47A6-AF2E-19BF2619C1EE}" srcId="{0819401E-26B4-44CD-84B3-9BD1BDC8154C}" destId="{CFF0BC78-0D79-49DD-B3BF-52C2E7A151B6}" srcOrd="2" destOrd="0" parTransId="{065683E0-3765-402D-A7AD-39F6D22879AC}" sibTransId="{901585A4-4148-43D2-9ABF-B2A6AAB26A81}"/>
    <dgm:cxn modelId="{67DE3C69-E9B0-4621-B40A-9857FC91E2C2}" srcId="{0819401E-26B4-44CD-84B3-9BD1BDC8154C}" destId="{C072C7B0-96EE-43B9-8AE6-DAED1DFA55A5}" srcOrd="1" destOrd="0" parTransId="{D2623EDC-803C-4755-AF1B-D2803A380224}" sibTransId="{02FBAEC6-89FD-464A-8120-5E67308C04FE}"/>
    <dgm:cxn modelId="{5E9B6A93-0DDE-49CC-9264-471278839018}" srcId="{0819401E-26B4-44CD-84B3-9BD1BDC8154C}" destId="{1E8B7AAC-F9C0-494D-A8B9-CBCC9FD3BFE3}" srcOrd="7" destOrd="0" parTransId="{F505E9B3-72FB-47CE-8E85-695803169D80}" sibTransId="{F28E5173-8959-44C5-9E6C-2FAD32DE3F0A}"/>
    <dgm:cxn modelId="{63DEE61A-5B71-47B3-8F47-CD466B46E444}" srcId="{0819401E-26B4-44CD-84B3-9BD1BDC8154C}" destId="{9D9C2D31-9B93-48C6-9D22-9F6680BA63B8}" srcOrd="0" destOrd="0" parTransId="{A13A2A4E-804C-4235-A5FC-5699D32A6A96}" sibTransId="{6C861399-830A-4333-9412-37C7483E55BC}"/>
    <dgm:cxn modelId="{55528477-5822-4916-99BD-4A03C403E1A0}" srcId="{0819401E-26B4-44CD-84B3-9BD1BDC8154C}" destId="{BF3A5A93-5F07-44B5-B936-5EF3AE8CBED2}" srcOrd="5" destOrd="0" parTransId="{E53A6251-5F65-48B3-832C-E184C8005AC1}" sibTransId="{628F8E57-F773-4DA2-B477-8E90D8D3F164}"/>
    <dgm:cxn modelId="{D4AFC2DD-9758-4DE9-960A-139C9B154C48}" type="presOf" srcId="{ABD8F198-62BD-4D81-B3F1-61D52ACE2495}" destId="{3525BC36-3C28-42AD-A761-E2DC34D9A397}" srcOrd="0" destOrd="6" presId="urn:microsoft.com/office/officeart/2005/8/layout/vList2"/>
    <dgm:cxn modelId="{6F6D3CAD-7AB6-4FE0-8AA6-FCAB940358ED}" srcId="{6B433AAA-3957-483F-AAD3-EA7D748A3399}" destId="{0819401E-26B4-44CD-84B3-9BD1BDC8154C}" srcOrd="0" destOrd="0" parTransId="{55BB63DA-A531-4A99-B4DF-452080108288}" sibTransId="{8AA610E3-15AA-4E33-85BA-BA8008EB0F3B}"/>
    <dgm:cxn modelId="{2A43D741-1FBB-41D3-8CF6-9A26F7D5806F}" type="presOf" srcId="{1E8B7AAC-F9C0-494D-A8B9-CBCC9FD3BFE3}" destId="{3525BC36-3C28-42AD-A761-E2DC34D9A397}" srcOrd="0" destOrd="7" presId="urn:microsoft.com/office/officeart/2005/8/layout/vList2"/>
    <dgm:cxn modelId="{061F1033-0AF8-4D16-B5B5-2B08768E28E3}" type="presOf" srcId="{C1BE0EC7-D852-471E-833C-666D3B7527EE}" destId="{3525BC36-3C28-42AD-A761-E2DC34D9A397}" srcOrd="0" destOrd="4" presId="urn:microsoft.com/office/officeart/2005/8/layout/vList2"/>
    <dgm:cxn modelId="{8A474934-D97F-4792-BBAA-28900BC63A85}" type="presOf" srcId="{6B433AAA-3957-483F-AAD3-EA7D748A3399}" destId="{5C7CD665-CA1E-4BF7-87D2-F5F8AF168CB9}" srcOrd="0" destOrd="0" presId="urn:microsoft.com/office/officeart/2005/8/layout/vList2"/>
    <dgm:cxn modelId="{B4C39102-48C3-483E-9CDF-F07263627A5B}" type="presOf" srcId="{E8CE440D-8912-49AB-8D1F-A9BDC3864489}" destId="{3525BC36-3C28-42AD-A761-E2DC34D9A397}" srcOrd="0" destOrd="3" presId="urn:microsoft.com/office/officeart/2005/8/layout/vList2"/>
    <dgm:cxn modelId="{8561CA1C-7007-49B6-8525-5C1AEC44D0EA}" srcId="{0819401E-26B4-44CD-84B3-9BD1BDC8154C}" destId="{C1BE0EC7-D852-471E-833C-666D3B7527EE}" srcOrd="4" destOrd="0" parTransId="{EF9C87F2-DEF6-453D-97BA-81B506742581}" sibTransId="{5CFA466D-9080-4412-B142-77E72D3CDAE3}"/>
    <dgm:cxn modelId="{855322B4-A767-4996-8D72-084F99EF0CCF}" srcId="{0819401E-26B4-44CD-84B3-9BD1BDC8154C}" destId="{ABD8F198-62BD-4D81-B3F1-61D52ACE2495}" srcOrd="6" destOrd="0" parTransId="{0F2E5439-C445-43C7-9B53-3A8D8019449C}" sibTransId="{F1BF9F40-1BAA-4BD5-A3E3-3F869082E6F9}"/>
    <dgm:cxn modelId="{7A983F18-5469-415B-84F5-B097C9DBD00D}" type="presOf" srcId="{9D9C2D31-9B93-48C6-9D22-9F6680BA63B8}" destId="{3525BC36-3C28-42AD-A761-E2DC34D9A397}" srcOrd="0" destOrd="0" presId="urn:microsoft.com/office/officeart/2005/8/layout/vList2"/>
    <dgm:cxn modelId="{EBF40292-55AE-48BC-882B-5580D640769C}" srcId="{0819401E-26B4-44CD-84B3-9BD1BDC8154C}" destId="{E8CE440D-8912-49AB-8D1F-A9BDC3864489}" srcOrd="3" destOrd="0" parTransId="{90883A1D-0518-480B-85F1-AEDD0E12A347}" sibTransId="{AE289F6E-EC64-494E-9AF9-EA7ED11AE533}"/>
    <dgm:cxn modelId="{B6E013FA-CA9B-41BD-A955-BE6BEB09CE54}" type="presParOf" srcId="{5C7CD665-CA1E-4BF7-87D2-F5F8AF168CB9}" destId="{6DA0D547-59C6-4FE9-9752-13C7E0D0A0F4}" srcOrd="0" destOrd="0" presId="urn:microsoft.com/office/officeart/2005/8/layout/vList2"/>
    <dgm:cxn modelId="{BB485DBC-9D2B-40A4-91CF-E33F1398F6B2}" type="presParOf" srcId="{5C7CD665-CA1E-4BF7-87D2-F5F8AF168CB9}" destId="{3525BC36-3C28-42AD-A761-E2DC34D9A39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B28B17-8352-4E73-A84C-41C94F34F0D0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pPr latinLnBrk="1"/>
          <a:endParaRPr lang="ko-KR" altLang="en-US"/>
        </a:p>
      </dgm:t>
    </dgm:pt>
    <dgm:pt modelId="{B2F249FA-80CF-44D4-B09F-2620531068DD}">
      <dgm:prSet custT="1"/>
      <dgm:spPr/>
      <dgm:t>
        <a:bodyPr/>
        <a:lstStyle/>
        <a:p>
          <a:pPr latinLnBrk="1"/>
          <a:r>
            <a:rPr lang="ko-KR" altLang="en-US" sz="2400" b="1" dirty="0" smtClean="0"/>
            <a:t>● 학습된 무기력’</a:t>
          </a:r>
          <a:r>
            <a:rPr lang="en-US" altLang="ko-KR" sz="2400" b="1" dirty="0" smtClean="0"/>
            <a:t>(</a:t>
          </a:r>
          <a:r>
            <a:rPr lang="en-US" sz="2400" b="1" dirty="0" smtClean="0"/>
            <a:t>learned helplessness) </a:t>
          </a:r>
          <a:endParaRPr lang="en-US" sz="2400" dirty="0"/>
        </a:p>
      </dgm:t>
    </dgm:pt>
    <dgm:pt modelId="{78B40D5C-8A0B-4E0E-B14D-B26D266E1B23}" type="parTrans" cxnId="{68D45C08-D0DF-4B6F-87FD-521F00A3BAA2}">
      <dgm:prSet/>
      <dgm:spPr/>
      <dgm:t>
        <a:bodyPr/>
        <a:lstStyle/>
        <a:p>
          <a:pPr latinLnBrk="1"/>
          <a:endParaRPr lang="ko-KR" altLang="en-US"/>
        </a:p>
      </dgm:t>
    </dgm:pt>
    <dgm:pt modelId="{344405D8-3754-4B13-83D8-44B024B1A3B7}" type="sibTrans" cxnId="{68D45C08-D0DF-4B6F-87FD-521F00A3BAA2}">
      <dgm:prSet/>
      <dgm:spPr/>
      <dgm:t>
        <a:bodyPr/>
        <a:lstStyle/>
        <a:p>
          <a:pPr latinLnBrk="1"/>
          <a:endParaRPr lang="ko-KR" altLang="en-US"/>
        </a:p>
      </dgm:t>
    </dgm:pt>
    <dgm:pt modelId="{D9CE984B-B631-47D3-B4D8-1E7C4D6C6912}" type="pres">
      <dgm:prSet presAssocID="{57B28B17-8352-4E73-A84C-41C94F34F0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DEF3580-546B-4A98-9829-E6876C98F97F}" type="pres">
      <dgm:prSet presAssocID="{B2F249FA-80CF-44D4-B09F-2620531068DD}" presName="parentText" presStyleLbl="node1" presStyleIdx="0" presStyleCnt="1" custLinFactNeighborX="875" custLinFactNeighborY="-47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8D45C08-D0DF-4B6F-87FD-521F00A3BAA2}" srcId="{57B28B17-8352-4E73-A84C-41C94F34F0D0}" destId="{B2F249FA-80CF-44D4-B09F-2620531068DD}" srcOrd="0" destOrd="0" parTransId="{78B40D5C-8A0B-4E0E-B14D-B26D266E1B23}" sibTransId="{344405D8-3754-4B13-83D8-44B024B1A3B7}"/>
    <dgm:cxn modelId="{0990B1DD-EFEF-427E-A46D-A977AF6A6880}" type="presOf" srcId="{57B28B17-8352-4E73-A84C-41C94F34F0D0}" destId="{D9CE984B-B631-47D3-B4D8-1E7C4D6C6912}" srcOrd="0" destOrd="0" presId="urn:microsoft.com/office/officeart/2005/8/layout/vList2"/>
    <dgm:cxn modelId="{B89FBECB-0F2F-453C-A7E7-375A72FD3B9A}" type="presOf" srcId="{B2F249FA-80CF-44D4-B09F-2620531068DD}" destId="{FDEF3580-546B-4A98-9829-E6876C98F97F}" srcOrd="0" destOrd="0" presId="urn:microsoft.com/office/officeart/2005/8/layout/vList2"/>
    <dgm:cxn modelId="{D4641AFF-6B67-4E61-AAD8-DC20004216CA}" type="presParOf" srcId="{D9CE984B-B631-47D3-B4D8-1E7C4D6C6912}" destId="{FDEF3580-546B-4A98-9829-E6876C98F97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924B9A-6882-4E53-8EBA-05240BC8A4F0}">
      <dsp:nvSpPr>
        <dsp:cNvPr id="0" name=""/>
        <dsp:cNvSpPr/>
      </dsp:nvSpPr>
      <dsp:spPr>
        <a:xfrm>
          <a:off x="0" y="363506"/>
          <a:ext cx="60960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b="1" kern="1200" dirty="0" smtClean="0"/>
            <a:t>■ 시키는 일만 하면 개도 미친다</a:t>
          </a:r>
          <a:endParaRPr lang="ko-KR" altLang="en-US" sz="2800" b="1" kern="1200" dirty="0"/>
        </a:p>
      </dsp:txBody>
      <dsp:txXfrm>
        <a:off x="0" y="363506"/>
        <a:ext cx="6096000" cy="1216800"/>
      </dsp:txXfrm>
    </dsp:sp>
    <dsp:sp modelId="{7E14C9DC-F2BB-4D51-BB45-2960BFDF0290}">
      <dsp:nvSpPr>
        <dsp:cNvPr id="0" name=""/>
        <dsp:cNvSpPr/>
      </dsp:nvSpPr>
      <dsp:spPr>
        <a:xfrm>
          <a:off x="0" y="1597637"/>
          <a:ext cx="6096000" cy="20855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25400" rIns="142240" bIns="25400" numCol="1" spcCol="1270" anchor="t" anchorCtr="0">
          <a:noAutofit/>
        </a:bodyPr>
        <a:lstStyle/>
        <a:p>
          <a:pPr marL="285750" lvl="1" indent="-285750" algn="l" defTabSz="22669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5100" kern="1200" dirty="0"/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000" b="1" kern="1200" dirty="0" smtClean="0"/>
            <a:t>자신의 삶을 스스로 결정할 수 없는 </a:t>
          </a:r>
          <a:r>
            <a:rPr lang="ko-KR" altLang="en-US" sz="2000" b="1" kern="1200" smtClean="0"/>
            <a:t>상황</a:t>
          </a:r>
          <a:r>
            <a:rPr lang="ko-KR" altLang="en-US" sz="2000" b="0" kern="1200" smtClean="0"/>
            <a:t>에</a:t>
          </a:r>
          <a:r>
            <a:rPr lang="ko-KR" altLang="en-US" sz="2000" b="1" kern="1200" smtClean="0"/>
            <a:t> </a:t>
          </a:r>
          <a:r>
            <a:rPr lang="ko-KR" altLang="en-US" sz="2000" b="1" kern="1200" smtClean="0"/>
            <a:t>     </a:t>
          </a:r>
          <a:r>
            <a:rPr lang="ko-KR" altLang="en-US" sz="2000" kern="1200" smtClean="0"/>
            <a:t>오랜 </a:t>
          </a:r>
          <a:r>
            <a:rPr lang="ko-KR" altLang="en-US" sz="2000" kern="1200" dirty="0" smtClean="0"/>
            <a:t>기간 처하면 누구나 이 병에 걸리게 된다</a:t>
          </a:r>
          <a:endParaRPr lang="ko-KR" altLang="en-US" sz="2000" kern="1200" dirty="0"/>
        </a:p>
      </dsp:txBody>
      <dsp:txXfrm>
        <a:off x="0" y="1597637"/>
        <a:ext cx="6096000" cy="20855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2C0114-1459-4CB8-A655-F8BB3AF08844}">
      <dsp:nvSpPr>
        <dsp:cNvPr id="0" name=""/>
        <dsp:cNvSpPr/>
      </dsp:nvSpPr>
      <dsp:spPr>
        <a:xfrm>
          <a:off x="0" y="0"/>
          <a:ext cx="6240016" cy="1216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● 파블로프의 개</a:t>
          </a:r>
          <a:endParaRPr lang="ko-KR" altLang="en-US" sz="2800" kern="1200" dirty="0"/>
        </a:p>
      </dsp:txBody>
      <dsp:txXfrm>
        <a:off x="0" y="0"/>
        <a:ext cx="6240016" cy="1216800"/>
      </dsp:txXfrm>
    </dsp:sp>
    <dsp:sp modelId="{922C04C3-F12A-4EE9-BDDB-C3D13C618CCF}">
      <dsp:nvSpPr>
        <dsp:cNvPr id="0" name=""/>
        <dsp:cNvSpPr/>
      </dsp:nvSpPr>
      <dsp:spPr>
        <a:xfrm>
          <a:off x="0" y="1173545"/>
          <a:ext cx="6240016" cy="40016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1" tIns="22860" rIns="128016" bIns="2286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altLang="ko-KR" sz="1800" kern="1200" dirty="0" smtClean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altLang="ko-KR" sz="1800" kern="1200" dirty="0" smtClean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800" kern="1200" dirty="0" smtClean="0"/>
            <a:t>먹이를 </a:t>
          </a:r>
          <a:r>
            <a:rPr lang="ko-KR" altLang="en-US" sz="1800" kern="1200" dirty="0" err="1" smtClean="0"/>
            <a:t>줄때</a:t>
          </a:r>
          <a:r>
            <a:rPr lang="ko-KR" altLang="en-US" sz="1800" kern="1200" dirty="0" smtClean="0"/>
            <a:t> 종소리 울려주면 어느 순간부터 종소리만 울려도 침을 흘리게 되는 참으로 멍청한 개다</a:t>
          </a:r>
          <a:r>
            <a:rPr lang="en-US" altLang="ko-KR" sz="1800" kern="1200" dirty="0" smtClean="0"/>
            <a:t>.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1800" b="1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ko-KR" sz="1800" b="1" kern="1200" dirty="0" smtClean="0"/>
            <a:t>(</a:t>
          </a:r>
          <a:r>
            <a:rPr lang="ko-KR" altLang="en-US" sz="1800" b="1" kern="1200" dirty="0" smtClean="0"/>
            <a:t>고전적 조건화</a:t>
          </a:r>
          <a:r>
            <a:rPr lang="en-US" altLang="ko-KR" sz="1800" b="1" kern="1200" dirty="0" smtClean="0"/>
            <a:t>) </a:t>
          </a:r>
          <a:r>
            <a:rPr lang="ko-KR" altLang="en-US" sz="1800" b="1" kern="1200" dirty="0" smtClean="0"/>
            <a:t>무조건자극→</a:t>
          </a:r>
          <a:r>
            <a:rPr lang="en-US" altLang="ko-KR" sz="1800" b="1" kern="1200" dirty="0" smtClean="0"/>
            <a:t>(</a:t>
          </a:r>
          <a:r>
            <a:rPr lang="ko-KR" altLang="en-US" sz="1800" b="1" kern="1200" dirty="0" smtClean="0"/>
            <a:t>중립자극</a:t>
          </a:r>
          <a:r>
            <a:rPr lang="en-US" altLang="ko-KR" sz="1800" b="1" kern="1200" dirty="0" smtClean="0"/>
            <a:t>)→</a:t>
          </a:r>
          <a:r>
            <a:rPr lang="ko-KR" altLang="en-US" sz="1800" b="1" kern="1200" dirty="0" smtClean="0"/>
            <a:t>무조건반응</a:t>
          </a:r>
          <a:r>
            <a:rPr lang="en-US" altLang="ko-KR" sz="1800" b="1" kern="1200" dirty="0" smtClean="0"/>
            <a:t>(P.3)</a:t>
          </a:r>
          <a:r>
            <a:rPr lang="ko-KR" altLang="en-US" sz="1800" b="1" kern="1200" dirty="0" smtClean="0"/>
            <a:t>        </a:t>
          </a:r>
          <a:endParaRPr lang="ko-KR" altLang="en-US" sz="1800" b="1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1800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ko-KR" sz="1800" kern="1200" dirty="0" smtClean="0"/>
            <a:t> </a:t>
          </a:r>
          <a:r>
            <a:rPr lang="ko-KR" altLang="en-US" sz="1800" b="1" kern="1200" dirty="0" smtClean="0"/>
            <a:t>파블로프</a:t>
          </a:r>
          <a:r>
            <a:rPr lang="ko-KR" altLang="en-US" sz="1800" kern="1200" dirty="0" smtClean="0"/>
            <a:t>는 그 개를 가지고 좀 더 </a:t>
          </a:r>
          <a:r>
            <a:rPr lang="ko-KR" altLang="en-US" sz="1800" b="1" kern="1200" dirty="0" smtClean="0"/>
            <a:t>복잡한 실험을 시도</a:t>
          </a:r>
          <a:endParaRPr lang="ko-KR" altLang="en-US" sz="1800" b="1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1800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ko-KR" sz="1800" kern="1200" dirty="0" smtClean="0"/>
            <a:t> </a:t>
          </a:r>
          <a:r>
            <a:rPr lang="ko-KR" altLang="en-US" sz="1800" kern="1200" dirty="0" smtClean="0"/>
            <a:t>종소리가 아니라 원을 보여주며 먹이를 줌</a:t>
          </a:r>
          <a:r>
            <a:rPr lang="en-US" altLang="ko-KR" sz="1800" kern="1200" dirty="0" smtClean="0"/>
            <a:t>(</a:t>
          </a:r>
          <a:r>
            <a:rPr lang="ko-KR" altLang="en-US" sz="1800" kern="1200" dirty="0" smtClean="0"/>
            <a:t>원 → 침</a:t>
          </a:r>
          <a:r>
            <a:rPr lang="en-US" altLang="ko-KR" sz="1800" kern="1200" dirty="0" smtClean="0"/>
            <a:t>)</a:t>
          </a:r>
          <a:endParaRPr lang="ko-KR" altLang="en-US" sz="1800" kern="1200" dirty="0"/>
        </a:p>
      </dsp:txBody>
      <dsp:txXfrm>
        <a:off x="0" y="1173545"/>
        <a:ext cx="6240016" cy="400165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A0D547-59C6-4FE9-9752-13C7E0D0A0F4}">
      <dsp:nvSpPr>
        <dsp:cNvPr id="0" name=""/>
        <dsp:cNvSpPr/>
      </dsp:nvSpPr>
      <dsp:spPr>
        <a:xfrm>
          <a:off x="0" y="166421"/>
          <a:ext cx="8085584" cy="12693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b="1" kern="1200" dirty="0" smtClean="0"/>
            <a:t>● 실험적 신경증</a:t>
          </a:r>
          <a:r>
            <a:rPr lang="en-US" altLang="ko-KR" sz="2800" b="1" kern="1200" dirty="0" smtClean="0"/>
            <a:t>(experimental neurosis)</a:t>
          </a:r>
          <a:endParaRPr lang="ko-KR" altLang="en-US" sz="2800" b="1" kern="1200" dirty="0"/>
        </a:p>
      </dsp:txBody>
      <dsp:txXfrm>
        <a:off x="0" y="166421"/>
        <a:ext cx="8085584" cy="1269300"/>
      </dsp:txXfrm>
    </dsp:sp>
    <dsp:sp modelId="{3525BC36-3C28-42AD-A761-E2DC34D9A397}">
      <dsp:nvSpPr>
        <dsp:cNvPr id="0" name=""/>
        <dsp:cNvSpPr/>
      </dsp:nvSpPr>
      <dsp:spPr>
        <a:xfrm>
          <a:off x="0" y="1280048"/>
          <a:ext cx="8085584" cy="4768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717" tIns="22860" rIns="128016" bIns="22860" numCol="1" spcCol="1270" anchor="t" anchorCtr="0">
          <a:noAutofit/>
        </a:bodyPr>
        <a:lstStyle/>
        <a:p>
          <a:pPr marL="114300" lvl="1" indent="-114300" algn="l" defTabSz="5778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1300" b="1" kern="1200" dirty="0"/>
        </a:p>
        <a:p>
          <a:pPr marL="114300" lvl="1" indent="-114300" algn="l" defTabSz="5778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1300" b="1" kern="1200" dirty="0"/>
        </a:p>
        <a:p>
          <a:pPr marL="114300" lvl="1" indent="-114300" algn="l" defTabSz="5778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1300" b="1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ko-KR" sz="1800" kern="1200" dirty="0" smtClean="0"/>
            <a:t> </a:t>
          </a:r>
          <a:r>
            <a:rPr lang="ko-KR" altLang="en-US" sz="1800" kern="1200" dirty="0" smtClean="0"/>
            <a:t>이를</a:t>
          </a:r>
          <a:r>
            <a:rPr lang="en-US" altLang="ko-KR" sz="1800" kern="1200" dirty="0" smtClean="0"/>
            <a:t> </a:t>
          </a:r>
          <a:r>
            <a:rPr lang="ko-KR" altLang="en-US" sz="1800" b="1" kern="1200" dirty="0" err="1" smtClean="0"/>
            <a:t>파브로프</a:t>
          </a:r>
          <a:r>
            <a:rPr lang="ko-KR" altLang="en-US" sz="1800" kern="1200" dirty="0" err="1" smtClean="0"/>
            <a:t>는</a:t>
          </a:r>
          <a:r>
            <a:rPr lang="ko-KR" altLang="en-US" sz="1800" kern="1200" dirty="0" smtClean="0"/>
            <a:t> 신경증 환자가 보여주는 행동과 유사하다고 하여</a:t>
          </a:r>
          <a:endParaRPr lang="ko-KR" altLang="en-US" sz="1800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1800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800" kern="1200" dirty="0" smtClean="0"/>
            <a:t> </a:t>
          </a:r>
          <a:r>
            <a:rPr lang="ko-KR" altLang="en-US" sz="1800" b="1" kern="1200" dirty="0" smtClean="0"/>
            <a:t>실험적 신경증</a:t>
          </a:r>
          <a:r>
            <a:rPr lang="en-US" altLang="ko-KR" sz="1800" b="1" kern="1200" dirty="0" smtClean="0"/>
            <a:t>(experimental neurosis)</a:t>
          </a:r>
          <a:r>
            <a:rPr lang="ko-KR" altLang="en-US" sz="1800" kern="1200" dirty="0" smtClean="0"/>
            <a:t>이라 불렀다</a:t>
          </a:r>
          <a:r>
            <a:rPr lang="en-US" altLang="ko-KR" sz="1800" kern="1200" dirty="0" smtClean="0"/>
            <a:t>. </a:t>
          </a:r>
          <a:endParaRPr lang="ko-KR" altLang="en-US" sz="1800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1800" kern="1200" dirty="0"/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ko-KR" sz="1800" kern="1200" dirty="0" smtClean="0"/>
            <a:t> </a:t>
          </a:r>
          <a:r>
            <a:rPr lang="ko-KR" altLang="en-US" sz="1800" kern="1200" dirty="0" smtClean="0"/>
            <a:t>개도 똥오줌을 가리기 힘든 상황이 지속되면 정신병에 걸린다는 이야기다</a:t>
          </a:r>
          <a:r>
            <a:rPr lang="en-US" altLang="ko-KR" sz="1800" kern="1200" dirty="0" smtClean="0"/>
            <a:t>.</a:t>
          </a:r>
          <a:endParaRPr lang="ko-KR" altLang="en-US" sz="1800" kern="1200" dirty="0"/>
        </a:p>
      </dsp:txBody>
      <dsp:txXfrm>
        <a:off x="0" y="1280048"/>
        <a:ext cx="8085584" cy="476862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EF3580-546B-4A98-9829-E6876C98F97F}">
      <dsp:nvSpPr>
        <dsp:cNvPr id="0" name=""/>
        <dsp:cNvSpPr/>
      </dsp:nvSpPr>
      <dsp:spPr>
        <a:xfrm>
          <a:off x="0" y="34536"/>
          <a:ext cx="8229600" cy="1216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kern="1200" dirty="0" smtClean="0"/>
            <a:t>● 학습된 무기력’</a:t>
          </a:r>
          <a:r>
            <a:rPr lang="en-US" altLang="ko-KR" sz="2400" b="1" kern="1200" dirty="0" smtClean="0"/>
            <a:t>(</a:t>
          </a:r>
          <a:r>
            <a:rPr lang="en-US" sz="2400" b="1" kern="1200" dirty="0" smtClean="0"/>
            <a:t>learned helplessness) </a:t>
          </a:r>
          <a:endParaRPr lang="en-US" sz="2400" kern="1200" dirty="0"/>
        </a:p>
      </dsp:txBody>
      <dsp:txXfrm>
        <a:off x="0" y="34536"/>
        <a:ext cx="8229600" cy="1216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76CE1-E66B-400F-8066-6DD33A70C9C4}" type="datetimeFigureOut">
              <a:rPr lang="ko-KR" altLang="en-US" smtClean="0"/>
              <a:pPr/>
              <a:t>2017-01-09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8EE26-A414-4076-8816-9D3C1084845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8EE26-A414-4076-8816-9D3C10848455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42910" y="2571745"/>
            <a:ext cx="7772400" cy="1000133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00100" y="3929066"/>
            <a:ext cx="7129490" cy="1143008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72264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42B3F7B0-8781-4B50-942C-A37150E49B4D}" type="datetime1">
              <a:rPr lang="ko-KR" altLang="en-US" smtClean="0"/>
              <a:pPr/>
              <a:t>2017-01-09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28596" y="6356351"/>
            <a:ext cx="2214578" cy="365125"/>
          </a:xfrm>
        </p:spPr>
        <p:txBody>
          <a:bodyPr/>
          <a:lstStyle>
            <a:lvl1pPr algn="l"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438532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2773CEBF-8F83-444A-9AB5-EFCD8D6F065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2" name="직선 연결선 11"/>
          <p:cNvCxnSpPr/>
          <p:nvPr/>
        </p:nvCxnSpPr>
        <p:spPr>
          <a:xfrm>
            <a:off x="1285852" y="3643314"/>
            <a:ext cx="6500858" cy="1588"/>
          </a:xfrm>
          <a:prstGeom prst="line">
            <a:avLst/>
          </a:prstGeom>
          <a:noFill/>
          <a:ln w="38100" cap="rnd" cmpd="sng" algn="ctr">
            <a:solidFill>
              <a:schemeClr val="tx2">
                <a:shade val="75000"/>
              </a:scheme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115328" cy="452596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D9980-1212-4C6B-B4AA-A6F8B01B982C}" type="datetime1">
              <a:rPr lang="ko-KR" altLang="en-US" smtClean="0"/>
              <a:pPr/>
              <a:t>2017-01-09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072330" y="785795"/>
            <a:ext cx="928694" cy="5494340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00034" y="1071546"/>
            <a:ext cx="6472254" cy="5143538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0DA4C-F9E4-4F9A-846A-7A041015700F}" type="datetime1">
              <a:rPr lang="ko-KR" altLang="en-US" smtClean="0"/>
              <a:pPr/>
              <a:t>2017-01-09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6829444" cy="928686"/>
          </a:xfrm>
        </p:spPr>
        <p:txBody>
          <a:bodyPr/>
          <a:lstStyle>
            <a:lvl1pPr>
              <a:defRPr sz="40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A2A36-5256-4815-AB19-D731A49C67E7}" type="datetime1">
              <a:rPr lang="ko-KR" altLang="en-US" smtClean="0"/>
              <a:pPr/>
              <a:t>2017-01-09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500034" y="1357298"/>
            <a:ext cx="6786610" cy="1588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3786190"/>
            <a:ext cx="8286808" cy="857256"/>
          </a:xfrm>
        </p:spPr>
        <p:txBody>
          <a:bodyPr anchor="ctr"/>
          <a:lstStyle>
            <a:lvl1pPr algn="l">
              <a:defRPr sz="4400" b="1" cap="all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857760"/>
            <a:ext cx="8215370" cy="1214446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6F52E-2DCA-4317-B4AA-98F380D2E313}" type="datetime1">
              <a:rPr lang="ko-KR" altLang="en-US" smtClean="0"/>
              <a:pPr/>
              <a:t>2017-01-09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 flipV="1">
            <a:off x="513495" y="4714884"/>
            <a:ext cx="8201909" cy="29261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B97F-5221-4176-A63F-13394B253224}" type="datetime1">
              <a:rPr lang="ko-KR" altLang="en-US" smtClean="0"/>
              <a:pPr/>
              <a:t>2017-01-09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5354646"/>
            <a:ext cx="4041648" cy="639762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ot"/>
          </a:ln>
          <a:scene3d>
            <a:camera prst="orthographicFront"/>
            <a:lightRig rig="threePt" dir="t"/>
          </a:scene3d>
          <a:sp3d>
            <a:contourClr>
              <a:schemeClr val="tx2"/>
            </a:contourClr>
          </a:sp3d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 b="1"/>
            </a:lvl2pPr>
            <a:lvl3pPr marL="914400" indent="0" algn="ctr">
              <a:buNone/>
              <a:defRPr sz="1800" b="1"/>
            </a:lvl3pPr>
            <a:lvl4pPr marL="1371600" indent="0" algn="ctr">
              <a:buNone/>
              <a:defRPr sz="1600" b="1"/>
            </a:lvl4pPr>
            <a:lvl5pPr marL="1828800" indent="0" algn="ctr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0034" y="1571612"/>
            <a:ext cx="4040188" cy="37862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87860" y="5357826"/>
            <a:ext cx="4041648" cy="639762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ot"/>
          </a:ln>
          <a:scene3d>
            <a:camera prst="orthographicFront"/>
            <a:lightRig rig="threePt" dir="t"/>
          </a:scene3d>
          <a:sp3d>
            <a:contourClr>
              <a:schemeClr val="tx2"/>
            </a:contourClr>
          </a:sp3d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 b="1"/>
            </a:lvl2pPr>
            <a:lvl3pPr marL="914400" indent="0" algn="ctr">
              <a:buNone/>
              <a:defRPr sz="1800" b="1"/>
            </a:lvl3pPr>
            <a:lvl4pPr marL="1371600" indent="0" algn="ctr">
              <a:buNone/>
              <a:defRPr sz="1600" b="1"/>
            </a:lvl4pPr>
            <a:lvl5pPr marL="1828800" indent="0" algn="ctr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87860" y="1571612"/>
            <a:ext cx="4041775" cy="37862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8BA14-47C7-4E00-83F0-87F5AEB3710D}" type="datetime1">
              <a:rPr lang="ko-KR" altLang="en-US" smtClean="0"/>
              <a:pPr/>
              <a:t>2017-01-09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500034" y="6215082"/>
            <a:ext cx="8143932" cy="1588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B4436-BC72-4CC5-B7D5-95DC45286551}" type="datetime1">
              <a:rPr lang="ko-KR" altLang="en-US" smtClean="0"/>
              <a:pPr/>
              <a:t>2017-01-09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B85AD-DDEB-4A3F-AD7C-3BCAD5C88725}" type="datetime1">
              <a:rPr lang="ko-KR" altLang="en-US" smtClean="0"/>
              <a:pPr/>
              <a:t>2017-01-09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034" y="1357299"/>
            <a:ext cx="7572428" cy="3643339"/>
          </a:xfrm>
        </p:spPr>
        <p:txBody>
          <a:bodyPr/>
          <a:lstStyle>
            <a:lvl1pPr>
              <a:defRPr sz="24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643866" cy="642942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2114" y="5072074"/>
            <a:ext cx="8151852" cy="1054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5F1C-5713-4E6C-BDC6-E8970840D3A7}" type="datetime1">
              <a:rPr lang="ko-KR" altLang="en-US" smtClean="0"/>
              <a:pPr/>
              <a:t>2017-01-09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9" name="직선 연결선 8"/>
          <p:cNvCxnSpPr/>
          <p:nvPr/>
        </p:nvCxnSpPr>
        <p:spPr>
          <a:xfrm>
            <a:off x="500034" y="1214422"/>
            <a:ext cx="7572428" cy="1588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3042" y="428604"/>
            <a:ext cx="4500594" cy="566738"/>
          </a:xfrm>
        </p:spPr>
        <p:txBody>
          <a:bodyPr anchor="ctr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00298" y="5500702"/>
            <a:ext cx="5214974" cy="714380"/>
          </a:xfrm>
        </p:spPr>
        <p:txBody>
          <a:bodyPr/>
          <a:lstStyle>
            <a:lvl1pPr marL="0" indent="0" algn="l">
              <a:buNone/>
              <a:defRPr sz="1400"/>
            </a:lvl1pPr>
            <a:lvl2pPr marL="457200" indent="0" algn="l">
              <a:buNone/>
              <a:defRPr sz="1200"/>
            </a:lvl2pPr>
            <a:lvl3pPr marL="914400" indent="0" algn="l">
              <a:buNone/>
              <a:defRPr sz="1000"/>
            </a:lvl3pPr>
            <a:lvl4pPr marL="1371600" indent="0" algn="l">
              <a:buNone/>
              <a:defRPr sz="900"/>
            </a:lvl4pPr>
            <a:lvl5pPr marL="1828800" indent="0" algn="l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C63CF-236C-4905-9C3B-6C7AD971BA9D}" type="datetime1">
              <a:rPr lang="ko-KR" altLang="en-US" smtClean="0"/>
              <a:pPr/>
              <a:t>2017-01-09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그림 개체 틀 11"/>
          <p:cNvSpPr>
            <a:spLocks noGrp="1"/>
          </p:cNvSpPr>
          <p:nvPr>
            <p:ph type="pic" sz="quarter" idx="1"/>
          </p:nvPr>
        </p:nvSpPr>
        <p:spPr>
          <a:xfrm>
            <a:off x="1785918" y="1000108"/>
            <a:ext cx="5857875" cy="4429125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bg2">
              <a:shade val="50000"/>
            </a:schemeClr>
          </a:solidFill>
          <a:ln w="76200">
            <a:solidFill>
              <a:schemeClr val="bg2">
                <a:tint val="60000"/>
              </a:schemeClr>
            </a:solidFill>
          </a:ln>
        </p:spPr>
        <p:txBody>
          <a:bodyPr/>
          <a:lstStyle/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6829444" cy="85724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85804" y="1500174"/>
            <a:ext cx="8229600" cy="462599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572264" y="6357958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AD80DFEC-7E21-4F20-9E9E-98391BB6ED33}" type="datetime1">
              <a:rPr lang="ko-KR" altLang="en-US" smtClean="0"/>
              <a:pPr/>
              <a:t>2017-01-09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61954" y="6356351"/>
            <a:ext cx="2681286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143372" y="6356351"/>
            <a:ext cx="1114404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2773CEBF-8F83-444A-9AB5-EFCD8D6F065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hf hdr="0" ftr="0" dt="0"/>
  <p:txStyles>
    <p:titleStyle>
      <a:lvl1pPr algn="l" rtl="0" eaLnBrk="1" latinLnBrk="1" hangingPunct="1">
        <a:spcBef>
          <a:spcPct val="0"/>
        </a:spcBef>
        <a:buNone/>
        <a:defRPr kumimoji="0" sz="4000" b="0" kern="1200"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5400000" scaled="1"/>
            <a:tileRect/>
          </a:gradFill>
          <a:effectLst>
            <a:innerShdw blurRad="50800" dist="50800" dir="13500000">
              <a:srgbClr val="000000">
                <a:alpha val="80000"/>
              </a:srgbClr>
            </a:innerShdw>
          </a:effectLst>
          <a:latin typeface="+mj-ea"/>
          <a:ea typeface="+mj-ea"/>
          <a:cs typeface="HY견고딕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õ"/>
        <a:defRPr kumimoji="0" sz="3200" kern="1200">
          <a:solidFill>
            <a:schemeClr val="tx1"/>
          </a:solidFill>
          <a:latin typeface="+mn-ea"/>
          <a:ea typeface="+mn-ea"/>
          <a:cs typeface="맑은 고딕"/>
        </a:defRPr>
      </a:lvl1pPr>
      <a:lvl2pPr marL="742950" indent="-28575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â"/>
        <a:defRPr kumimoji="0" sz="2800" kern="1200">
          <a:solidFill>
            <a:schemeClr val="tx1"/>
          </a:solidFill>
          <a:latin typeface="+mn-ea"/>
          <a:ea typeface="+mn-ea"/>
          <a:cs typeface="맑은 고딕"/>
        </a:defRPr>
      </a:lvl2pPr>
      <a:lvl3pPr marL="1143000" indent="-228600" algn="l" rtl="0" eaLnBrk="1" latinLnBrk="1" hangingPunct="1">
        <a:spcBef>
          <a:spcPct val="20000"/>
        </a:spcBef>
        <a:buClr>
          <a:schemeClr val="accent3"/>
        </a:buClr>
        <a:buSzPct val="85000"/>
        <a:buFont typeface="Wingdings 2"/>
        <a:buChar char="Ý"/>
        <a:defRPr kumimoji="0" sz="2400" kern="1200">
          <a:solidFill>
            <a:schemeClr val="tx1"/>
          </a:solidFill>
          <a:latin typeface="+mn-ea"/>
          <a:ea typeface="+mn-ea"/>
          <a:cs typeface="맑은 고딕"/>
        </a:defRPr>
      </a:lvl3pPr>
      <a:lvl4pPr marL="1600200" indent="-228600" algn="l" rtl="0" eaLnBrk="1" latinLnBrk="1" hangingPunct="1">
        <a:spcBef>
          <a:spcPct val="20000"/>
        </a:spcBef>
        <a:buClr>
          <a:schemeClr val="accent5"/>
        </a:buClr>
        <a:buSzPct val="75000"/>
        <a:buFont typeface="Wingdings 2"/>
        <a:buChar char="×"/>
        <a:defRPr kumimoji="0" sz="2200" kern="1200">
          <a:solidFill>
            <a:schemeClr val="tx1"/>
          </a:solidFill>
          <a:latin typeface="+mn-ea"/>
          <a:ea typeface="+mn-ea"/>
          <a:cs typeface="맑은 고딕"/>
        </a:defRPr>
      </a:lvl4pPr>
      <a:lvl5pPr marL="2057400" indent="-228600" algn="l" rtl="0" eaLnBrk="1" latinLnBrk="1" hangingPunct="1">
        <a:spcBef>
          <a:spcPct val="20000"/>
        </a:spcBef>
        <a:buClr>
          <a:schemeClr val="accent6"/>
        </a:buClr>
        <a:buSzPct val="70000"/>
        <a:buFont typeface="Wingdings 2"/>
        <a:buChar char="Ð"/>
        <a:defRPr kumimoji="0" sz="2000" kern="1200">
          <a:solidFill>
            <a:schemeClr val="tx1"/>
          </a:solidFill>
          <a:latin typeface="+mn-ea"/>
          <a:ea typeface="+mn-ea"/>
          <a:cs typeface="맑은 고딕"/>
        </a:defRPr>
      </a:lvl5pPr>
      <a:lvl6pPr marL="2514600" indent="-228600" algn="l" rtl="0" eaLnBrk="1" latinLnBrk="1" hangingPunct="1">
        <a:spcBef>
          <a:spcPct val="20000"/>
        </a:spcBef>
        <a:buClr>
          <a:schemeClr val="accent4">
            <a:tint val="60000"/>
          </a:schemeClr>
        </a:buClr>
        <a:buSzPct val="60000"/>
        <a:buFont typeface="Wingdings 2"/>
        <a:buChar char="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SzPct val="50000"/>
        <a:buFont typeface="Wingdings 2"/>
        <a:buChar char="Ý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3">
            <a:tint val="60000"/>
          </a:schemeClr>
        </a:buClr>
        <a:buSzPct val="50000"/>
        <a:buFont typeface="Wingdings 2"/>
        <a:buChar char="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1">
            <a:tint val="60000"/>
          </a:schemeClr>
        </a:buClr>
        <a:buSzPct val="50000"/>
        <a:buFont typeface="Wingdings 2"/>
        <a:buChar char="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1440160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1</a:t>
            </a:fld>
            <a:endParaRPr lang="ko-KR" altLang="en-US"/>
          </a:p>
        </p:txBody>
      </p:sp>
      <p:graphicFrame>
        <p:nvGraphicFramePr>
          <p:cNvPr id="3" name="다이어그램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다이어그램 1"/>
          <p:cNvGraphicFramePr/>
          <p:nvPr/>
        </p:nvGraphicFramePr>
        <p:xfrm>
          <a:off x="1259632" y="476672"/>
          <a:ext cx="6240016" cy="5288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● 고전적 조건화</a:t>
            </a:r>
            <a:endParaRPr lang="ko-KR" altLang="en-US" dirty="0"/>
          </a:p>
        </p:txBody>
      </p:sp>
      <p:pic>
        <p:nvPicPr>
          <p:cNvPr id="5" name="내용 개체 틀 4" descr="20170102_0940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8597" y="1500188"/>
            <a:ext cx="8223956" cy="4625975"/>
          </a:xfr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71600" y="1844824"/>
            <a:ext cx="7772400" cy="4572000"/>
          </a:xfrm>
          <a:ln w="38100">
            <a:noFill/>
          </a:ln>
        </p:spPr>
        <p:txBody>
          <a:bodyPr>
            <a:normAutofit lnSpcReduction="10000"/>
          </a:bodyPr>
          <a:lstStyle/>
          <a:p>
            <a:r>
              <a:rPr lang="en-US" altLang="ko-KR" sz="1800" dirty="0" smtClean="0"/>
              <a:t> </a:t>
            </a:r>
            <a:r>
              <a:rPr lang="ko-KR" altLang="en-US" sz="1800" dirty="0" smtClean="0"/>
              <a:t>훈련의 강도를 높여 </a:t>
            </a:r>
            <a:r>
              <a:rPr lang="ko-KR" altLang="en-US" sz="1800" b="1" dirty="0" smtClean="0"/>
              <a:t>개가 원과 타원을 구별토록 훈련 </a:t>
            </a:r>
            <a:r>
              <a:rPr lang="en-US" altLang="ko-KR" sz="1800" dirty="0" smtClean="0"/>
              <a:t>– </a:t>
            </a:r>
            <a:r>
              <a:rPr lang="ko-KR" altLang="en-US" sz="1800" dirty="0" smtClean="0"/>
              <a:t>원 모양에    먹이를 주고 타원 모양을 보면 먹이를 주지 않음</a:t>
            </a:r>
            <a:endParaRPr lang="en-US" altLang="ko-KR" sz="1800" dirty="0" smtClean="0"/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 </a:t>
            </a:r>
            <a:r>
              <a:rPr lang="ko-KR" altLang="en-US" sz="1800" dirty="0" smtClean="0"/>
              <a:t>개는 </a:t>
            </a:r>
            <a:r>
              <a:rPr lang="ko-KR" altLang="en-US" sz="1800" b="1" dirty="0" smtClean="0"/>
              <a:t>원과 타원을 아주 정확하게 구별</a:t>
            </a:r>
            <a:r>
              <a:rPr lang="ko-KR" altLang="en-US" sz="1800" dirty="0" smtClean="0"/>
              <a:t>하게 됨</a:t>
            </a:r>
            <a:endParaRPr lang="en-US" altLang="ko-KR" sz="1800" dirty="0" smtClean="0"/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 </a:t>
            </a:r>
            <a:r>
              <a:rPr lang="ko-KR" altLang="en-US" sz="1800" dirty="0" smtClean="0"/>
              <a:t>문제는 바로 그 다음부터 생겼다</a:t>
            </a:r>
            <a:r>
              <a:rPr lang="en-US" altLang="ko-KR" sz="1800" dirty="0" smtClean="0"/>
              <a:t>. </a:t>
            </a:r>
          </a:p>
          <a:p>
            <a:endParaRPr lang="en-US" altLang="ko-KR" sz="1800" dirty="0" smtClean="0"/>
          </a:p>
          <a:p>
            <a:r>
              <a:rPr lang="ko-KR" altLang="en-US" sz="1800" dirty="0" smtClean="0"/>
              <a:t> </a:t>
            </a:r>
            <a:r>
              <a:rPr lang="ko-KR" altLang="en-US" sz="1800" dirty="0" err="1" smtClean="0"/>
              <a:t>짓굿은</a:t>
            </a:r>
            <a:r>
              <a:rPr lang="ko-KR" altLang="en-US" sz="1800" dirty="0" smtClean="0"/>
              <a:t> 파블로프가 </a:t>
            </a:r>
            <a:r>
              <a:rPr lang="ko-KR" altLang="en-US" sz="1800" b="1" dirty="0" smtClean="0"/>
              <a:t>타원 모양을 점점 원에 가깝게</a:t>
            </a:r>
            <a:r>
              <a:rPr lang="ko-KR" altLang="en-US" sz="1800" dirty="0" smtClean="0"/>
              <a:t> 했다</a:t>
            </a:r>
            <a:endParaRPr lang="en-US" altLang="ko-KR" sz="1800" dirty="0" smtClean="0"/>
          </a:p>
          <a:p>
            <a:endParaRPr lang="en-US" altLang="ko-KR" sz="1800" dirty="0" smtClean="0"/>
          </a:p>
          <a:p>
            <a:r>
              <a:rPr lang="en-US" altLang="ko-KR" sz="1800" b="1" dirty="0" smtClean="0"/>
              <a:t> </a:t>
            </a:r>
            <a:r>
              <a:rPr lang="ko-KR" altLang="en-US" sz="1800" b="1" dirty="0" smtClean="0"/>
              <a:t>어느 순간부터 개의 행동이 이상해짐</a:t>
            </a:r>
            <a:r>
              <a:rPr lang="en-US" altLang="ko-KR" sz="1800" dirty="0" smtClean="0"/>
              <a:t>. </a:t>
            </a:r>
          </a:p>
          <a:p>
            <a:r>
              <a:rPr lang="ko-KR" altLang="en-US" sz="1800" dirty="0" smtClean="0"/>
              <a:t>원과 타원의 구별이 어려워지자 아무 때나 침을 흘렸다</a:t>
            </a:r>
            <a:endParaRPr lang="en-US" altLang="ko-KR" sz="1800" dirty="0" smtClean="0"/>
          </a:p>
          <a:p>
            <a:endParaRPr lang="en-US" altLang="ko-KR" sz="1800" dirty="0" smtClean="0"/>
          </a:p>
          <a:p>
            <a:r>
              <a:rPr lang="ko-KR" altLang="en-US" sz="1800" dirty="0" smtClean="0"/>
              <a:t>그래도 실험이 계속되자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개는 낑낑거리기 시작했고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우리 안을 빙빙  돌아다니며 오줌을 흘렸다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주변에 있는 물건을 물어뜯는 등 전에는  전혀 보이지 않던 행동을 하기 시작했다</a:t>
            </a:r>
            <a:r>
              <a:rPr lang="en-US" altLang="ko-KR" sz="180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다이어그램 2"/>
          <p:cNvGraphicFramePr/>
          <p:nvPr/>
        </p:nvGraphicFramePr>
        <p:xfrm>
          <a:off x="539552" y="1124744"/>
          <a:ext cx="808558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395536" y="260648"/>
          <a:ext cx="8229600" cy="1287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altLang="ko-KR" sz="1800" dirty="0" smtClean="0"/>
          </a:p>
          <a:p>
            <a:endParaRPr lang="en-US" altLang="ko-KR" sz="1800" dirty="0" smtClean="0"/>
          </a:p>
          <a:p>
            <a:endParaRPr lang="en-US" altLang="ko-KR" sz="1800" dirty="0" smtClean="0"/>
          </a:p>
          <a:p>
            <a:r>
              <a:rPr lang="ko-KR" altLang="en-US" sz="1800" dirty="0" smtClean="0"/>
              <a:t>미국의 심리학자 </a:t>
            </a:r>
            <a:r>
              <a:rPr lang="ko-KR" altLang="en-US" sz="1800" b="1" dirty="0" err="1" smtClean="0"/>
              <a:t>마틴</a:t>
            </a:r>
            <a:r>
              <a:rPr lang="ko-KR" altLang="en-US" sz="1800" b="1" dirty="0" smtClean="0"/>
              <a:t> </a:t>
            </a:r>
            <a:r>
              <a:rPr lang="ko-KR" altLang="en-US" sz="1800" b="1" dirty="0" err="1" smtClean="0"/>
              <a:t>셀리그먼</a:t>
            </a:r>
            <a:r>
              <a:rPr lang="ko-KR" altLang="en-US" sz="1800" dirty="0" err="1" smtClean="0"/>
              <a:t>은</a:t>
            </a:r>
            <a:r>
              <a:rPr lang="ko-KR" altLang="en-US" sz="1800" b="1" dirty="0" smtClean="0"/>
              <a:t> </a:t>
            </a:r>
            <a:r>
              <a:rPr lang="ko-KR" altLang="en-US" sz="1800" dirty="0" smtClean="0"/>
              <a:t>개들을 상대로 </a:t>
            </a:r>
            <a:r>
              <a:rPr lang="ko-KR" altLang="en-US" sz="1800" b="1" dirty="0" err="1" smtClean="0"/>
              <a:t>파브로프</a:t>
            </a:r>
            <a:r>
              <a:rPr lang="ko-KR" altLang="en-US" sz="1800" dirty="0" err="1" smtClean="0"/>
              <a:t>보다</a:t>
            </a:r>
            <a:r>
              <a:rPr lang="ko-KR" altLang="en-US" sz="1800" dirty="0" smtClean="0"/>
              <a:t> 못된</a:t>
            </a:r>
            <a:r>
              <a:rPr lang="en-US" altLang="ko-KR" sz="1800" dirty="0" smtClean="0"/>
              <a:t>(?)</a:t>
            </a:r>
            <a:r>
              <a:rPr lang="ko-KR" altLang="en-US" sz="1800" dirty="0" smtClean="0"/>
              <a:t>실험을 했다</a:t>
            </a:r>
            <a:r>
              <a:rPr lang="en-US" altLang="ko-KR" sz="1800" dirty="0" smtClean="0"/>
              <a:t>.</a:t>
            </a:r>
          </a:p>
          <a:p>
            <a:endParaRPr lang="en-US" altLang="ko-KR" sz="1800" dirty="0" smtClean="0"/>
          </a:p>
          <a:p>
            <a:r>
              <a:rPr lang="ko-KR" altLang="en-US" sz="1800" dirty="0" smtClean="0"/>
              <a:t>우리에 갇힌 개에게 전기고문을 가하는 실험이다</a:t>
            </a:r>
            <a:r>
              <a:rPr lang="en-US" altLang="ko-KR" sz="1800" dirty="0" smtClean="0"/>
              <a:t>.</a:t>
            </a:r>
          </a:p>
          <a:p>
            <a:endParaRPr lang="en-US" altLang="ko-KR" sz="1800" dirty="0" smtClean="0"/>
          </a:p>
          <a:p>
            <a:r>
              <a:rPr lang="ko-KR" altLang="en-US" sz="1800" b="1" dirty="0" err="1" smtClean="0"/>
              <a:t>첫번째</a:t>
            </a:r>
            <a:r>
              <a:rPr lang="ko-KR" altLang="en-US" sz="1800" b="1" dirty="0" smtClean="0"/>
              <a:t> 그룹</a:t>
            </a:r>
            <a:r>
              <a:rPr lang="ko-KR" altLang="en-US" sz="1800" dirty="0" smtClean="0"/>
              <a:t>은 개들이 패널을 스스로 밀면 전기쇼크가 멈추도록 했고</a:t>
            </a:r>
            <a:r>
              <a:rPr lang="en-US" altLang="ko-KR" sz="1800" dirty="0" smtClean="0"/>
              <a:t>,</a:t>
            </a:r>
            <a:r>
              <a:rPr lang="ko-KR" altLang="en-US" sz="1800" dirty="0" smtClean="0"/>
              <a:t> </a:t>
            </a:r>
            <a:endParaRPr lang="en-US" altLang="ko-KR" sz="1800" dirty="0" smtClean="0"/>
          </a:p>
          <a:p>
            <a:r>
              <a:rPr lang="ko-KR" altLang="en-US" sz="1800" b="1" dirty="0" err="1" smtClean="0"/>
              <a:t>두번째</a:t>
            </a:r>
            <a:r>
              <a:rPr lang="ko-KR" altLang="en-US" sz="1800" dirty="0" smtClean="0"/>
              <a:t> </a:t>
            </a:r>
            <a:r>
              <a:rPr lang="ko-KR" altLang="en-US" sz="1800" b="1" dirty="0" smtClean="0"/>
              <a:t>그룹</a:t>
            </a:r>
            <a:r>
              <a:rPr lang="ko-KR" altLang="en-US" sz="1800" dirty="0" smtClean="0"/>
              <a:t>은 그런 장치를 두지 않았다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개들은 낮은 울타리의 우리에 같이   넣고 다시 </a:t>
            </a:r>
            <a:r>
              <a:rPr lang="ko-KR" altLang="en-US" sz="1800" dirty="0" err="1" smtClean="0"/>
              <a:t>실험을했는데</a:t>
            </a:r>
            <a:r>
              <a:rPr lang="en-US" altLang="ko-KR" sz="1800" dirty="0" smtClean="0"/>
              <a:t>,</a:t>
            </a:r>
          </a:p>
          <a:p>
            <a:endParaRPr lang="en-US" altLang="ko-KR" sz="1800" dirty="0" smtClean="0"/>
          </a:p>
          <a:p>
            <a:r>
              <a:rPr lang="ko-KR" altLang="en-US" sz="1800" b="1" dirty="0" err="1" smtClean="0"/>
              <a:t>첫번째</a:t>
            </a:r>
            <a:r>
              <a:rPr lang="ko-KR" altLang="en-US" sz="1800" b="1" dirty="0" smtClean="0"/>
              <a:t> 그룹</a:t>
            </a:r>
            <a:r>
              <a:rPr lang="ko-KR" altLang="en-US" sz="1800" dirty="0" smtClean="0"/>
              <a:t>은</a:t>
            </a:r>
            <a:r>
              <a:rPr lang="ko-KR" altLang="en-US" sz="1800" b="1" dirty="0" smtClean="0"/>
              <a:t> </a:t>
            </a:r>
            <a:r>
              <a:rPr lang="ko-KR" altLang="en-US" sz="1800" dirty="0" smtClean="0"/>
              <a:t>쇼크가 오자 우리를 넘어갔다</a:t>
            </a:r>
            <a:r>
              <a:rPr lang="en-US" altLang="ko-KR" sz="1800" dirty="0" smtClean="0"/>
              <a:t>.</a:t>
            </a:r>
          </a:p>
          <a:p>
            <a:r>
              <a:rPr lang="ko-KR" altLang="en-US" sz="1800" b="1" dirty="0" err="1" smtClean="0"/>
              <a:t>두번째</a:t>
            </a:r>
            <a:r>
              <a:rPr lang="ko-KR" altLang="en-US" sz="1800" b="1" dirty="0" smtClean="0"/>
              <a:t> 그룹</a:t>
            </a:r>
            <a:r>
              <a:rPr lang="ko-KR" altLang="en-US" sz="1800" dirty="0" smtClean="0"/>
              <a:t>은</a:t>
            </a:r>
            <a:r>
              <a:rPr lang="ko-KR" altLang="en-US" sz="1800" b="1" dirty="0" smtClean="0"/>
              <a:t> </a:t>
            </a:r>
            <a:r>
              <a:rPr lang="ko-KR" altLang="en-US" sz="1800" dirty="0" smtClean="0"/>
              <a:t>쇼크가 와도 몸을 웅크리고 견뎌냈다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우리를 넘어갈 생각은    않은 채 짖기만 했다</a:t>
            </a:r>
            <a:r>
              <a:rPr lang="en-US" altLang="ko-KR" sz="1800" dirty="0" smtClean="0"/>
              <a:t>.</a:t>
            </a:r>
          </a:p>
          <a:p>
            <a:endParaRPr lang="en-US" altLang="ko-KR" sz="1800" dirty="0" smtClean="0"/>
          </a:p>
          <a:p>
            <a:r>
              <a:rPr lang="ko-KR" altLang="en-US" sz="1800" dirty="0" smtClean="0"/>
              <a:t>이 현상을 </a:t>
            </a:r>
            <a:r>
              <a:rPr lang="ko-KR" altLang="en-US" sz="1800" dirty="0" err="1" smtClean="0"/>
              <a:t>셀리그먼은</a:t>
            </a:r>
            <a:r>
              <a:rPr lang="ko-KR" altLang="en-US" sz="1800" dirty="0" smtClean="0"/>
              <a:t> </a:t>
            </a:r>
            <a:r>
              <a:rPr lang="ko-KR" altLang="en-US" sz="1800" b="1" dirty="0" smtClean="0"/>
              <a:t>학습된 무기력</a:t>
            </a:r>
            <a:r>
              <a:rPr lang="en-US" altLang="ko-KR" sz="1800" b="1" dirty="0" smtClean="0"/>
              <a:t>(learned helplessness)</a:t>
            </a:r>
            <a:r>
              <a:rPr lang="ko-KR" altLang="en-US" sz="1800" b="1" dirty="0" smtClean="0"/>
              <a:t> </a:t>
            </a:r>
            <a:r>
              <a:rPr lang="ko-KR" altLang="en-US" sz="1800" dirty="0" smtClean="0"/>
              <a:t>이라 불렀다</a:t>
            </a:r>
            <a:r>
              <a:rPr lang="en-US" altLang="ko-KR" sz="1800" dirty="0" smtClean="0"/>
              <a:t>.      </a:t>
            </a:r>
            <a:r>
              <a:rPr lang="ko-KR" altLang="en-US" sz="1800" dirty="0" smtClean="0"/>
              <a:t>무기력도 학습된다는 이야기</a:t>
            </a:r>
            <a:r>
              <a:rPr lang="en-US" altLang="ko-KR" sz="1800" dirty="0" smtClean="0"/>
              <a:t>.</a:t>
            </a:r>
          </a:p>
          <a:p>
            <a:endParaRPr lang="en-US" altLang="ko-KR" sz="1800" dirty="0" smtClean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>
              <a:buNone/>
            </a:pPr>
            <a:endParaRPr lang="en-US" altLang="ko-KR" sz="1800" b="1" dirty="0" smtClean="0"/>
          </a:p>
          <a:p>
            <a:pPr fontAlgn="base">
              <a:buNone/>
            </a:pPr>
            <a:endParaRPr lang="en-US" altLang="ko-KR" sz="1800" b="1" dirty="0" smtClean="0"/>
          </a:p>
          <a:p>
            <a:pPr fontAlgn="base">
              <a:buNone/>
            </a:pPr>
            <a:r>
              <a:rPr lang="en-US" altLang="ko-KR" sz="2200" b="1" dirty="0" smtClean="0"/>
              <a:t>◎ </a:t>
            </a:r>
            <a:r>
              <a:rPr lang="ko-KR" altLang="en-US" sz="2200" b="1" dirty="0" smtClean="0"/>
              <a:t>‘실험적 신경증’과 ‘학습된 무기력’</a:t>
            </a:r>
            <a:r>
              <a:rPr lang="ko-KR" altLang="en-US" sz="2200" dirty="0" smtClean="0"/>
              <a:t>은 개의 정신질환이 아니다</a:t>
            </a:r>
            <a:r>
              <a:rPr lang="en-US" altLang="ko-KR" sz="2200" dirty="0" smtClean="0"/>
              <a:t>. </a:t>
            </a:r>
          </a:p>
          <a:p>
            <a:pPr fontAlgn="base"/>
            <a:endParaRPr lang="en-US" altLang="ko-KR" sz="1800" dirty="0" smtClean="0"/>
          </a:p>
          <a:p>
            <a:pPr fontAlgn="base"/>
            <a:endParaRPr lang="en-US" altLang="ko-KR" sz="1800" dirty="0" smtClean="0"/>
          </a:p>
          <a:p>
            <a:pPr fontAlgn="base"/>
            <a:r>
              <a:rPr lang="ko-KR" altLang="en-US" sz="1800" dirty="0" smtClean="0"/>
              <a:t>인간의 상황을 개에게 적용한 것이다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자신의 삶을 스스로 결정할 수 없는 상황 에 오랜 기간 처하면 누구나 이 병에 걸린다</a:t>
            </a:r>
            <a:r>
              <a:rPr lang="en-US" altLang="ko-KR" sz="1800" dirty="0" smtClean="0"/>
              <a:t>. </a:t>
            </a:r>
          </a:p>
          <a:p>
            <a:pPr fontAlgn="base"/>
            <a:endParaRPr lang="en-US" altLang="ko-KR" sz="1800" dirty="0" smtClean="0"/>
          </a:p>
          <a:p>
            <a:pPr fontAlgn="base"/>
            <a:r>
              <a:rPr lang="ko-KR" altLang="en-US" sz="1800" dirty="0" smtClean="0"/>
              <a:t>스스로 차를 운전하면 절대 멀미를 하지 않지만</a:t>
            </a:r>
            <a:r>
              <a:rPr lang="en-US" altLang="ko-KR" sz="1800" dirty="0" smtClean="0"/>
              <a:t>, </a:t>
            </a:r>
            <a:r>
              <a:rPr lang="ko-KR" altLang="en-US" sz="1800" b="1" dirty="0" smtClean="0"/>
              <a:t>남이 운전하는 차를 타면 멀미</a:t>
            </a:r>
            <a:r>
              <a:rPr lang="ko-KR" altLang="en-US" sz="1800" dirty="0" smtClean="0"/>
              <a:t>하는 경우와 마찬가지다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차가 언제 가고 언제 서는지 도무지 예측할 수 없이  그저 앉아 있어야 하기 때문이다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그래서 </a:t>
            </a:r>
            <a:r>
              <a:rPr lang="ko-KR" altLang="en-US" sz="1800" b="1" dirty="0" smtClean="0"/>
              <a:t>‘운전 개같이 한다</a:t>
            </a:r>
            <a:r>
              <a:rPr lang="en-US" altLang="ko-KR" sz="1800" b="1" dirty="0" smtClean="0"/>
              <a:t>!’ </a:t>
            </a:r>
            <a:r>
              <a:rPr lang="ko-KR" altLang="en-US" sz="1800" dirty="0" smtClean="0"/>
              <a:t>고  투덜대는 거다</a:t>
            </a:r>
            <a:r>
              <a:rPr lang="en-US" altLang="ko-KR" sz="1800" dirty="0" smtClean="0"/>
              <a:t>.</a:t>
            </a:r>
          </a:p>
          <a:p>
            <a:pPr fontAlgn="base"/>
            <a:endParaRPr lang="en-US" altLang="ko-KR" sz="1800" dirty="0" smtClean="0"/>
          </a:p>
          <a:p>
            <a:pPr fontAlgn="base"/>
            <a:r>
              <a:rPr lang="ko-KR" altLang="en-US" sz="1800" dirty="0" smtClean="0"/>
              <a:t>한국 남자라면 누구나 약한 정도의 ‘신경증’과 ‘학습된 무기력’에 사로잡혀 있다</a:t>
            </a:r>
            <a:r>
              <a:rPr lang="en-US" altLang="ko-KR" sz="1800" dirty="0" smtClean="0"/>
              <a:t>. </a:t>
            </a:r>
            <a:r>
              <a:rPr lang="ko-KR" altLang="en-US" sz="1800" b="1" dirty="0" smtClean="0"/>
              <a:t>어려서부터 자신의 삶을 스스로 결정한 경험이 거의 없기 때문</a:t>
            </a:r>
            <a:r>
              <a:rPr lang="ko-KR" altLang="en-US" sz="1800" dirty="0" smtClean="0"/>
              <a:t>이다</a:t>
            </a:r>
            <a:r>
              <a:rPr lang="en-US" altLang="ko-KR" sz="1800" dirty="0" smtClean="0"/>
              <a:t>. </a:t>
            </a:r>
          </a:p>
          <a:p>
            <a:pPr fontAlgn="base"/>
            <a:endParaRPr lang="en-US" altLang="ko-KR" sz="1800" dirty="0" smtClean="0"/>
          </a:p>
          <a:p>
            <a:pPr fontAlgn="base"/>
            <a:r>
              <a:rPr lang="ko-KR" altLang="en-US" sz="1800" dirty="0" smtClean="0"/>
              <a:t>나이가 들어서는 더하다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집안 문제든 사회문제든 도무지 내가 어떤 결정에    </a:t>
            </a:r>
            <a:r>
              <a:rPr lang="ko-KR" altLang="en-US" sz="1800" b="1" dirty="0" smtClean="0"/>
              <a:t>주체적으로 관여해본 경험</a:t>
            </a:r>
            <a:r>
              <a:rPr lang="ko-KR" altLang="en-US" sz="1800" dirty="0" smtClean="0"/>
              <a:t>이 전혀 없다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어떻게 밀려 살다 보니 여기까지 온   거다</a:t>
            </a:r>
            <a:r>
              <a:rPr lang="en-US" altLang="ko-KR" sz="1800" dirty="0" smtClean="0"/>
              <a:t>.</a:t>
            </a:r>
            <a:endParaRPr lang="ko-KR" altLang="en-US" sz="1800" dirty="0" smtClean="0"/>
          </a:p>
          <a:p>
            <a:pPr fontAlgn="base"/>
            <a:endParaRPr lang="ko-KR" altLang="en-US" sz="1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endParaRPr lang="en-US" altLang="ko-KR" sz="1800" b="1" dirty="0" smtClean="0"/>
          </a:p>
          <a:p>
            <a:pPr fontAlgn="base"/>
            <a:r>
              <a:rPr lang="ko-KR" altLang="en-US" sz="1800" b="1" dirty="0" smtClean="0"/>
              <a:t>오디션 프로그램이 </a:t>
            </a:r>
            <a:r>
              <a:rPr lang="ko-KR" altLang="en-US" sz="1800" b="1" dirty="0" err="1" smtClean="0"/>
              <a:t>인기있는</a:t>
            </a:r>
            <a:r>
              <a:rPr lang="ko-KR" altLang="en-US" sz="1800" b="1" dirty="0" smtClean="0"/>
              <a:t> 이유</a:t>
            </a:r>
            <a:r>
              <a:rPr lang="ko-KR" altLang="en-US" sz="1800" dirty="0" smtClean="0"/>
              <a:t>는 시청자들이 </a:t>
            </a:r>
            <a:r>
              <a:rPr lang="ko-KR" altLang="en-US" sz="1800" dirty="0" err="1" smtClean="0"/>
              <a:t>더이상</a:t>
            </a:r>
            <a:r>
              <a:rPr lang="ko-KR" altLang="en-US" sz="1800" dirty="0" smtClean="0"/>
              <a:t> 무기력하게 ‘바보 상자’</a:t>
            </a:r>
            <a:r>
              <a:rPr lang="ko-KR" altLang="en-US" sz="1800" dirty="0" err="1" smtClean="0"/>
              <a:t>를</a:t>
            </a:r>
            <a:r>
              <a:rPr lang="ko-KR" altLang="en-US" sz="1800" dirty="0" smtClean="0"/>
              <a:t> 바라보지 않아도 되기 때문이다</a:t>
            </a:r>
            <a:r>
              <a:rPr lang="en-US" altLang="ko-KR" sz="1800" dirty="0" smtClean="0"/>
              <a:t>. </a:t>
            </a:r>
          </a:p>
          <a:p>
            <a:pPr fontAlgn="base"/>
            <a:endParaRPr lang="en-US" altLang="ko-KR" sz="1800" dirty="0" smtClean="0"/>
          </a:p>
          <a:p>
            <a:pPr fontAlgn="base"/>
            <a:r>
              <a:rPr lang="ko-KR" altLang="en-US" sz="1800" dirty="0" smtClean="0"/>
              <a:t>자신이 계속 듣고 싶은 노래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계속 보고 싶은 사람을 결정할 수 있는 까닭에 즐거운 것이다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그깟 </a:t>
            </a:r>
            <a:r>
              <a:rPr lang="en-US" altLang="ko-KR" sz="1800" dirty="0" smtClean="0"/>
              <a:t>TV</a:t>
            </a:r>
            <a:r>
              <a:rPr lang="ko-KR" altLang="en-US" sz="1800" dirty="0" smtClean="0"/>
              <a:t> 출연자를 결정하는 버튼 누르기도 그렇게 즐거운데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내 삶을 내가 결정 하는 일은 얼마나 설레고 흥분될까</a:t>
            </a:r>
            <a:r>
              <a:rPr lang="en-US" altLang="ko-KR" sz="1800" dirty="0" smtClean="0"/>
              <a:t>?</a:t>
            </a:r>
            <a:endParaRPr lang="ko-KR" altLang="en-US" sz="1800" dirty="0" smtClean="0"/>
          </a:p>
          <a:p>
            <a:pPr fontAlgn="base"/>
            <a:endParaRPr lang="en-US" altLang="ko-KR" sz="1800" dirty="0" smtClean="0"/>
          </a:p>
          <a:p>
            <a:pPr fontAlgn="base"/>
            <a:r>
              <a:rPr lang="ko-KR" altLang="en-US" sz="1800" dirty="0" smtClean="0"/>
              <a:t>시키는 일만 하면 개도 미친다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이제라도 뭐든 스스로 결정하며 살자는    거다</a:t>
            </a:r>
            <a:r>
              <a:rPr lang="en-US" altLang="ko-KR" sz="1800" dirty="0" smtClean="0"/>
              <a:t>!   </a:t>
            </a:r>
            <a:r>
              <a:rPr lang="ko-KR" altLang="en-US" sz="1800" b="1" dirty="0" smtClean="0"/>
              <a:t>내 삶을 주체적으로 사는 일에 제발 쫄지 말자는 이야기다</a:t>
            </a:r>
            <a:r>
              <a:rPr lang="en-US" altLang="ko-KR" sz="1800" b="1" dirty="0" smtClean="0"/>
              <a:t>!</a:t>
            </a:r>
            <a:r>
              <a:rPr lang="ko-KR" altLang="en-US" sz="1800" dirty="0" smtClean="0"/>
              <a:t> </a:t>
            </a:r>
            <a:endParaRPr lang="ko-KR" altLang="en-US" sz="1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CEBF-8F83-444A-9AB5-EFCD8D6F0656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보자기">
  <a:themeElements>
    <a:clrScheme name="보자기">
      <a:dk1>
        <a:sysClr val="windowText" lastClr="000000"/>
      </a:dk1>
      <a:lt1>
        <a:sysClr val="window" lastClr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08BBDB"/>
      </a:accent3>
      <a:accent4>
        <a:srgbClr val="687CDD"/>
      </a:accent4>
      <a:accent5>
        <a:srgbClr val="28C874"/>
      </a:accent5>
      <a:accent6>
        <a:srgbClr val="E47963"/>
      </a:accent6>
      <a:hlink>
        <a:srgbClr val="64C143"/>
      </a:hlink>
      <a:folHlink>
        <a:srgbClr val="9A9A9A"/>
      </a:folHlink>
    </a:clrScheme>
    <a:fontScheme name="보자기">
      <a:majorFont>
        <a:latin typeface="Lucida Sans"/>
        <a:ea typeface=""/>
        <a:cs typeface=""/>
        <a:font script="Grek" typeface="Arial"/>
        <a:font script="Cyrl" typeface="Arial"/>
        <a:font script="Jpan" typeface="HGP明朝E"/>
        <a:font script="Hang" typeface="HY견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Lucida Sans"/>
        <a:ea typeface=""/>
        <a:cs typeface=""/>
        <a:font script="Grek" typeface="Arial"/>
        <a:font script="Cyrl" typeface="Arial"/>
        <a:font script="Jpan" typeface="HGP明朝E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보자기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45000"/>
                <a:shade val="95000"/>
                <a:hueMod val="100000"/>
                <a:satMod val="100000"/>
              </a:schemeClr>
            </a:gs>
            <a:gs pos="50000">
              <a:schemeClr val="phClr">
                <a:tint val="8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50000">
              <a:schemeClr val="phClr">
                <a:tint val="100000"/>
                <a:shade val="50000"/>
                <a:hueMod val="100000"/>
                <a:satMod val="100000"/>
              </a:schemeClr>
            </a:gs>
            <a:gs pos="100000">
              <a:schemeClr val="phClr">
                <a:tint val="75000"/>
                <a:shade val="100000"/>
                <a:hueMod val="100000"/>
                <a:satMod val="100000"/>
              </a:schemeClr>
            </a:gs>
          </a:gsLst>
          <a:lin ang="13500000" scaled="1"/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2400000" algn="br">
              <a:srgbClr val="000000">
                <a:alpha val="70588"/>
              </a:srgbClr>
            </a:outerShdw>
          </a:effectLst>
        </a:effectStyle>
        <a:effectStyle>
          <a:effectLst>
            <a:outerShdw blurRad="63500" dist="50800" dir="2400000" sx="96000" sy="96000">
              <a:srgbClr val="000000">
                <a:alpha val="78431"/>
              </a:srgbClr>
            </a:outerShdw>
          </a:effectLst>
          <a:scene3d>
            <a:camera prst="orthographicFront" fov="0">
              <a:rot lat="0" lon="0" rev="0"/>
            </a:camera>
            <a:lightRig rig="twoPt" dir="l">
              <a:rot lat="0" lon="600000" rev="5100000"/>
            </a:lightRig>
          </a:scene3d>
          <a:sp3d prstMaterial="plastic">
            <a:bevelT w="38100" h="25400"/>
            <a:contourClr>
              <a:srgbClr val="FFFFFF">
                <a:alpha val="0"/>
              </a:srgbClr>
            </a:contourClr>
          </a:sp3d>
        </a:effectStyle>
        <a:effectStyle>
          <a:effectLst>
            <a:outerShdw blurRad="63500" dist="63500" dir="600000" sx="96000" sy="96000">
              <a:srgbClr val="0F0F0F">
                <a:alpha val="78431"/>
              </a:srgbClr>
            </a:outerShdw>
          </a:effectLst>
          <a:scene3d>
            <a:camera prst="orthographicFront" fov="0">
              <a:rot lat="0" lon="0" rev="0"/>
            </a:camera>
            <a:lightRig rig="twoPt" dir="t">
              <a:rot lat="0" lon="600000" rev="5100000"/>
            </a:lightRig>
          </a:scene3d>
          <a:sp3d prstMaterial="plastic">
            <a:bevelT w="114300" h="1143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45000"/>
                <a:hueMod val="100000"/>
                <a:satMod val="10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47000"/>
                <a:hueMod val="100000"/>
                <a:satMod val="100000"/>
              </a:schemeClr>
              <a:schemeClr val="phClr">
                <a:tint val="7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Wrapper</Template>
  <TotalTime>280</TotalTime>
  <Words>509</Words>
  <Application>Microsoft Office PowerPoint</Application>
  <PresentationFormat>화면 슬라이드 쇼(4:3)</PresentationFormat>
  <Paragraphs>66</Paragraphs>
  <Slides>8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보자기</vt:lpstr>
      <vt:lpstr>슬라이드 1</vt:lpstr>
      <vt:lpstr>슬라이드 2</vt:lpstr>
      <vt:lpstr>● 고전적 조건화</vt:lpstr>
      <vt:lpstr>슬라이드 4</vt:lpstr>
      <vt:lpstr>슬라이드 5</vt:lpstr>
      <vt:lpstr>슬라이드 6</vt:lpstr>
      <vt:lpstr>슬라이드 7</vt:lpstr>
      <vt:lpstr>슬라이드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■ 시키는 일만 하면 개도 미친다</dc:title>
  <dc:creator>user</dc:creator>
  <cp:lastModifiedBy>user</cp:lastModifiedBy>
  <cp:revision>33</cp:revision>
  <dcterms:created xsi:type="dcterms:W3CDTF">2016-12-29T04:15:23Z</dcterms:created>
  <dcterms:modified xsi:type="dcterms:W3CDTF">2017-01-09T03:28:49Z</dcterms:modified>
</cp:coreProperties>
</file>