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1"/>
  </p:notes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DCAAC4-8C5D-4253-8C0E-A068DE21A0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6A0910E3-1062-4A38-B301-68408A8F2C78}">
      <dgm:prSet custT="1"/>
      <dgm:spPr/>
      <dgm:t>
        <a:bodyPr/>
        <a:lstStyle/>
        <a:p>
          <a:pPr latinLnBrk="1"/>
          <a:r>
            <a:rPr lang="ko-KR" altLang="en-US" sz="3600" b="1" dirty="0" smtClean="0"/>
            <a:t>■ 경영기술도 첨단기술</a:t>
          </a:r>
          <a:endParaRPr lang="ko-KR" altLang="en-US" sz="3600" dirty="0"/>
        </a:p>
      </dgm:t>
    </dgm:pt>
    <dgm:pt modelId="{621763F3-317C-4B1D-AA9F-B1AE57ECE690}" type="parTrans" cxnId="{E224D48B-DD3D-4FD2-AD4F-1C7ADEEC34C3}">
      <dgm:prSet/>
      <dgm:spPr/>
      <dgm:t>
        <a:bodyPr/>
        <a:lstStyle/>
        <a:p>
          <a:pPr latinLnBrk="1"/>
          <a:endParaRPr lang="ko-KR" altLang="en-US"/>
        </a:p>
      </dgm:t>
    </dgm:pt>
    <dgm:pt modelId="{C1988D63-7B8D-4BAB-A060-E3DFA6ED1D1C}" type="sibTrans" cxnId="{E224D48B-DD3D-4FD2-AD4F-1C7ADEEC34C3}">
      <dgm:prSet/>
      <dgm:spPr/>
      <dgm:t>
        <a:bodyPr/>
        <a:lstStyle/>
        <a:p>
          <a:pPr latinLnBrk="1"/>
          <a:endParaRPr lang="ko-KR" altLang="en-US"/>
        </a:p>
      </dgm:t>
    </dgm:pt>
    <dgm:pt modelId="{46EEA906-5D4D-450D-9B1A-EE4F5E605AD1}" type="pres">
      <dgm:prSet presAssocID="{92DCAAC4-8C5D-4253-8C0E-A068DE21A0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321C361-FC32-41DD-92CC-D9E99A334076}" type="pres">
      <dgm:prSet presAssocID="{6A0910E3-1062-4A38-B301-68408A8F2C78}" presName="parentText" presStyleLbl="node1" presStyleIdx="0" presStyleCnt="1" custScaleY="123409" custLinFactNeighborY="-59178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2AA5C949-A931-47E7-B298-C84C14025B28}" type="presOf" srcId="{6A0910E3-1062-4A38-B301-68408A8F2C78}" destId="{B321C361-FC32-41DD-92CC-D9E99A334076}" srcOrd="0" destOrd="0" presId="urn:microsoft.com/office/officeart/2005/8/layout/vList2"/>
    <dgm:cxn modelId="{72111B0D-E068-45F4-AAAA-57079A0DEC5B}" type="presOf" srcId="{92DCAAC4-8C5D-4253-8C0E-A068DE21A011}" destId="{46EEA906-5D4D-450D-9B1A-EE4F5E605AD1}" srcOrd="0" destOrd="0" presId="urn:microsoft.com/office/officeart/2005/8/layout/vList2"/>
    <dgm:cxn modelId="{E224D48B-DD3D-4FD2-AD4F-1C7ADEEC34C3}" srcId="{92DCAAC4-8C5D-4253-8C0E-A068DE21A011}" destId="{6A0910E3-1062-4A38-B301-68408A8F2C78}" srcOrd="0" destOrd="0" parTransId="{621763F3-317C-4B1D-AA9F-B1AE57ECE690}" sibTransId="{C1988D63-7B8D-4BAB-A060-E3DFA6ED1D1C}"/>
    <dgm:cxn modelId="{B7B99A70-C156-4AC7-BABB-2F05847336A7}" type="presParOf" srcId="{46EEA906-5D4D-450D-9B1A-EE4F5E605AD1}" destId="{B321C361-FC32-41DD-92CC-D9E99A33407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FFE109-559C-41BC-A0F7-8B48C7938D3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3DDAB7BB-9972-4758-A415-5220B8BFD369}">
      <dgm:prSet phldrT="[텍스트]" custT="1"/>
      <dgm:spPr/>
      <dgm:t>
        <a:bodyPr/>
        <a:lstStyle/>
        <a:p>
          <a:pPr marL="0" marR="0" indent="0" defTabSz="914400" eaLnBrk="1" fontAlgn="auto" latinLnBrk="1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ko-KR" sz="2000" dirty="0" smtClean="0"/>
            <a:t>- </a:t>
          </a:r>
          <a:r>
            <a:rPr lang="ko-KR" altLang="en-US" sz="2000" dirty="0" smtClean="0"/>
            <a:t>즉</a:t>
          </a:r>
          <a:r>
            <a:rPr lang="en-US" altLang="ko-KR" sz="2000" dirty="0" smtClean="0"/>
            <a:t>, </a:t>
          </a:r>
          <a:r>
            <a:rPr lang="en-US" altLang="ko-KR" sz="2000" b="1" dirty="0" smtClean="0"/>
            <a:t>Digital. DNA. Design</a:t>
          </a:r>
          <a:endParaRPr lang="ko-KR" altLang="en-US" sz="2000" dirty="0" smtClean="0"/>
        </a:p>
        <a:p>
          <a:pPr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dirty="0"/>
        </a:p>
      </dgm:t>
    </dgm:pt>
    <dgm:pt modelId="{E47E3B49-03C6-4236-9440-FD6DD6D60CDB}" type="parTrans" cxnId="{E6106EDD-FA86-443D-AAE4-0BA64B9EE5A7}">
      <dgm:prSet/>
      <dgm:spPr/>
      <dgm:t>
        <a:bodyPr/>
        <a:lstStyle/>
        <a:p>
          <a:pPr latinLnBrk="1"/>
          <a:endParaRPr lang="ko-KR" altLang="en-US"/>
        </a:p>
      </dgm:t>
    </dgm:pt>
    <dgm:pt modelId="{30F5718D-EDCB-4CE3-B234-539E72D935B4}" type="sibTrans" cxnId="{E6106EDD-FA86-443D-AAE4-0BA64B9EE5A7}">
      <dgm:prSet/>
      <dgm:spPr/>
      <dgm:t>
        <a:bodyPr/>
        <a:lstStyle/>
        <a:p>
          <a:pPr latinLnBrk="1"/>
          <a:endParaRPr lang="ko-KR" altLang="en-US"/>
        </a:p>
      </dgm:t>
    </dgm:pt>
    <dgm:pt modelId="{B5F33BEC-86DC-4CCC-897F-F2B78865E282}">
      <dgm:prSet phldrT="[텍스트]" phldr="1"/>
      <dgm:spPr/>
      <dgm:t>
        <a:bodyPr/>
        <a:lstStyle/>
        <a:p>
          <a:pPr latinLnBrk="1"/>
          <a:endParaRPr lang="ko-KR" altLang="en-US"/>
        </a:p>
      </dgm:t>
    </dgm:pt>
    <dgm:pt modelId="{1D23A7D6-18B2-4F89-9E4B-3581A6C53308}" type="parTrans" cxnId="{6858E99F-B043-4476-9263-75BD40939EB1}">
      <dgm:prSet/>
      <dgm:spPr/>
      <dgm:t>
        <a:bodyPr/>
        <a:lstStyle/>
        <a:p>
          <a:pPr latinLnBrk="1"/>
          <a:endParaRPr lang="ko-KR" altLang="en-US"/>
        </a:p>
      </dgm:t>
    </dgm:pt>
    <dgm:pt modelId="{F34CD9DF-711E-40AE-A761-C89D15ED2B63}" type="sibTrans" cxnId="{6858E99F-B043-4476-9263-75BD40939EB1}">
      <dgm:prSet/>
      <dgm:spPr/>
      <dgm:t>
        <a:bodyPr/>
        <a:lstStyle/>
        <a:p>
          <a:pPr latinLnBrk="1"/>
          <a:endParaRPr lang="ko-KR" altLang="en-US"/>
        </a:p>
      </dgm:t>
    </dgm:pt>
    <dgm:pt modelId="{DF3CAF27-3D0E-4BC1-A9D0-47921DA9B35B}">
      <dgm:prSet custT="1"/>
      <dgm:spPr/>
      <dgm:t>
        <a:bodyPr/>
        <a:lstStyle/>
        <a:p>
          <a:pPr latinLnBrk="1"/>
          <a:r>
            <a:rPr lang="en-US" altLang="ko-KR" sz="2000" dirty="0" smtClean="0"/>
            <a:t>- </a:t>
          </a:r>
          <a:r>
            <a:rPr lang="ko-KR" altLang="en-US" sz="2000" dirty="0" smtClean="0"/>
            <a:t>미래에 가장 유망한 분야로 지목된 </a:t>
          </a:r>
          <a:r>
            <a:rPr lang="en-US" altLang="ko-KR" sz="2000" b="1" dirty="0" smtClean="0"/>
            <a:t>3 D</a:t>
          </a:r>
          <a:endParaRPr lang="ko-KR" altLang="en-US" sz="2000" dirty="0"/>
        </a:p>
      </dgm:t>
    </dgm:pt>
    <dgm:pt modelId="{341D8386-BF34-45B6-BFBE-1CB056EEC969}" type="parTrans" cxnId="{A06D27AD-880B-4C2F-9EC4-B46097D59BA3}">
      <dgm:prSet/>
      <dgm:spPr/>
      <dgm:t>
        <a:bodyPr/>
        <a:lstStyle/>
        <a:p>
          <a:pPr latinLnBrk="1"/>
          <a:endParaRPr lang="ko-KR" altLang="en-US"/>
        </a:p>
      </dgm:t>
    </dgm:pt>
    <dgm:pt modelId="{48BE7913-FB46-4CC5-8019-C0812CF4CD08}" type="sibTrans" cxnId="{A06D27AD-880B-4C2F-9EC4-B46097D59BA3}">
      <dgm:prSet/>
      <dgm:spPr/>
      <dgm:t>
        <a:bodyPr/>
        <a:lstStyle/>
        <a:p>
          <a:pPr latinLnBrk="1"/>
          <a:endParaRPr lang="ko-KR" altLang="en-US"/>
        </a:p>
      </dgm:t>
    </dgm:pt>
    <dgm:pt modelId="{F1947D99-5DE1-408E-BDCA-4B50F898C584}">
      <dgm:prSet custT="1"/>
      <dgm:spPr/>
      <dgm:t>
        <a:bodyPr/>
        <a:lstStyle/>
        <a:p>
          <a:pPr marL="0" marR="0" indent="0" defTabSz="914400" eaLnBrk="1" fontAlgn="auto" latinLnBrk="1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ko-KR" sz="2000" dirty="0" smtClean="0"/>
            <a:t>- </a:t>
          </a:r>
          <a:r>
            <a:rPr lang="ko-KR" altLang="en-US" sz="2000" dirty="0" smtClean="0"/>
            <a:t>최근의 화두로 단연 </a:t>
          </a:r>
          <a:r>
            <a:rPr lang="en-US" altLang="ko-KR" sz="2000" b="1" dirty="0" smtClean="0"/>
            <a:t>7T</a:t>
          </a:r>
          <a:r>
            <a:rPr lang="en-US" altLang="ko-KR" sz="2000" dirty="0" smtClean="0"/>
            <a:t>. T</a:t>
          </a:r>
          <a:r>
            <a:rPr lang="ko-KR" altLang="en-US" sz="2000" dirty="0" smtClean="0"/>
            <a:t>는 물론 </a:t>
          </a:r>
          <a:r>
            <a:rPr lang="en-US" altLang="ko-KR" sz="2000" b="1" dirty="0" smtClean="0"/>
            <a:t>Technology.</a:t>
          </a:r>
          <a:endParaRPr lang="en-US" altLang="ko-KR" sz="2000" dirty="0" smtClean="0"/>
        </a:p>
        <a:p>
          <a:pPr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dirty="0"/>
        </a:p>
      </dgm:t>
    </dgm:pt>
    <dgm:pt modelId="{D19FF6B0-AB9D-4684-B9FC-426FA38EC7FC}" type="parTrans" cxnId="{74FBBA7E-1233-42C3-8006-0F307DEE4C39}">
      <dgm:prSet/>
      <dgm:spPr/>
      <dgm:t>
        <a:bodyPr/>
        <a:lstStyle/>
        <a:p>
          <a:pPr latinLnBrk="1"/>
          <a:endParaRPr lang="ko-KR" altLang="en-US"/>
        </a:p>
      </dgm:t>
    </dgm:pt>
    <dgm:pt modelId="{34F11815-406D-4138-A2E6-71B6DA1D86EB}" type="sibTrans" cxnId="{74FBBA7E-1233-42C3-8006-0F307DEE4C39}">
      <dgm:prSet/>
      <dgm:spPr/>
      <dgm:t>
        <a:bodyPr/>
        <a:lstStyle/>
        <a:p>
          <a:pPr latinLnBrk="1"/>
          <a:endParaRPr lang="ko-KR" altLang="en-US"/>
        </a:p>
      </dgm:t>
    </dgm:pt>
    <dgm:pt modelId="{94F3B2B5-5285-4664-A474-10307445DF1E}">
      <dgm:prSet custT="1"/>
      <dgm:spPr/>
      <dgm:t>
        <a:bodyPr/>
        <a:lstStyle/>
        <a:p>
          <a:pPr latinLnBrk="1"/>
          <a:r>
            <a:rPr lang="en-US" altLang="ko-KR" sz="2000" dirty="0" smtClean="0"/>
            <a:t>- </a:t>
          </a:r>
          <a:r>
            <a:rPr lang="ko-KR" altLang="en-US" sz="2000" dirty="0" smtClean="0"/>
            <a:t>앞으로 한국이 선진국 수준으로 경쟁력 강화하기 위해서는 </a:t>
          </a:r>
          <a:r>
            <a:rPr lang="en-US" altLang="ko-KR" sz="2000" dirty="0" smtClean="0"/>
            <a:t>7T </a:t>
          </a:r>
          <a:r>
            <a:rPr lang="ko-KR" altLang="en-US" sz="2000" dirty="0" smtClean="0"/>
            <a:t>필요</a:t>
          </a:r>
          <a:endParaRPr lang="ko-KR" altLang="en-US" sz="2000" dirty="0"/>
        </a:p>
      </dgm:t>
    </dgm:pt>
    <dgm:pt modelId="{BF7417AD-E604-4B6F-843A-A571BED639E3}" type="parTrans" cxnId="{6409315E-D555-40EA-80F0-3AD0F82B6344}">
      <dgm:prSet/>
      <dgm:spPr/>
      <dgm:t>
        <a:bodyPr/>
        <a:lstStyle/>
        <a:p>
          <a:pPr latinLnBrk="1"/>
          <a:endParaRPr lang="ko-KR" altLang="en-US"/>
        </a:p>
      </dgm:t>
    </dgm:pt>
    <dgm:pt modelId="{EED284DF-FB2E-4584-9F45-77C46A99871C}" type="sibTrans" cxnId="{6409315E-D555-40EA-80F0-3AD0F82B6344}">
      <dgm:prSet/>
      <dgm:spPr/>
      <dgm:t>
        <a:bodyPr/>
        <a:lstStyle/>
        <a:p>
          <a:pPr latinLnBrk="1"/>
          <a:endParaRPr lang="ko-KR" altLang="en-US"/>
        </a:p>
      </dgm:t>
    </dgm:pt>
    <dgm:pt modelId="{031EFDBC-B988-43F8-BC61-05D808627254}" type="pres">
      <dgm:prSet presAssocID="{F5FFE109-559C-41BC-A0F7-8B48C7938D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5B11B45-F3B0-4E3A-AF36-83DD7CCEA3EA}" type="pres">
      <dgm:prSet presAssocID="{DF3CAF27-3D0E-4BC1-A9D0-47921DA9B35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080F3E1-25F1-455D-A530-80B96F4CE4DD}" type="pres">
      <dgm:prSet presAssocID="{48BE7913-FB46-4CC5-8019-C0812CF4CD08}" presName="spacer" presStyleCnt="0"/>
      <dgm:spPr/>
    </dgm:pt>
    <dgm:pt modelId="{ECDF90A9-B7EC-4E48-B126-BF11737C973D}" type="pres">
      <dgm:prSet presAssocID="{3DDAB7BB-9972-4758-A415-5220B8BFD369}" presName="parentText" presStyleLbl="node1" presStyleIdx="1" presStyleCnt="4" custLinFactNeighborX="-793" custLinFactNeighborY="1895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695A301-D6EB-43B7-BFF1-B2E46473C19A}" type="pres">
      <dgm:prSet presAssocID="{3DDAB7BB-9972-4758-A415-5220B8BFD36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E7CE019-7842-45C3-8DB3-EBF518BABC8A}" type="pres">
      <dgm:prSet presAssocID="{F1947D99-5DE1-408E-BDCA-4B50F898C584}" presName="parentText" presStyleLbl="node1" presStyleIdx="2" presStyleCnt="4" custLinFactNeighborX="-793" custLinFactNeighborY="2599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270E74A-855D-4BF1-A02B-B68D30DC1B4F}" type="pres">
      <dgm:prSet presAssocID="{34F11815-406D-4138-A2E6-71B6DA1D86EB}" presName="spacer" presStyleCnt="0"/>
      <dgm:spPr/>
    </dgm:pt>
    <dgm:pt modelId="{72769985-6292-4164-8FB1-2DE15EB75713}" type="pres">
      <dgm:prSet presAssocID="{94F3B2B5-5285-4664-A474-10307445DF1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FE75365-E1DE-49F1-BEC4-F3EFD3EADD87}" type="presOf" srcId="{3DDAB7BB-9972-4758-A415-5220B8BFD369}" destId="{ECDF90A9-B7EC-4E48-B126-BF11737C973D}" srcOrd="0" destOrd="0" presId="urn:microsoft.com/office/officeart/2005/8/layout/vList2"/>
    <dgm:cxn modelId="{A06D27AD-880B-4C2F-9EC4-B46097D59BA3}" srcId="{F5FFE109-559C-41BC-A0F7-8B48C7938D3F}" destId="{DF3CAF27-3D0E-4BC1-A9D0-47921DA9B35B}" srcOrd="0" destOrd="0" parTransId="{341D8386-BF34-45B6-BFBE-1CB056EEC969}" sibTransId="{48BE7913-FB46-4CC5-8019-C0812CF4CD08}"/>
    <dgm:cxn modelId="{9F980141-CABD-4AEC-AEC8-4710CB1ED43F}" type="presOf" srcId="{F1947D99-5DE1-408E-BDCA-4B50F898C584}" destId="{AE7CE019-7842-45C3-8DB3-EBF518BABC8A}" srcOrd="0" destOrd="0" presId="urn:microsoft.com/office/officeart/2005/8/layout/vList2"/>
    <dgm:cxn modelId="{572FFB70-AC55-4EB1-9351-32669E386777}" type="presOf" srcId="{B5F33BEC-86DC-4CCC-897F-F2B78865E282}" destId="{0695A301-D6EB-43B7-BFF1-B2E46473C19A}" srcOrd="0" destOrd="0" presId="urn:microsoft.com/office/officeart/2005/8/layout/vList2"/>
    <dgm:cxn modelId="{74FBBA7E-1233-42C3-8006-0F307DEE4C39}" srcId="{F5FFE109-559C-41BC-A0F7-8B48C7938D3F}" destId="{F1947D99-5DE1-408E-BDCA-4B50F898C584}" srcOrd="2" destOrd="0" parTransId="{D19FF6B0-AB9D-4684-B9FC-426FA38EC7FC}" sibTransId="{34F11815-406D-4138-A2E6-71B6DA1D86EB}"/>
    <dgm:cxn modelId="{D86BAA98-2B19-4229-9906-C82605C7F793}" type="presOf" srcId="{DF3CAF27-3D0E-4BC1-A9D0-47921DA9B35B}" destId="{25B11B45-F3B0-4E3A-AF36-83DD7CCEA3EA}" srcOrd="0" destOrd="0" presId="urn:microsoft.com/office/officeart/2005/8/layout/vList2"/>
    <dgm:cxn modelId="{E6106EDD-FA86-443D-AAE4-0BA64B9EE5A7}" srcId="{F5FFE109-559C-41BC-A0F7-8B48C7938D3F}" destId="{3DDAB7BB-9972-4758-A415-5220B8BFD369}" srcOrd="1" destOrd="0" parTransId="{E47E3B49-03C6-4236-9440-FD6DD6D60CDB}" sibTransId="{30F5718D-EDCB-4CE3-B234-539E72D935B4}"/>
    <dgm:cxn modelId="{046C24C9-9FD5-4BD5-95BD-CC15704C8869}" type="presOf" srcId="{F5FFE109-559C-41BC-A0F7-8B48C7938D3F}" destId="{031EFDBC-B988-43F8-BC61-05D808627254}" srcOrd="0" destOrd="0" presId="urn:microsoft.com/office/officeart/2005/8/layout/vList2"/>
    <dgm:cxn modelId="{6409315E-D555-40EA-80F0-3AD0F82B6344}" srcId="{F5FFE109-559C-41BC-A0F7-8B48C7938D3F}" destId="{94F3B2B5-5285-4664-A474-10307445DF1E}" srcOrd="3" destOrd="0" parTransId="{BF7417AD-E604-4B6F-843A-A571BED639E3}" sibTransId="{EED284DF-FB2E-4584-9F45-77C46A99871C}"/>
    <dgm:cxn modelId="{6858E99F-B043-4476-9263-75BD40939EB1}" srcId="{3DDAB7BB-9972-4758-A415-5220B8BFD369}" destId="{B5F33BEC-86DC-4CCC-897F-F2B78865E282}" srcOrd="0" destOrd="0" parTransId="{1D23A7D6-18B2-4F89-9E4B-3581A6C53308}" sibTransId="{F34CD9DF-711E-40AE-A761-C89D15ED2B63}"/>
    <dgm:cxn modelId="{BB806085-BF51-4739-85C6-AF4F8CA72CF9}" type="presOf" srcId="{94F3B2B5-5285-4664-A474-10307445DF1E}" destId="{72769985-6292-4164-8FB1-2DE15EB75713}" srcOrd="0" destOrd="0" presId="urn:microsoft.com/office/officeart/2005/8/layout/vList2"/>
    <dgm:cxn modelId="{9FB7F263-B286-4D37-A970-F237A717E50B}" type="presParOf" srcId="{031EFDBC-B988-43F8-BC61-05D808627254}" destId="{25B11B45-F3B0-4E3A-AF36-83DD7CCEA3EA}" srcOrd="0" destOrd="0" presId="urn:microsoft.com/office/officeart/2005/8/layout/vList2"/>
    <dgm:cxn modelId="{7E753466-C111-4427-9545-092638BF4EFC}" type="presParOf" srcId="{031EFDBC-B988-43F8-BC61-05D808627254}" destId="{2080F3E1-25F1-455D-A530-80B96F4CE4DD}" srcOrd="1" destOrd="0" presId="urn:microsoft.com/office/officeart/2005/8/layout/vList2"/>
    <dgm:cxn modelId="{1AA343CB-1031-4E08-A2E1-4391D8F1B30F}" type="presParOf" srcId="{031EFDBC-B988-43F8-BC61-05D808627254}" destId="{ECDF90A9-B7EC-4E48-B126-BF11737C973D}" srcOrd="2" destOrd="0" presId="urn:microsoft.com/office/officeart/2005/8/layout/vList2"/>
    <dgm:cxn modelId="{FDEB84BB-12D8-465E-8F03-8CD8A7506F3F}" type="presParOf" srcId="{031EFDBC-B988-43F8-BC61-05D808627254}" destId="{0695A301-D6EB-43B7-BFF1-B2E46473C19A}" srcOrd="3" destOrd="0" presId="urn:microsoft.com/office/officeart/2005/8/layout/vList2"/>
    <dgm:cxn modelId="{BBC1C130-01ED-4A00-98A4-8ED96B17CABC}" type="presParOf" srcId="{031EFDBC-B988-43F8-BC61-05D808627254}" destId="{AE7CE019-7842-45C3-8DB3-EBF518BABC8A}" srcOrd="4" destOrd="0" presId="urn:microsoft.com/office/officeart/2005/8/layout/vList2"/>
    <dgm:cxn modelId="{C5EA0A54-C327-4A56-B460-C956BBDE63DE}" type="presParOf" srcId="{031EFDBC-B988-43F8-BC61-05D808627254}" destId="{8270E74A-855D-4BF1-A02B-B68D30DC1B4F}" srcOrd="5" destOrd="0" presId="urn:microsoft.com/office/officeart/2005/8/layout/vList2"/>
    <dgm:cxn modelId="{56D094AE-7516-40C7-9214-391BEC2EFFCC}" type="presParOf" srcId="{031EFDBC-B988-43F8-BC61-05D808627254}" destId="{72769985-6292-4164-8FB1-2DE15EB7571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BB67F8-6887-4405-BE32-F11A00F482D5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BDF8F9A4-0BB4-428E-9BE4-ADFB2AF6CC1F}">
      <dgm:prSet phldrT="[텍스트]" custT="1"/>
      <dgm:spPr/>
      <dgm:t>
        <a:bodyPr/>
        <a:lstStyle/>
        <a:p>
          <a:pPr latinLnBrk="1"/>
          <a:r>
            <a:rPr lang="ko-KR" altLang="en-US" sz="2400" b="1" dirty="0" smtClean="0"/>
            <a:t>인터넷기술</a:t>
          </a:r>
          <a:r>
            <a:rPr lang="en-US" altLang="ko-KR" sz="2400" b="1" dirty="0" smtClean="0"/>
            <a:t>(Internet Technology</a:t>
          </a:r>
          <a:r>
            <a:rPr lang="en-US" sz="2400" b="1" dirty="0" smtClean="0"/>
            <a:t>)</a:t>
          </a:r>
          <a:endParaRPr lang="ko-KR" altLang="en-US" sz="2400" dirty="0"/>
        </a:p>
      </dgm:t>
    </dgm:pt>
    <dgm:pt modelId="{3B270A4E-4330-4C41-A781-DA2C0E1E674D}" type="parTrans" cxnId="{2603CC29-7615-4333-B552-8E47300ABCD7}">
      <dgm:prSet/>
      <dgm:spPr/>
      <dgm:t>
        <a:bodyPr/>
        <a:lstStyle/>
        <a:p>
          <a:pPr latinLnBrk="1"/>
          <a:endParaRPr lang="ko-KR" altLang="en-US"/>
        </a:p>
      </dgm:t>
    </dgm:pt>
    <dgm:pt modelId="{7B3C7620-69CB-4885-8E4B-7075BC9C8D09}" type="sibTrans" cxnId="{2603CC29-7615-4333-B552-8E47300ABCD7}">
      <dgm:prSet/>
      <dgm:spPr/>
      <dgm:t>
        <a:bodyPr/>
        <a:lstStyle/>
        <a:p>
          <a:pPr latinLnBrk="1"/>
          <a:endParaRPr lang="ko-KR" altLang="en-US"/>
        </a:p>
      </dgm:t>
    </dgm:pt>
    <dgm:pt modelId="{CDDB83A0-4998-416F-B4C2-86BF4CA72499}">
      <dgm:prSet phldrT="[텍스트]" custT="1"/>
      <dgm:spPr/>
      <dgm:t>
        <a:bodyPr/>
        <a:lstStyle/>
        <a:p>
          <a:pPr latinLnBrk="1"/>
          <a:r>
            <a:rPr lang="ko-KR" altLang="en-US" sz="2400" b="1" dirty="0" smtClean="0"/>
            <a:t>환경기술</a:t>
          </a:r>
          <a:r>
            <a:rPr lang="en-US" altLang="ko-KR" sz="2400" b="1" dirty="0" smtClean="0"/>
            <a:t>(</a:t>
          </a:r>
          <a:r>
            <a:rPr lang="en-US" sz="2400" b="1" dirty="0" smtClean="0"/>
            <a:t>Environment T</a:t>
          </a:r>
          <a:r>
            <a:rPr lang="en-US" altLang="ko-KR" sz="2400" b="1" dirty="0" smtClean="0"/>
            <a:t>echnology</a:t>
          </a:r>
          <a:r>
            <a:rPr lang="en-US" sz="2400" b="1" dirty="0" smtClean="0"/>
            <a:t>)</a:t>
          </a:r>
          <a:endParaRPr lang="ko-KR" altLang="en-US" sz="2400" dirty="0"/>
        </a:p>
      </dgm:t>
    </dgm:pt>
    <dgm:pt modelId="{DEF1F7AE-6042-4DA3-AAED-7B931B436E52}" type="parTrans" cxnId="{72B27C16-C64B-46D5-90E9-75ACA49DB7C0}">
      <dgm:prSet/>
      <dgm:spPr/>
      <dgm:t>
        <a:bodyPr/>
        <a:lstStyle/>
        <a:p>
          <a:pPr latinLnBrk="1"/>
          <a:endParaRPr lang="ko-KR" altLang="en-US"/>
        </a:p>
      </dgm:t>
    </dgm:pt>
    <dgm:pt modelId="{1E0756C1-8A09-45C4-9B71-E33231BB399D}" type="sibTrans" cxnId="{72B27C16-C64B-46D5-90E9-75ACA49DB7C0}">
      <dgm:prSet/>
      <dgm:spPr/>
      <dgm:t>
        <a:bodyPr/>
        <a:lstStyle/>
        <a:p>
          <a:pPr latinLnBrk="1"/>
          <a:endParaRPr lang="ko-KR" altLang="en-US"/>
        </a:p>
      </dgm:t>
    </dgm:pt>
    <dgm:pt modelId="{6689E835-9497-4F2A-87A3-DFD1733FC39C}">
      <dgm:prSet phldrT="[텍스트]" custT="1"/>
      <dgm:spPr/>
      <dgm:t>
        <a:bodyPr/>
        <a:lstStyle/>
        <a:p>
          <a:pPr latinLnBrk="1"/>
          <a:r>
            <a:rPr lang="ko-KR" altLang="en-US" sz="2400" b="1" dirty="0" smtClean="0"/>
            <a:t>문화기술 </a:t>
          </a:r>
          <a:r>
            <a:rPr lang="en-US" altLang="ko-KR" sz="2400" b="1" dirty="0" smtClean="0"/>
            <a:t>(</a:t>
          </a:r>
          <a:r>
            <a:rPr lang="en-US" sz="2400" b="1" dirty="0" err="1" smtClean="0"/>
            <a:t>CultureT</a:t>
          </a:r>
          <a:r>
            <a:rPr lang="en-US" altLang="ko-KR" sz="2400" b="1" dirty="0" err="1" smtClean="0"/>
            <a:t>echnology</a:t>
          </a:r>
          <a:r>
            <a:rPr lang="en-US" sz="2400" b="1" dirty="0" smtClean="0"/>
            <a:t>)</a:t>
          </a:r>
          <a:endParaRPr lang="ko-KR" altLang="en-US" sz="2400" dirty="0"/>
        </a:p>
      </dgm:t>
    </dgm:pt>
    <dgm:pt modelId="{C98EE71D-7193-4261-AF6A-7A455E000E4E}" type="parTrans" cxnId="{49F9850E-97C2-4778-9103-36F15833C14F}">
      <dgm:prSet/>
      <dgm:spPr/>
      <dgm:t>
        <a:bodyPr/>
        <a:lstStyle/>
        <a:p>
          <a:pPr latinLnBrk="1"/>
          <a:endParaRPr lang="ko-KR" altLang="en-US"/>
        </a:p>
      </dgm:t>
    </dgm:pt>
    <dgm:pt modelId="{38961843-D273-459D-AC3C-0FE79847DF1C}" type="sibTrans" cxnId="{49F9850E-97C2-4778-9103-36F15833C14F}">
      <dgm:prSet/>
      <dgm:spPr/>
      <dgm:t>
        <a:bodyPr/>
        <a:lstStyle/>
        <a:p>
          <a:pPr latinLnBrk="1"/>
          <a:endParaRPr lang="ko-KR" altLang="en-US"/>
        </a:p>
      </dgm:t>
    </dgm:pt>
    <dgm:pt modelId="{295981F2-224D-4AAB-92B2-6D0C1F6CEB3D}">
      <dgm:prSet custT="1"/>
      <dgm:spPr/>
      <dgm:t>
        <a:bodyPr/>
        <a:lstStyle/>
        <a:p>
          <a:pPr latinLnBrk="1"/>
          <a:r>
            <a:rPr lang="ko-KR" altLang="en-US" sz="2400" b="1" dirty="0" smtClean="0"/>
            <a:t>생명공학  </a:t>
          </a:r>
          <a:r>
            <a:rPr lang="en-US" altLang="ko-KR" sz="2400" b="1" dirty="0" smtClean="0"/>
            <a:t>( </a:t>
          </a:r>
          <a:r>
            <a:rPr lang="en-US" sz="2400" b="1" dirty="0" smtClean="0"/>
            <a:t>Bio Technology)</a:t>
          </a:r>
          <a:endParaRPr lang="en-US" sz="2400" dirty="0"/>
        </a:p>
      </dgm:t>
    </dgm:pt>
    <dgm:pt modelId="{F1B095E8-1A74-441A-8FF5-49BCDA1E0B52}" type="parTrans" cxnId="{8ABA8DB8-00F5-49C5-9283-88B9175361AB}">
      <dgm:prSet/>
      <dgm:spPr/>
      <dgm:t>
        <a:bodyPr/>
        <a:lstStyle/>
        <a:p>
          <a:pPr latinLnBrk="1"/>
          <a:endParaRPr lang="ko-KR" altLang="en-US"/>
        </a:p>
      </dgm:t>
    </dgm:pt>
    <dgm:pt modelId="{91355E5D-7838-4EE2-BADB-B489B50F414F}" type="sibTrans" cxnId="{8ABA8DB8-00F5-49C5-9283-88B9175361AB}">
      <dgm:prSet/>
      <dgm:spPr/>
      <dgm:t>
        <a:bodyPr/>
        <a:lstStyle/>
        <a:p>
          <a:pPr latinLnBrk="1"/>
          <a:endParaRPr lang="ko-KR" altLang="en-US"/>
        </a:p>
      </dgm:t>
    </dgm:pt>
    <dgm:pt modelId="{4942D393-E999-4B8E-A1BC-1F1F429C1254}">
      <dgm:prSet custT="1"/>
      <dgm:spPr/>
      <dgm:t>
        <a:bodyPr/>
        <a:lstStyle/>
        <a:p>
          <a:pPr latinLnBrk="1"/>
          <a:r>
            <a:rPr lang="ko-KR" altLang="en-US" sz="2400" b="1" dirty="0" smtClean="0"/>
            <a:t>미세기술 </a:t>
          </a:r>
          <a:r>
            <a:rPr lang="en-US" altLang="ko-KR" sz="2400" b="1" dirty="0" smtClean="0"/>
            <a:t>(</a:t>
          </a:r>
          <a:r>
            <a:rPr lang="en-US" sz="2400" b="1" dirty="0" err="1" smtClean="0"/>
            <a:t>Nano</a:t>
          </a:r>
          <a:r>
            <a:rPr lang="en-US" sz="2400" b="1" dirty="0" smtClean="0"/>
            <a:t> T</a:t>
          </a:r>
          <a:r>
            <a:rPr lang="en-US" altLang="ko-KR" sz="2400" b="1" dirty="0" smtClean="0"/>
            <a:t>echnology</a:t>
          </a:r>
          <a:r>
            <a:rPr lang="en-US" sz="2400" b="1" dirty="0" smtClean="0"/>
            <a:t>)</a:t>
          </a:r>
          <a:endParaRPr lang="en-US" sz="2400" dirty="0"/>
        </a:p>
      </dgm:t>
    </dgm:pt>
    <dgm:pt modelId="{A3237E93-A706-4529-8AD4-08C9835310B4}" type="parTrans" cxnId="{AF4EB648-A8E0-4BD1-852D-A8E243EAFEBA}">
      <dgm:prSet/>
      <dgm:spPr/>
      <dgm:t>
        <a:bodyPr/>
        <a:lstStyle/>
        <a:p>
          <a:pPr latinLnBrk="1"/>
          <a:endParaRPr lang="ko-KR" altLang="en-US"/>
        </a:p>
      </dgm:t>
    </dgm:pt>
    <dgm:pt modelId="{6A8389EA-EBF1-44F8-B0B7-76E83C8737FB}" type="sibTrans" cxnId="{AF4EB648-A8E0-4BD1-852D-A8E243EAFEBA}">
      <dgm:prSet/>
      <dgm:spPr/>
      <dgm:t>
        <a:bodyPr/>
        <a:lstStyle/>
        <a:p>
          <a:pPr latinLnBrk="1"/>
          <a:endParaRPr lang="ko-KR" altLang="en-US"/>
        </a:p>
      </dgm:t>
    </dgm:pt>
    <dgm:pt modelId="{FFB95B05-6E51-42A7-B741-6CE41A746A34}">
      <dgm:prSet custT="1"/>
      <dgm:spPr/>
      <dgm:t>
        <a:bodyPr/>
        <a:lstStyle/>
        <a:p>
          <a:pPr latinLnBrk="1"/>
          <a:r>
            <a:rPr lang="ko-KR" altLang="en-US" sz="2400" b="1" dirty="0" smtClean="0"/>
            <a:t>우주기술 </a:t>
          </a:r>
          <a:r>
            <a:rPr lang="en-US" altLang="ko-KR" sz="2400" b="1" dirty="0" smtClean="0"/>
            <a:t>(</a:t>
          </a:r>
          <a:r>
            <a:rPr lang="en-US" sz="2400" b="1" dirty="0" smtClean="0"/>
            <a:t>Space T</a:t>
          </a:r>
          <a:r>
            <a:rPr lang="en-US" altLang="ko-KR" sz="2400" b="1" dirty="0" smtClean="0"/>
            <a:t>echnology</a:t>
          </a:r>
          <a:r>
            <a:rPr lang="en-US" sz="2400" b="1" dirty="0" smtClean="0"/>
            <a:t>)</a:t>
          </a:r>
          <a:endParaRPr lang="en-US" sz="2400" dirty="0"/>
        </a:p>
      </dgm:t>
    </dgm:pt>
    <dgm:pt modelId="{2FF4B6B5-D2F9-409D-A1EB-0E079DA0F0DA}" type="parTrans" cxnId="{559EA834-A1F8-4F42-8E09-6F210798B373}">
      <dgm:prSet/>
      <dgm:spPr/>
      <dgm:t>
        <a:bodyPr/>
        <a:lstStyle/>
        <a:p>
          <a:pPr latinLnBrk="1"/>
          <a:endParaRPr lang="ko-KR" altLang="en-US"/>
        </a:p>
      </dgm:t>
    </dgm:pt>
    <dgm:pt modelId="{55956EBE-A541-461F-ACCB-488EAD56FE45}" type="sibTrans" cxnId="{559EA834-A1F8-4F42-8E09-6F210798B373}">
      <dgm:prSet/>
      <dgm:spPr/>
      <dgm:t>
        <a:bodyPr/>
        <a:lstStyle/>
        <a:p>
          <a:pPr latinLnBrk="1"/>
          <a:endParaRPr lang="ko-KR" altLang="en-US"/>
        </a:p>
      </dgm:t>
    </dgm:pt>
    <dgm:pt modelId="{6535C613-5082-41FC-81BE-94885FEA0D13}">
      <dgm:prSet custT="1"/>
      <dgm:spPr/>
      <dgm:t>
        <a:bodyPr/>
        <a:lstStyle/>
        <a:p>
          <a:pPr latinLnBrk="1"/>
          <a:r>
            <a:rPr lang="ko-KR" altLang="en-US" sz="2400" b="1" dirty="0" smtClean="0"/>
            <a:t>경영기술</a:t>
          </a:r>
          <a:r>
            <a:rPr lang="en-US" altLang="ko-KR" sz="2400" b="1" dirty="0" smtClean="0"/>
            <a:t>(</a:t>
          </a:r>
          <a:r>
            <a:rPr lang="en-US" sz="2400" b="1" dirty="0" smtClean="0"/>
            <a:t>Management T</a:t>
          </a:r>
          <a:r>
            <a:rPr lang="en-US" altLang="ko-KR" sz="2400" b="1" dirty="0" smtClean="0"/>
            <a:t>echnology</a:t>
          </a:r>
          <a:r>
            <a:rPr lang="en-US" sz="2400" b="1" dirty="0" smtClean="0"/>
            <a:t>)</a:t>
          </a:r>
          <a:endParaRPr lang="en-US" sz="2400" dirty="0"/>
        </a:p>
      </dgm:t>
    </dgm:pt>
    <dgm:pt modelId="{0BA42313-80CB-43D2-99F5-C64A8AAF1302}" type="parTrans" cxnId="{8CAF7CC7-6C57-4355-B6F0-2F8451C46F57}">
      <dgm:prSet/>
      <dgm:spPr/>
      <dgm:t>
        <a:bodyPr/>
        <a:lstStyle/>
        <a:p>
          <a:pPr latinLnBrk="1"/>
          <a:endParaRPr lang="ko-KR" altLang="en-US"/>
        </a:p>
      </dgm:t>
    </dgm:pt>
    <dgm:pt modelId="{DF9BE605-50AE-4345-AFED-965CE50D21C2}" type="sibTrans" cxnId="{8CAF7CC7-6C57-4355-B6F0-2F8451C46F57}">
      <dgm:prSet/>
      <dgm:spPr/>
      <dgm:t>
        <a:bodyPr/>
        <a:lstStyle/>
        <a:p>
          <a:pPr latinLnBrk="1"/>
          <a:endParaRPr lang="ko-KR" altLang="en-US"/>
        </a:p>
      </dgm:t>
    </dgm:pt>
    <dgm:pt modelId="{8C706459-B74F-4CDE-BDE6-396C8799EFD2}" type="pres">
      <dgm:prSet presAssocID="{6ABB67F8-6887-4405-BE32-F11A00F482D5}" presName="linearFlow" presStyleCnt="0">
        <dgm:presLayoutVars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D79E063-4E0A-4BD3-808A-743F39232B65}" type="pres">
      <dgm:prSet presAssocID="{BDF8F9A4-0BB4-428E-9BE4-ADFB2AF6CC1F}" presName="node" presStyleLbl="node1" presStyleIdx="0" presStyleCnt="7" custScaleX="312316" custLinFactNeighborX="2237" custLinFactNeighborY="-3207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1FC7483-A853-40C4-8289-48265A623AAB}" type="pres">
      <dgm:prSet presAssocID="{7B3C7620-69CB-4885-8E4B-7075BC9C8D09}" presName="sibTrans" presStyleLbl="sibTrans2D1" presStyleIdx="0" presStyleCnt="6"/>
      <dgm:spPr/>
      <dgm:t>
        <a:bodyPr/>
        <a:lstStyle/>
        <a:p>
          <a:pPr latinLnBrk="1"/>
          <a:endParaRPr lang="ko-KR" altLang="en-US"/>
        </a:p>
      </dgm:t>
    </dgm:pt>
    <dgm:pt modelId="{644A58C7-B5B4-47A6-B17D-6F6584EE395D}" type="pres">
      <dgm:prSet presAssocID="{7B3C7620-69CB-4885-8E4B-7075BC9C8D09}" presName="connectorText" presStyleLbl="sibTrans2D1" presStyleIdx="0" presStyleCnt="6"/>
      <dgm:spPr/>
      <dgm:t>
        <a:bodyPr/>
        <a:lstStyle/>
        <a:p>
          <a:pPr latinLnBrk="1"/>
          <a:endParaRPr lang="ko-KR" altLang="en-US"/>
        </a:p>
      </dgm:t>
    </dgm:pt>
    <dgm:pt modelId="{2FF2E2AA-1B8C-489E-BC47-B3F5602FE93D}" type="pres">
      <dgm:prSet presAssocID="{295981F2-224D-4AAB-92B2-6D0C1F6CEB3D}" presName="node" presStyleLbl="node1" presStyleIdx="1" presStyleCnt="7" custScaleX="313414" custLinFactNeighborX="2786" custLinFactNeighborY="1736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23695B6-C4F6-47C9-9762-5AE7356D470E}" type="pres">
      <dgm:prSet presAssocID="{91355E5D-7838-4EE2-BADB-B489B50F414F}" presName="sibTrans" presStyleLbl="sibTrans2D1" presStyleIdx="1" presStyleCnt="6"/>
      <dgm:spPr/>
      <dgm:t>
        <a:bodyPr/>
        <a:lstStyle/>
        <a:p>
          <a:pPr latinLnBrk="1"/>
          <a:endParaRPr lang="ko-KR" altLang="en-US"/>
        </a:p>
      </dgm:t>
    </dgm:pt>
    <dgm:pt modelId="{9D607F1C-751F-4E84-829D-4B90B2732955}" type="pres">
      <dgm:prSet presAssocID="{91355E5D-7838-4EE2-BADB-B489B50F414F}" presName="connectorText" presStyleLbl="sibTrans2D1" presStyleIdx="1" presStyleCnt="6"/>
      <dgm:spPr/>
      <dgm:t>
        <a:bodyPr/>
        <a:lstStyle/>
        <a:p>
          <a:pPr latinLnBrk="1"/>
          <a:endParaRPr lang="ko-KR" altLang="en-US"/>
        </a:p>
      </dgm:t>
    </dgm:pt>
    <dgm:pt modelId="{D2C26DC0-7277-4593-B9EB-3F0AC59D2D02}" type="pres">
      <dgm:prSet presAssocID="{CDDB83A0-4998-416F-B4C2-86BF4CA72499}" presName="node" presStyleLbl="node1" presStyleIdx="2" presStyleCnt="7" custScaleX="311140" custLinFactNeighborX="3033" custLinFactNeighborY="-725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255504F-5BED-4618-9518-17D6B25C3C1A}" type="pres">
      <dgm:prSet presAssocID="{1E0756C1-8A09-45C4-9B71-E33231BB399D}" presName="sibTrans" presStyleLbl="sibTrans2D1" presStyleIdx="2" presStyleCnt="6"/>
      <dgm:spPr/>
      <dgm:t>
        <a:bodyPr/>
        <a:lstStyle/>
        <a:p>
          <a:pPr latinLnBrk="1"/>
          <a:endParaRPr lang="ko-KR" altLang="en-US"/>
        </a:p>
      </dgm:t>
    </dgm:pt>
    <dgm:pt modelId="{A3560E47-63C7-4788-8DA2-009122707FBA}" type="pres">
      <dgm:prSet presAssocID="{1E0756C1-8A09-45C4-9B71-E33231BB399D}" presName="connectorText" presStyleLbl="sibTrans2D1" presStyleIdx="2" presStyleCnt="6"/>
      <dgm:spPr/>
      <dgm:t>
        <a:bodyPr/>
        <a:lstStyle/>
        <a:p>
          <a:pPr latinLnBrk="1"/>
          <a:endParaRPr lang="ko-KR" altLang="en-US"/>
        </a:p>
      </dgm:t>
    </dgm:pt>
    <dgm:pt modelId="{0654AAAF-1EA5-4C02-8F0E-9545314A19CD}" type="pres">
      <dgm:prSet presAssocID="{6689E835-9497-4F2A-87A3-DFD1733FC39C}" presName="node" presStyleLbl="node1" presStyleIdx="3" presStyleCnt="7" custScaleX="314311" custLinFactNeighborX="3235" custLinFactNeighborY="-917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5145A17-20C2-49F9-8721-8551C5643309}" type="pres">
      <dgm:prSet presAssocID="{38961843-D273-459D-AC3C-0FE79847DF1C}" presName="sibTrans" presStyleLbl="sibTrans2D1" presStyleIdx="3" presStyleCnt="6"/>
      <dgm:spPr/>
      <dgm:t>
        <a:bodyPr/>
        <a:lstStyle/>
        <a:p>
          <a:pPr latinLnBrk="1"/>
          <a:endParaRPr lang="ko-KR" altLang="en-US"/>
        </a:p>
      </dgm:t>
    </dgm:pt>
    <dgm:pt modelId="{FABC3D3F-51B7-48A2-8096-D81F49656549}" type="pres">
      <dgm:prSet presAssocID="{38961843-D273-459D-AC3C-0FE79847DF1C}" presName="connectorText" presStyleLbl="sibTrans2D1" presStyleIdx="3" presStyleCnt="6"/>
      <dgm:spPr/>
      <dgm:t>
        <a:bodyPr/>
        <a:lstStyle/>
        <a:p>
          <a:pPr latinLnBrk="1"/>
          <a:endParaRPr lang="ko-KR" altLang="en-US"/>
        </a:p>
      </dgm:t>
    </dgm:pt>
    <dgm:pt modelId="{008D6358-6831-4CA5-92FC-D19C7DB5BE3B}" type="pres">
      <dgm:prSet presAssocID="{4942D393-E999-4B8E-A1BC-1F1F429C1254}" presName="node" presStyleLbl="node1" presStyleIdx="4" presStyleCnt="7" custScaleX="315902" custLinFactNeighborX="4030" custLinFactNeighborY="-2244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F8E45BD-759C-4A95-946E-27D289EA493C}" type="pres">
      <dgm:prSet presAssocID="{6A8389EA-EBF1-44F8-B0B7-76E83C8737FB}" presName="sibTrans" presStyleLbl="sibTrans2D1" presStyleIdx="4" presStyleCnt="6"/>
      <dgm:spPr/>
      <dgm:t>
        <a:bodyPr/>
        <a:lstStyle/>
        <a:p>
          <a:pPr latinLnBrk="1"/>
          <a:endParaRPr lang="ko-KR" altLang="en-US"/>
        </a:p>
      </dgm:t>
    </dgm:pt>
    <dgm:pt modelId="{C5C1FE7D-8E05-48FE-B84B-032CEE9A01F3}" type="pres">
      <dgm:prSet presAssocID="{6A8389EA-EBF1-44F8-B0B7-76E83C8737FB}" presName="connectorText" presStyleLbl="sibTrans2D1" presStyleIdx="4" presStyleCnt="6"/>
      <dgm:spPr/>
      <dgm:t>
        <a:bodyPr/>
        <a:lstStyle/>
        <a:p>
          <a:pPr latinLnBrk="1"/>
          <a:endParaRPr lang="ko-KR" altLang="en-US"/>
        </a:p>
      </dgm:t>
    </dgm:pt>
    <dgm:pt modelId="{BD6AE697-89C8-4C39-BA1C-0696B77E282C}" type="pres">
      <dgm:prSet presAssocID="{FFB95B05-6E51-42A7-B741-6CE41A746A34}" presName="node" presStyleLbl="node1" presStyleIdx="5" presStyleCnt="7" custScaleX="313406" custLinFactNeighborX="2782" custLinFactNeighborY="-385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CC8D4A1-0385-407F-ABE4-F4EA146453A6}" type="pres">
      <dgm:prSet presAssocID="{55956EBE-A541-461F-ACCB-488EAD56FE45}" presName="sibTrans" presStyleLbl="sibTrans2D1" presStyleIdx="5" presStyleCnt="6"/>
      <dgm:spPr/>
      <dgm:t>
        <a:bodyPr/>
        <a:lstStyle/>
        <a:p>
          <a:pPr latinLnBrk="1"/>
          <a:endParaRPr lang="ko-KR" altLang="en-US"/>
        </a:p>
      </dgm:t>
    </dgm:pt>
    <dgm:pt modelId="{745BF710-892C-447E-B698-FEE778CD8803}" type="pres">
      <dgm:prSet presAssocID="{55956EBE-A541-461F-ACCB-488EAD56FE45}" presName="connectorText" presStyleLbl="sibTrans2D1" presStyleIdx="5" presStyleCnt="6"/>
      <dgm:spPr/>
      <dgm:t>
        <a:bodyPr/>
        <a:lstStyle/>
        <a:p>
          <a:pPr latinLnBrk="1"/>
          <a:endParaRPr lang="ko-KR" altLang="en-US"/>
        </a:p>
      </dgm:t>
    </dgm:pt>
    <dgm:pt modelId="{38257388-091A-4178-BDFC-77C7F1C7C03C}" type="pres">
      <dgm:prSet presAssocID="{6535C613-5082-41FC-81BE-94885FEA0D13}" presName="node" presStyleLbl="node1" presStyleIdx="6" presStyleCnt="7" custScaleX="321371" custLinFactNeighborX="2782" custLinFactNeighborY="1473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794C93BD-1D4F-4276-BA86-38286B010CC0}" type="presOf" srcId="{BDF8F9A4-0BB4-428E-9BE4-ADFB2AF6CC1F}" destId="{ED79E063-4E0A-4BD3-808A-743F39232B65}" srcOrd="0" destOrd="0" presId="urn:microsoft.com/office/officeart/2005/8/layout/process2"/>
    <dgm:cxn modelId="{EC0C86A5-5146-4D9B-BF3B-6D433C732BFD}" type="presOf" srcId="{7B3C7620-69CB-4885-8E4B-7075BC9C8D09}" destId="{644A58C7-B5B4-47A6-B17D-6F6584EE395D}" srcOrd="1" destOrd="0" presId="urn:microsoft.com/office/officeart/2005/8/layout/process2"/>
    <dgm:cxn modelId="{445DFF68-BDA9-4693-88B8-6AA6E1CC7635}" type="presOf" srcId="{6A8389EA-EBF1-44F8-B0B7-76E83C8737FB}" destId="{DF8E45BD-759C-4A95-946E-27D289EA493C}" srcOrd="0" destOrd="0" presId="urn:microsoft.com/office/officeart/2005/8/layout/process2"/>
    <dgm:cxn modelId="{3A29B18A-9B59-48C4-8648-2A5D799DD3CE}" type="presOf" srcId="{91355E5D-7838-4EE2-BADB-B489B50F414F}" destId="{023695B6-C4F6-47C9-9762-5AE7356D470E}" srcOrd="0" destOrd="0" presId="urn:microsoft.com/office/officeart/2005/8/layout/process2"/>
    <dgm:cxn modelId="{9BAB4174-47D8-4E6A-BC4A-E81656698B60}" type="presOf" srcId="{91355E5D-7838-4EE2-BADB-B489B50F414F}" destId="{9D607F1C-751F-4E84-829D-4B90B2732955}" srcOrd="1" destOrd="0" presId="urn:microsoft.com/office/officeart/2005/8/layout/process2"/>
    <dgm:cxn modelId="{18469BDD-5EBF-4A33-BB8E-348C0C33A5BB}" type="presOf" srcId="{55956EBE-A541-461F-ACCB-488EAD56FE45}" destId="{7CC8D4A1-0385-407F-ABE4-F4EA146453A6}" srcOrd="0" destOrd="0" presId="urn:microsoft.com/office/officeart/2005/8/layout/process2"/>
    <dgm:cxn modelId="{897BCCFB-884C-4EA3-9905-2D76C96DBC95}" type="presOf" srcId="{4942D393-E999-4B8E-A1BC-1F1F429C1254}" destId="{008D6358-6831-4CA5-92FC-D19C7DB5BE3B}" srcOrd="0" destOrd="0" presId="urn:microsoft.com/office/officeart/2005/8/layout/process2"/>
    <dgm:cxn modelId="{8ABA8DB8-00F5-49C5-9283-88B9175361AB}" srcId="{6ABB67F8-6887-4405-BE32-F11A00F482D5}" destId="{295981F2-224D-4AAB-92B2-6D0C1F6CEB3D}" srcOrd="1" destOrd="0" parTransId="{F1B095E8-1A74-441A-8FF5-49BCDA1E0B52}" sibTransId="{91355E5D-7838-4EE2-BADB-B489B50F414F}"/>
    <dgm:cxn modelId="{72B27C16-C64B-46D5-90E9-75ACA49DB7C0}" srcId="{6ABB67F8-6887-4405-BE32-F11A00F482D5}" destId="{CDDB83A0-4998-416F-B4C2-86BF4CA72499}" srcOrd="2" destOrd="0" parTransId="{DEF1F7AE-6042-4DA3-AAED-7B931B436E52}" sibTransId="{1E0756C1-8A09-45C4-9B71-E33231BB399D}"/>
    <dgm:cxn modelId="{DA91A470-3ADC-4DD1-A0A9-D20BE7CAB292}" type="presOf" srcId="{6A8389EA-EBF1-44F8-B0B7-76E83C8737FB}" destId="{C5C1FE7D-8E05-48FE-B84B-032CEE9A01F3}" srcOrd="1" destOrd="0" presId="urn:microsoft.com/office/officeart/2005/8/layout/process2"/>
    <dgm:cxn modelId="{76C193C8-8577-4840-8839-177155B02163}" type="presOf" srcId="{38961843-D273-459D-AC3C-0FE79847DF1C}" destId="{D5145A17-20C2-49F9-8721-8551C5643309}" srcOrd="0" destOrd="0" presId="urn:microsoft.com/office/officeart/2005/8/layout/process2"/>
    <dgm:cxn modelId="{8CAF7CC7-6C57-4355-B6F0-2F8451C46F57}" srcId="{6ABB67F8-6887-4405-BE32-F11A00F482D5}" destId="{6535C613-5082-41FC-81BE-94885FEA0D13}" srcOrd="6" destOrd="0" parTransId="{0BA42313-80CB-43D2-99F5-C64A8AAF1302}" sibTransId="{DF9BE605-50AE-4345-AFED-965CE50D21C2}"/>
    <dgm:cxn modelId="{49F9850E-97C2-4778-9103-36F15833C14F}" srcId="{6ABB67F8-6887-4405-BE32-F11A00F482D5}" destId="{6689E835-9497-4F2A-87A3-DFD1733FC39C}" srcOrd="3" destOrd="0" parTransId="{C98EE71D-7193-4261-AF6A-7A455E000E4E}" sibTransId="{38961843-D273-459D-AC3C-0FE79847DF1C}"/>
    <dgm:cxn modelId="{2CE36FEA-F9C3-4FFC-81AB-950CC78E406D}" type="presOf" srcId="{6ABB67F8-6887-4405-BE32-F11A00F482D5}" destId="{8C706459-B74F-4CDE-BDE6-396C8799EFD2}" srcOrd="0" destOrd="0" presId="urn:microsoft.com/office/officeart/2005/8/layout/process2"/>
    <dgm:cxn modelId="{53506590-D16E-4CBF-B8BE-6AF016D50CC3}" type="presOf" srcId="{6689E835-9497-4F2A-87A3-DFD1733FC39C}" destId="{0654AAAF-1EA5-4C02-8F0E-9545314A19CD}" srcOrd="0" destOrd="0" presId="urn:microsoft.com/office/officeart/2005/8/layout/process2"/>
    <dgm:cxn modelId="{B9E55250-ED03-4B23-BD05-AD1488F4CFE6}" type="presOf" srcId="{1E0756C1-8A09-45C4-9B71-E33231BB399D}" destId="{A3560E47-63C7-4788-8DA2-009122707FBA}" srcOrd="1" destOrd="0" presId="urn:microsoft.com/office/officeart/2005/8/layout/process2"/>
    <dgm:cxn modelId="{AF4EB648-A8E0-4BD1-852D-A8E243EAFEBA}" srcId="{6ABB67F8-6887-4405-BE32-F11A00F482D5}" destId="{4942D393-E999-4B8E-A1BC-1F1F429C1254}" srcOrd="4" destOrd="0" parTransId="{A3237E93-A706-4529-8AD4-08C9835310B4}" sibTransId="{6A8389EA-EBF1-44F8-B0B7-76E83C8737FB}"/>
    <dgm:cxn modelId="{FC607DEC-A46F-4A82-9E1E-1F30C8C05649}" type="presOf" srcId="{6535C613-5082-41FC-81BE-94885FEA0D13}" destId="{38257388-091A-4178-BDFC-77C7F1C7C03C}" srcOrd="0" destOrd="0" presId="urn:microsoft.com/office/officeart/2005/8/layout/process2"/>
    <dgm:cxn modelId="{559EA834-A1F8-4F42-8E09-6F210798B373}" srcId="{6ABB67F8-6887-4405-BE32-F11A00F482D5}" destId="{FFB95B05-6E51-42A7-B741-6CE41A746A34}" srcOrd="5" destOrd="0" parTransId="{2FF4B6B5-D2F9-409D-A1EB-0E079DA0F0DA}" sibTransId="{55956EBE-A541-461F-ACCB-488EAD56FE45}"/>
    <dgm:cxn modelId="{642134E5-E63D-4A66-9C53-7DECB766D7F7}" type="presOf" srcId="{CDDB83A0-4998-416F-B4C2-86BF4CA72499}" destId="{D2C26DC0-7277-4593-B9EB-3F0AC59D2D02}" srcOrd="0" destOrd="0" presId="urn:microsoft.com/office/officeart/2005/8/layout/process2"/>
    <dgm:cxn modelId="{AFA4E946-0E65-41C8-A3FD-E1A9B55D3C2E}" type="presOf" srcId="{38961843-D273-459D-AC3C-0FE79847DF1C}" destId="{FABC3D3F-51B7-48A2-8096-D81F49656549}" srcOrd="1" destOrd="0" presId="urn:microsoft.com/office/officeart/2005/8/layout/process2"/>
    <dgm:cxn modelId="{C6A3B82F-3310-4E85-805A-2679017014B8}" type="presOf" srcId="{FFB95B05-6E51-42A7-B741-6CE41A746A34}" destId="{BD6AE697-89C8-4C39-BA1C-0696B77E282C}" srcOrd="0" destOrd="0" presId="urn:microsoft.com/office/officeart/2005/8/layout/process2"/>
    <dgm:cxn modelId="{18F5C1F0-68F4-48D9-A61E-2F711F2F0B3C}" type="presOf" srcId="{1E0756C1-8A09-45C4-9B71-E33231BB399D}" destId="{C255504F-5BED-4618-9518-17D6B25C3C1A}" srcOrd="0" destOrd="0" presId="urn:microsoft.com/office/officeart/2005/8/layout/process2"/>
    <dgm:cxn modelId="{2603CC29-7615-4333-B552-8E47300ABCD7}" srcId="{6ABB67F8-6887-4405-BE32-F11A00F482D5}" destId="{BDF8F9A4-0BB4-428E-9BE4-ADFB2AF6CC1F}" srcOrd="0" destOrd="0" parTransId="{3B270A4E-4330-4C41-A781-DA2C0E1E674D}" sibTransId="{7B3C7620-69CB-4885-8E4B-7075BC9C8D09}"/>
    <dgm:cxn modelId="{6FC5EC18-0D00-4BFB-BB56-1670D5CAC706}" type="presOf" srcId="{7B3C7620-69CB-4885-8E4B-7075BC9C8D09}" destId="{B1FC7483-A853-40C4-8289-48265A623AAB}" srcOrd="0" destOrd="0" presId="urn:microsoft.com/office/officeart/2005/8/layout/process2"/>
    <dgm:cxn modelId="{27427A29-46B1-4F11-A7FA-1BB55E478A8E}" type="presOf" srcId="{55956EBE-A541-461F-ACCB-488EAD56FE45}" destId="{745BF710-892C-447E-B698-FEE778CD8803}" srcOrd="1" destOrd="0" presId="urn:microsoft.com/office/officeart/2005/8/layout/process2"/>
    <dgm:cxn modelId="{DD03E60D-B469-49A1-A66D-71020733ED5A}" type="presOf" srcId="{295981F2-224D-4AAB-92B2-6D0C1F6CEB3D}" destId="{2FF2E2AA-1B8C-489E-BC47-B3F5602FE93D}" srcOrd="0" destOrd="0" presId="urn:microsoft.com/office/officeart/2005/8/layout/process2"/>
    <dgm:cxn modelId="{02B9E7BE-6B72-44BF-9811-DC2B6F79591A}" type="presParOf" srcId="{8C706459-B74F-4CDE-BDE6-396C8799EFD2}" destId="{ED79E063-4E0A-4BD3-808A-743F39232B65}" srcOrd="0" destOrd="0" presId="urn:microsoft.com/office/officeart/2005/8/layout/process2"/>
    <dgm:cxn modelId="{CAFD9EE7-4794-4B5F-BCD7-52C537336F37}" type="presParOf" srcId="{8C706459-B74F-4CDE-BDE6-396C8799EFD2}" destId="{B1FC7483-A853-40C4-8289-48265A623AAB}" srcOrd="1" destOrd="0" presId="urn:microsoft.com/office/officeart/2005/8/layout/process2"/>
    <dgm:cxn modelId="{B7C38D68-1E36-49B2-9DE4-3589AF78E4C3}" type="presParOf" srcId="{B1FC7483-A853-40C4-8289-48265A623AAB}" destId="{644A58C7-B5B4-47A6-B17D-6F6584EE395D}" srcOrd="0" destOrd="0" presId="urn:microsoft.com/office/officeart/2005/8/layout/process2"/>
    <dgm:cxn modelId="{A47D3530-5923-4194-878A-4501E4A55BC1}" type="presParOf" srcId="{8C706459-B74F-4CDE-BDE6-396C8799EFD2}" destId="{2FF2E2AA-1B8C-489E-BC47-B3F5602FE93D}" srcOrd="2" destOrd="0" presId="urn:microsoft.com/office/officeart/2005/8/layout/process2"/>
    <dgm:cxn modelId="{F64F9B1D-31DD-4556-99C1-32602EFD54DA}" type="presParOf" srcId="{8C706459-B74F-4CDE-BDE6-396C8799EFD2}" destId="{023695B6-C4F6-47C9-9762-5AE7356D470E}" srcOrd="3" destOrd="0" presId="urn:microsoft.com/office/officeart/2005/8/layout/process2"/>
    <dgm:cxn modelId="{E5C53E85-FA0D-412D-A6A3-D522CC2EFC62}" type="presParOf" srcId="{023695B6-C4F6-47C9-9762-5AE7356D470E}" destId="{9D607F1C-751F-4E84-829D-4B90B2732955}" srcOrd="0" destOrd="0" presId="urn:microsoft.com/office/officeart/2005/8/layout/process2"/>
    <dgm:cxn modelId="{B2CDA876-3054-46DB-968D-FC031CDE9F4E}" type="presParOf" srcId="{8C706459-B74F-4CDE-BDE6-396C8799EFD2}" destId="{D2C26DC0-7277-4593-B9EB-3F0AC59D2D02}" srcOrd="4" destOrd="0" presId="urn:microsoft.com/office/officeart/2005/8/layout/process2"/>
    <dgm:cxn modelId="{03AED8CD-174C-48C9-8FC3-9F8D4CAE7247}" type="presParOf" srcId="{8C706459-B74F-4CDE-BDE6-396C8799EFD2}" destId="{C255504F-5BED-4618-9518-17D6B25C3C1A}" srcOrd="5" destOrd="0" presId="urn:microsoft.com/office/officeart/2005/8/layout/process2"/>
    <dgm:cxn modelId="{1873AAFF-9425-4B6A-94F0-4925A2671C3C}" type="presParOf" srcId="{C255504F-5BED-4618-9518-17D6B25C3C1A}" destId="{A3560E47-63C7-4788-8DA2-009122707FBA}" srcOrd="0" destOrd="0" presId="urn:microsoft.com/office/officeart/2005/8/layout/process2"/>
    <dgm:cxn modelId="{4EC768F4-83C1-43D3-A4BE-2B61EEBE6237}" type="presParOf" srcId="{8C706459-B74F-4CDE-BDE6-396C8799EFD2}" destId="{0654AAAF-1EA5-4C02-8F0E-9545314A19CD}" srcOrd="6" destOrd="0" presId="urn:microsoft.com/office/officeart/2005/8/layout/process2"/>
    <dgm:cxn modelId="{12C1CE9C-6A94-416D-A0C7-1C96E28AFF68}" type="presParOf" srcId="{8C706459-B74F-4CDE-BDE6-396C8799EFD2}" destId="{D5145A17-20C2-49F9-8721-8551C5643309}" srcOrd="7" destOrd="0" presId="urn:microsoft.com/office/officeart/2005/8/layout/process2"/>
    <dgm:cxn modelId="{C158DA54-F4E9-4CF2-A7FE-4903DD7BB724}" type="presParOf" srcId="{D5145A17-20C2-49F9-8721-8551C5643309}" destId="{FABC3D3F-51B7-48A2-8096-D81F49656549}" srcOrd="0" destOrd="0" presId="urn:microsoft.com/office/officeart/2005/8/layout/process2"/>
    <dgm:cxn modelId="{EEEED348-7BC6-4588-BAC1-89D617EF7F65}" type="presParOf" srcId="{8C706459-B74F-4CDE-BDE6-396C8799EFD2}" destId="{008D6358-6831-4CA5-92FC-D19C7DB5BE3B}" srcOrd="8" destOrd="0" presId="urn:microsoft.com/office/officeart/2005/8/layout/process2"/>
    <dgm:cxn modelId="{A007AE9F-6801-4530-B2E7-1AA0CB93AABA}" type="presParOf" srcId="{8C706459-B74F-4CDE-BDE6-396C8799EFD2}" destId="{DF8E45BD-759C-4A95-946E-27D289EA493C}" srcOrd="9" destOrd="0" presId="urn:microsoft.com/office/officeart/2005/8/layout/process2"/>
    <dgm:cxn modelId="{BDEFF434-CE24-4E80-96F7-7FCCBF400D92}" type="presParOf" srcId="{DF8E45BD-759C-4A95-946E-27D289EA493C}" destId="{C5C1FE7D-8E05-48FE-B84B-032CEE9A01F3}" srcOrd="0" destOrd="0" presId="urn:microsoft.com/office/officeart/2005/8/layout/process2"/>
    <dgm:cxn modelId="{55868F73-C0FC-4F92-B54C-972C7159A424}" type="presParOf" srcId="{8C706459-B74F-4CDE-BDE6-396C8799EFD2}" destId="{BD6AE697-89C8-4C39-BA1C-0696B77E282C}" srcOrd="10" destOrd="0" presId="urn:microsoft.com/office/officeart/2005/8/layout/process2"/>
    <dgm:cxn modelId="{98B60062-FF71-4757-B432-33DD815C09C6}" type="presParOf" srcId="{8C706459-B74F-4CDE-BDE6-396C8799EFD2}" destId="{7CC8D4A1-0385-407F-ABE4-F4EA146453A6}" srcOrd="11" destOrd="0" presId="urn:microsoft.com/office/officeart/2005/8/layout/process2"/>
    <dgm:cxn modelId="{D3496E78-39C5-4528-9302-20831EB3DBE9}" type="presParOf" srcId="{7CC8D4A1-0385-407F-ABE4-F4EA146453A6}" destId="{745BF710-892C-447E-B698-FEE778CD8803}" srcOrd="0" destOrd="0" presId="urn:microsoft.com/office/officeart/2005/8/layout/process2"/>
    <dgm:cxn modelId="{7DF5ED9E-BCE7-4406-B24F-70C4F269B827}" type="presParOf" srcId="{8C706459-B74F-4CDE-BDE6-396C8799EFD2}" destId="{38257388-091A-4178-BDFC-77C7F1C7C03C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96FE3A-5B89-4F63-AC9E-5BC693B6EC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9E67146C-710D-4489-9301-86E147C9AEAA}">
      <dgm:prSet custT="1"/>
      <dgm:spPr/>
      <dgm:t>
        <a:bodyPr/>
        <a:lstStyle/>
        <a:p>
          <a:pPr latinLnBrk="1"/>
          <a:r>
            <a:rPr lang="en-US" altLang="ko-KR" sz="1800" b="1" dirty="0" smtClean="0"/>
            <a:t>- IT</a:t>
          </a:r>
          <a:r>
            <a:rPr lang="ko-KR" altLang="en-US" sz="1800" dirty="0" smtClean="0"/>
            <a:t>는 미래를 열어가는 </a:t>
          </a:r>
          <a:r>
            <a:rPr lang="ko-KR" altLang="en-US" sz="1800" b="1" dirty="0" smtClean="0"/>
            <a:t>시간적 차원의 하부구조</a:t>
          </a:r>
          <a:r>
            <a:rPr lang="ko-KR" altLang="en-US" sz="1800" dirty="0" smtClean="0"/>
            <a:t>에 해당</a:t>
          </a:r>
          <a:endParaRPr lang="ko-KR" altLang="en-US" sz="1800" dirty="0"/>
        </a:p>
      </dgm:t>
    </dgm:pt>
    <dgm:pt modelId="{9E319B94-60BA-4D50-9737-51F76C2990AD}" type="parTrans" cxnId="{D129FD91-223E-4366-A1B4-9CE38782D6F3}">
      <dgm:prSet/>
      <dgm:spPr/>
      <dgm:t>
        <a:bodyPr/>
        <a:lstStyle/>
        <a:p>
          <a:pPr latinLnBrk="1"/>
          <a:endParaRPr lang="ko-KR" altLang="en-US"/>
        </a:p>
      </dgm:t>
    </dgm:pt>
    <dgm:pt modelId="{4C61B0FD-F29C-46F2-AEE7-664F4A5C9C07}" type="sibTrans" cxnId="{D129FD91-223E-4366-A1B4-9CE38782D6F3}">
      <dgm:prSet/>
      <dgm:spPr/>
      <dgm:t>
        <a:bodyPr/>
        <a:lstStyle/>
        <a:p>
          <a:pPr latinLnBrk="1"/>
          <a:endParaRPr lang="ko-KR" altLang="en-US"/>
        </a:p>
      </dgm:t>
    </dgm:pt>
    <dgm:pt modelId="{0C6A798F-5F2E-40FA-94A2-C8B4F86E68DB}">
      <dgm:prSet custT="1"/>
      <dgm:spPr/>
      <dgm:t>
        <a:bodyPr/>
        <a:lstStyle/>
        <a:p>
          <a:pPr latinLnBrk="1"/>
          <a:r>
            <a:rPr lang="en-US" sz="1800" b="1" dirty="0" smtClean="0"/>
            <a:t>- IT </a:t>
          </a:r>
          <a:r>
            <a:rPr lang="en-US" sz="1800" b="1" dirty="0" err="1" smtClean="0"/>
            <a:t>기술이</a:t>
          </a:r>
          <a:r>
            <a:rPr lang="en-US" sz="1800" b="1" dirty="0" smtClean="0"/>
            <a:t> </a:t>
          </a:r>
          <a:r>
            <a:rPr lang="en-US" sz="1800" b="1" dirty="0" err="1" smtClean="0"/>
            <a:t>기존의</a:t>
          </a:r>
          <a:r>
            <a:rPr lang="en-US" sz="1800" b="1" dirty="0" smtClean="0"/>
            <a:t> </a:t>
          </a:r>
          <a:r>
            <a:rPr lang="en-US" sz="1800" b="1" dirty="0" err="1" smtClean="0"/>
            <a:t>인간</a:t>
          </a:r>
          <a:r>
            <a:rPr lang="en-US" sz="1800" b="1" dirty="0" smtClean="0"/>
            <a:t> </a:t>
          </a:r>
          <a:r>
            <a:rPr lang="en-US" sz="1800" b="1" dirty="0" err="1" smtClean="0"/>
            <a:t>사회를</a:t>
          </a:r>
          <a:r>
            <a:rPr lang="en-US" sz="1800" b="1" dirty="0" smtClean="0"/>
            <a:t> </a:t>
          </a:r>
          <a:r>
            <a:rPr lang="en-US" sz="1800" b="1" dirty="0" err="1" smtClean="0"/>
            <a:t>미래</a:t>
          </a:r>
          <a:r>
            <a:rPr lang="en-US" sz="1800" b="1" dirty="0" smtClean="0"/>
            <a:t> </a:t>
          </a:r>
          <a:r>
            <a:rPr lang="en-US" sz="1800" b="1" dirty="0" err="1" smtClean="0"/>
            <a:t>사회로</a:t>
          </a:r>
          <a:r>
            <a:rPr lang="en-US" sz="1800" b="1" dirty="0" smtClean="0"/>
            <a:t> </a:t>
          </a:r>
          <a:r>
            <a:rPr lang="en-US" sz="1800" b="1" dirty="0" err="1" smtClean="0"/>
            <a:t>옮겨주는</a:t>
          </a:r>
          <a:r>
            <a:rPr lang="en-US" sz="1800" b="1" dirty="0" smtClean="0"/>
            <a:t>     </a:t>
          </a:r>
          <a:r>
            <a:rPr lang="en-US" sz="1800" b="1" dirty="0" err="1" smtClean="0"/>
            <a:t>시간적</a:t>
          </a:r>
          <a:r>
            <a:rPr lang="en-US" sz="1800" b="1" dirty="0" smtClean="0"/>
            <a:t> </a:t>
          </a:r>
          <a:r>
            <a:rPr lang="en-US" sz="1800" b="1" dirty="0" err="1" smtClean="0"/>
            <a:t>차원의</a:t>
          </a:r>
          <a:r>
            <a:rPr lang="en-US" sz="1800" b="1" dirty="0" smtClean="0"/>
            <a:t> </a:t>
          </a:r>
          <a:r>
            <a:rPr lang="en-US" sz="1800" b="1" dirty="0" err="1" smtClean="0"/>
            <a:t>변화</a:t>
          </a:r>
          <a:r>
            <a:rPr lang="en-US" sz="1800" b="1" dirty="0" smtClean="0"/>
            <a:t> 를 </a:t>
          </a:r>
          <a:r>
            <a:rPr lang="en-US" sz="1800" b="1" dirty="0" err="1" smtClean="0"/>
            <a:t>이끈다면</a:t>
          </a:r>
          <a:r>
            <a:rPr lang="en-US" sz="1800" b="1" dirty="0" smtClean="0"/>
            <a:t>,</a:t>
          </a:r>
          <a:endParaRPr lang="en-US" sz="1800" b="1" dirty="0"/>
        </a:p>
      </dgm:t>
    </dgm:pt>
    <dgm:pt modelId="{A92BB87F-E576-4A43-B926-A1091FC7D4B0}" type="parTrans" cxnId="{675956BA-877B-44C9-95F8-8B8060C01981}">
      <dgm:prSet/>
      <dgm:spPr/>
      <dgm:t>
        <a:bodyPr/>
        <a:lstStyle/>
        <a:p>
          <a:pPr latinLnBrk="1"/>
          <a:endParaRPr lang="ko-KR" altLang="en-US"/>
        </a:p>
      </dgm:t>
    </dgm:pt>
    <dgm:pt modelId="{35310CCF-7825-4673-A286-4B3C6CC38D54}" type="sibTrans" cxnId="{675956BA-877B-44C9-95F8-8B8060C01981}">
      <dgm:prSet/>
      <dgm:spPr/>
      <dgm:t>
        <a:bodyPr/>
        <a:lstStyle/>
        <a:p>
          <a:pPr latinLnBrk="1"/>
          <a:endParaRPr lang="ko-KR" altLang="en-US"/>
        </a:p>
      </dgm:t>
    </dgm:pt>
    <dgm:pt modelId="{640D527B-EE47-4BB6-AC04-E6AEE9345FB9}">
      <dgm:prSet custT="1"/>
      <dgm:spPr/>
      <dgm:t>
        <a:bodyPr/>
        <a:lstStyle/>
        <a:p>
          <a:pPr latinLnBrk="1"/>
          <a:r>
            <a:rPr lang="en-US" altLang="ko-KR" sz="2000" dirty="0" smtClean="0"/>
            <a:t>- </a:t>
          </a:r>
          <a:r>
            <a:rPr lang="ko-KR" altLang="en-US" sz="2000" dirty="0" smtClean="0"/>
            <a:t>그 다음 </a:t>
          </a:r>
          <a:r>
            <a:rPr lang="ko-KR" altLang="en-US" sz="2000" dirty="0" err="1" smtClean="0"/>
            <a:t>다섯가지</a:t>
          </a:r>
          <a:r>
            <a:rPr lang="ko-KR" altLang="en-US" sz="2000" dirty="0" smtClean="0"/>
            <a:t> 기술은 </a:t>
          </a:r>
          <a:r>
            <a:rPr lang="ko-KR" altLang="en-US" sz="2000" b="1" dirty="0" smtClean="0"/>
            <a:t>공간적 차원</a:t>
          </a:r>
          <a:r>
            <a:rPr lang="ko-KR" altLang="en-US" sz="2000" dirty="0" smtClean="0"/>
            <a:t>에서 우리 삶을 풍요 </a:t>
          </a:r>
          <a:r>
            <a:rPr lang="ko-KR" altLang="en-US" sz="2000" dirty="0" err="1" smtClean="0"/>
            <a:t>롭게함</a:t>
          </a:r>
          <a:r>
            <a:rPr lang="en-US" altLang="ko-KR" sz="2000" dirty="0" smtClean="0"/>
            <a:t>.</a:t>
          </a:r>
          <a:endParaRPr lang="ko-KR" altLang="en-US" sz="2000" dirty="0"/>
        </a:p>
      </dgm:t>
    </dgm:pt>
    <dgm:pt modelId="{6F59FA2D-95A1-49A8-ACD6-1B96A37052FD}" type="parTrans" cxnId="{D74C19D3-988B-40C0-82FB-3BFAE114C5CC}">
      <dgm:prSet/>
      <dgm:spPr/>
      <dgm:t>
        <a:bodyPr/>
        <a:lstStyle/>
        <a:p>
          <a:pPr latinLnBrk="1"/>
          <a:endParaRPr lang="ko-KR" altLang="en-US"/>
        </a:p>
      </dgm:t>
    </dgm:pt>
    <dgm:pt modelId="{09B1D98B-1EA3-4DF4-849D-7AE208B9FF74}" type="sibTrans" cxnId="{D74C19D3-988B-40C0-82FB-3BFAE114C5CC}">
      <dgm:prSet/>
      <dgm:spPr/>
      <dgm:t>
        <a:bodyPr/>
        <a:lstStyle/>
        <a:p>
          <a:pPr latinLnBrk="1"/>
          <a:endParaRPr lang="ko-KR" altLang="en-US"/>
        </a:p>
      </dgm:t>
    </dgm:pt>
    <dgm:pt modelId="{F2544B81-7A00-428C-AEA3-4DE6CFE384F2}" type="pres">
      <dgm:prSet presAssocID="{C996FE3A-5B89-4F63-AC9E-5BC693B6EC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3CF662B-1CB0-48E8-9CC4-0E68FB910137}" type="pres">
      <dgm:prSet presAssocID="{9E67146C-710D-4489-9301-86E147C9AEAA}" presName="parentText" presStyleLbl="node1" presStyleIdx="0" presStyleCnt="3" custScaleY="76240" custLinFactNeighborX="1569" custLinFactNeighborY="188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969AB13-B712-42C5-A937-F66ED16BB2AC}" type="pres">
      <dgm:prSet presAssocID="{4C61B0FD-F29C-46F2-AEE7-664F4A5C9C07}" presName="spacer" presStyleCnt="0"/>
      <dgm:spPr/>
    </dgm:pt>
    <dgm:pt modelId="{1B467B10-5313-4864-98FB-80D2F327FB83}" type="pres">
      <dgm:prSet presAssocID="{0C6A798F-5F2E-40FA-94A2-C8B4F86E68D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74EA901-851E-4659-ACD6-1BC748E9A82E}" type="pres">
      <dgm:prSet presAssocID="{35310CCF-7825-4673-A286-4B3C6CC38D54}" presName="spacer" presStyleCnt="0"/>
      <dgm:spPr/>
    </dgm:pt>
    <dgm:pt modelId="{18167177-46DB-412A-8205-BA394E7DA6B7}" type="pres">
      <dgm:prSet presAssocID="{640D527B-EE47-4BB6-AC04-E6AEE9345FB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675956BA-877B-44C9-95F8-8B8060C01981}" srcId="{C996FE3A-5B89-4F63-AC9E-5BC693B6EC7E}" destId="{0C6A798F-5F2E-40FA-94A2-C8B4F86E68DB}" srcOrd="1" destOrd="0" parTransId="{A92BB87F-E576-4A43-B926-A1091FC7D4B0}" sibTransId="{35310CCF-7825-4673-A286-4B3C6CC38D54}"/>
    <dgm:cxn modelId="{7668D3DC-9715-4F18-9CC2-D4C55A1C69D2}" type="presOf" srcId="{0C6A798F-5F2E-40FA-94A2-C8B4F86E68DB}" destId="{1B467B10-5313-4864-98FB-80D2F327FB83}" srcOrd="0" destOrd="0" presId="urn:microsoft.com/office/officeart/2005/8/layout/vList2"/>
    <dgm:cxn modelId="{B46A7C53-8648-46C6-BB1D-66D3F97A763C}" type="presOf" srcId="{9E67146C-710D-4489-9301-86E147C9AEAA}" destId="{33CF662B-1CB0-48E8-9CC4-0E68FB910137}" srcOrd="0" destOrd="0" presId="urn:microsoft.com/office/officeart/2005/8/layout/vList2"/>
    <dgm:cxn modelId="{D74C19D3-988B-40C0-82FB-3BFAE114C5CC}" srcId="{C996FE3A-5B89-4F63-AC9E-5BC693B6EC7E}" destId="{640D527B-EE47-4BB6-AC04-E6AEE9345FB9}" srcOrd="2" destOrd="0" parTransId="{6F59FA2D-95A1-49A8-ACD6-1B96A37052FD}" sibTransId="{09B1D98B-1EA3-4DF4-849D-7AE208B9FF74}"/>
    <dgm:cxn modelId="{D129FD91-223E-4366-A1B4-9CE38782D6F3}" srcId="{C996FE3A-5B89-4F63-AC9E-5BC693B6EC7E}" destId="{9E67146C-710D-4489-9301-86E147C9AEAA}" srcOrd="0" destOrd="0" parTransId="{9E319B94-60BA-4D50-9737-51F76C2990AD}" sibTransId="{4C61B0FD-F29C-46F2-AEE7-664F4A5C9C07}"/>
    <dgm:cxn modelId="{EFA9A4F8-7701-4AED-8761-0DF82D68D730}" type="presOf" srcId="{C996FE3A-5B89-4F63-AC9E-5BC693B6EC7E}" destId="{F2544B81-7A00-428C-AEA3-4DE6CFE384F2}" srcOrd="0" destOrd="0" presId="urn:microsoft.com/office/officeart/2005/8/layout/vList2"/>
    <dgm:cxn modelId="{B00BF997-142A-496F-A980-F6BA10FACB89}" type="presOf" srcId="{640D527B-EE47-4BB6-AC04-E6AEE9345FB9}" destId="{18167177-46DB-412A-8205-BA394E7DA6B7}" srcOrd="0" destOrd="0" presId="urn:microsoft.com/office/officeart/2005/8/layout/vList2"/>
    <dgm:cxn modelId="{B0426E5D-7F0B-4E3F-84E5-2D273755A76F}" type="presParOf" srcId="{F2544B81-7A00-428C-AEA3-4DE6CFE384F2}" destId="{33CF662B-1CB0-48E8-9CC4-0E68FB910137}" srcOrd="0" destOrd="0" presId="urn:microsoft.com/office/officeart/2005/8/layout/vList2"/>
    <dgm:cxn modelId="{A6D48BD3-5E0C-4F2F-A937-2EDA515B25A1}" type="presParOf" srcId="{F2544B81-7A00-428C-AEA3-4DE6CFE384F2}" destId="{B969AB13-B712-42C5-A937-F66ED16BB2AC}" srcOrd="1" destOrd="0" presId="urn:microsoft.com/office/officeart/2005/8/layout/vList2"/>
    <dgm:cxn modelId="{39773DD1-A154-4B98-A239-10F5A8C2B886}" type="presParOf" srcId="{F2544B81-7A00-428C-AEA3-4DE6CFE384F2}" destId="{1B467B10-5313-4864-98FB-80D2F327FB83}" srcOrd="2" destOrd="0" presId="urn:microsoft.com/office/officeart/2005/8/layout/vList2"/>
    <dgm:cxn modelId="{C27F8074-A9B4-4FAB-8AF8-B22DE562FFDE}" type="presParOf" srcId="{F2544B81-7A00-428C-AEA3-4DE6CFE384F2}" destId="{A74EA901-851E-4659-ACD6-1BC748E9A82E}" srcOrd="3" destOrd="0" presId="urn:microsoft.com/office/officeart/2005/8/layout/vList2"/>
    <dgm:cxn modelId="{71C63B9C-42F3-4E0F-BA81-A13824D95A52}" type="presParOf" srcId="{F2544B81-7A00-428C-AEA3-4DE6CFE384F2}" destId="{18167177-46DB-412A-8205-BA394E7DA6B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1FF1F3-1047-47E1-8DB4-2322D7BB8A5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38F58273-50D0-4EBA-99D6-51A6CBFF3D74}">
      <dgm:prSet custT="1"/>
      <dgm:spPr/>
      <dgm:t>
        <a:bodyPr/>
        <a:lstStyle/>
        <a:p>
          <a:pPr latinLnBrk="1"/>
          <a:r>
            <a:rPr lang="en-US" altLang="ko-KR" sz="2000" b="1" dirty="0" smtClean="0"/>
            <a:t>- BT</a:t>
          </a:r>
          <a:r>
            <a:rPr lang="ko-KR" altLang="en-US" sz="2000" b="1" dirty="0" smtClean="0"/>
            <a:t>는 인간수명연장</a:t>
          </a:r>
          <a:r>
            <a:rPr lang="en-US" altLang="ko-KR" sz="2000" b="1" dirty="0" smtClean="0"/>
            <a:t>, </a:t>
          </a:r>
          <a:r>
            <a:rPr lang="ko-KR" altLang="en-US" sz="2000" b="1" dirty="0" smtClean="0"/>
            <a:t>질병퇴치</a:t>
          </a:r>
          <a:endParaRPr lang="ko-KR" altLang="en-US" sz="2000" dirty="0"/>
        </a:p>
      </dgm:t>
    </dgm:pt>
    <dgm:pt modelId="{BD434C38-3B27-42C8-BC5D-49A849AF8503}" type="parTrans" cxnId="{AC141E2C-AC28-4A82-B8C3-4FE429DE4B78}">
      <dgm:prSet/>
      <dgm:spPr/>
      <dgm:t>
        <a:bodyPr/>
        <a:lstStyle/>
        <a:p>
          <a:pPr latinLnBrk="1"/>
          <a:endParaRPr lang="ko-KR" altLang="en-US"/>
        </a:p>
      </dgm:t>
    </dgm:pt>
    <dgm:pt modelId="{6F97D761-78A8-471A-8002-8A53F39E6D6D}" type="sibTrans" cxnId="{AC141E2C-AC28-4A82-B8C3-4FE429DE4B78}">
      <dgm:prSet/>
      <dgm:spPr/>
      <dgm:t>
        <a:bodyPr/>
        <a:lstStyle/>
        <a:p>
          <a:pPr latinLnBrk="1"/>
          <a:endParaRPr lang="ko-KR" altLang="en-US"/>
        </a:p>
      </dgm:t>
    </dgm:pt>
    <dgm:pt modelId="{CEB14CFA-048F-40A0-B6BF-516087062B09}">
      <dgm:prSet custT="1"/>
      <dgm:spPr/>
      <dgm:t>
        <a:bodyPr/>
        <a:lstStyle/>
        <a:p>
          <a:pPr latinLnBrk="1"/>
          <a:r>
            <a:rPr lang="en-US" altLang="ko-KR" sz="2000" b="1" dirty="0" smtClean="0"/>
            <a:t>- ET</a:t>
          </a:r>
          <a:r>
            <a:rPr lang="ko-KR" altLang="en-US" sz="2000" b="1" dirty="0" smtClean="0"/>
            <a:t>는 생활환경개선</a:t>
          </a:r>
          <a:endParaRPr lang="ko-KR" altLang="en-US" sz="2000" dirty="0"/>
        </a:p>
      </dgm:t>
    </dgm:pt>
    <dgm:pt modelId="{A27BF612-292A-4CA4-A3B2-5E0D2CD6412E}" type="parTrans" cxnId="{8AE5AA2B-77F5-466E-8D90-4BB9D5A5A768}">
      <dgm:prSet/>
      <dgm:spPr/>
      <dgm:t>
        <a:bodyPr/>
        <a:lstStyle/>
        <a:p>
          <a:pPr latinLnBrk="1"/>
          <a:endParaRPr lang="ko-KR" altLang="en-US"/>
        </a:p>
      </dgm:t>
    </dgm:pt>
    <dgm:pt modelId="{632AB2C1-FE94-4B64-8867-E89A38B78DB8}" type="sibTrans" cxnId="{8AE5AA2B-77F5-466E-8D90-4BB9D5A5A768}">
      <dgm:prSet/>
      <dgm:spPr/>
      <dgm:t>
        <a:bodyPr/>
        <a:lstStyle/>
        <a:p>
          <a:pPr latinLnBrk="1"/>
          <a:endParaRPr lang="ko-KR" altLang="en-US"/>
        </a:p>
      </dgm:t>
    </dgm:pt>
    <dgm:pt modelId="{5D7AD983-A685-4B44-8DC8-C3DECB68A3AE}">
      <dgm:prSet custT="1"/>
      <dgm:spPr/>
      <dgm:t>
        <a:bodyPr/>
        <a:lstStyle/>
        <a:p>
          <a:pPr latinLnBrk="1"/>
          <a:r>
            <a:rPr lang="en-US" altLang="ko-KR" sz="2000" b="1" dirty="0" smtClean="0"/>
            <a:t>- CT</a:t>
          </a:r>
          <a:r>
            <a:rPr lang="ko-KR" altLang="en-US" sz="2000" b="1" dirty="0" smtClean="0"/>
            <a:t>는 삶의 질 향상</a:t>
          </a:r>
          <a:endParaRPr lang="ko-KR" altLang="en-US" sz="2000" dirty="0"/>
        </a:p>
      </dgm:t>
    </dgm:pt>
    <dgm:pt modelId="{61E21E65-6023-4570-A43F-F2381DC4B783}" type="parTrans" cxnId="{88EE1C47-39B6-47AE-87FB-B5F1A0D6F592}">
      <dgm:prSet/>
      <dgm:spPr/>
      <dgm:t>
        <a:bodyPr/>
        <a:lstStyle/>
        <a:p>
          <a:pPr latinLnBrk="1"/>
          <a:endParaRPr lang="ko-KR" altLang="en-US"/>
        </a:p>
      </dgm:t>
    </dgm:pt>
    <dgm:pt modelId="{C11F1B31-F1C0-4BED-876A-A003ED284CD6}" type="sibTrans" cxnId="{88EE1C47-39B6-47AE-87FB-B5F1A0D6F592}">
      <dgm:prSet/>
      <dgm:spPr/>
      <dgm:t>
        <a:bodyPr/>
        <a:lstStyle/>
        <a:p>
          <a:pPr latinLnBrk="1"/>
          <a:endParaRPr lang="ko-KR" altLang="en-US"/>
        </a:p>
      </dgm:t>
    </dgm:pt>
    <dgm:pt modelId="{2C07C7E9-708D-46CA-B43E-43A0D066EE24}">
      <dgm:prSet custT="1"/>
      <dgm:spPr/>
      <dgm:t>
        <a:bodyPr/>
        <a:lstStyle/>
        <a:p>
          <a:pPr latinLnBrk="1"/>
          <a:r>
            <a:rPr lang="en-US" altLang="ko-KR" sz="1800" dirty="0" smtClean="0"/>
            <a:t>- </a:t>
          </a:r>
          <a:r>
            <a:rPr lang="ko-KR" altLang="en-US" sz="1800" dirty="0" smtClean="0"/>
            <a:t>이상 </a:t>
          </a:r>
          <a:r>
            <a:rPr lang="en-US" altLang="ko-KR" sz="1800" dirty="0" smtClean="0"/>
            <a:t>3 </a:t>
          </a:r>
          <a:r>
            <a:rPr lang="ko-KR" altLang="en-US" sz="1800" dirty="0" smtClean="0"/>
            <a:t>가지 기술이 </a:t>
          </a:r>
          <a:r>
            <a:rPr lang="ko-KR" altLang="en-US" sz="1800" b="1" dirty="0" smtClean="0"/>
            <a:t>기존공간</a:t>
          </a:r>
          <a:r>
            <a:rPr lang="ko-KR" altLang="en-US" sz="1800" dirty="0" smtClean="0"/>
            <a:t>에서 </a:t>
          </a:r>
          <a:r>
            <a:rPr lang="ko-KR" altLang="en-US" sz="1800" b="1" dirty="0" smtClean="0"/>
            <a:t>우리의 삶을 변화</a:t>
          </a:r>
          <a:r>
            <a:rPr lang="ko-KR" altLang="en-US" sz="1800" dirty="0" smtClean="0"/>
            <a:t>    시켜준다면</a:t>
          </a:r>
          <a:endParaRPr lang="ko-KR" altLang="en-US" sz="1800" dirty="0"/>
        </a:p>
      </dgm:t>
    </dgm:pt>
    <dgm:pt modelId="{F0C51142-0B52-47BE-8927-8A915173129D}" type="parTrans" cxnId="{C711879A-2CB1-4D7B-A086-6DD965B0095D}">
      <dgm:prSet/>
      <dgm:spPr/>
      <dgm:t>
        <a:bodyPr/>
        <a:lstStyle/>
        <a:p>
          <a:pPr latinLnBrk="1"/>
          <a:endParaRPr lang="ko-KR" altLang="en-US"/>
        </a:p>
      </dgm:t>
    </dgm:pt>
    <dgm:pt modelId="{42826C08-6A38-4F55-8E64-66E4735511F9}" type="sibTrans" cxnId="{C711879A-2CB1-4D7B-A086-6DD965B0095D}">
      <dgm:prSet/>
      <dgm:spPr/>
      <dgm:t>
        <a:bodyPr/>
        <a:lstStyle/>
        <a:p>
          <a:pPr latinLnBrk="1"/>
          <a:endParaRPr lang="ko-KR" altLang="en-US"/>
        </a:p>
      </dgm:t>
    </dgm:pt>
    <dgm:pt modelId="{10C021FF-D795-4E1F-96B0-B6853F37FECD}">
      <dgm:prSet custT="1"/>
      <dgm:spPr/>
      <dgm:t>
        <a:bodyPr/>
        <a:lstStyle/>
        <a:p>
          <a:pPr latinLnBrk="1"/>
          <a:r>
            <a:rPr lang="en-US" sz="1800" b="1" dirty="0" smtClean="0"/>
            <a:t>- </a:t>
          </a:r>
          <a:r>
            <a:rPr lang="en-US" sz="1800" b="1" dirty="0" err="1" smtClean="0"/>
            <a:t>NT,ST</a:t>
          </a:r>
          <a:r>
            <a:rPr lang="en-US" sz="1800" dirty="0" err="1" smtClean="0"/>
            <a:t>는</a:t>
          </a:r>
          <a:r>
            <a:rPr lang="en-US" sz="1800" dirty="0" smtClean="0"/>
            <a:t> </a:t>
          </a:r>
          <a:r>
            <a:rPr lang="en-US" sz="1800" dirty="0" err="1" smtClean="0"/>
            <a:t>현재</a:t>
          </a:r>
          <a:r>
            <a:rPr lang="en-US" sz="1800" dirty="0" smtClean="0"/>
            <a:t> </a:t>
          </a:r>
          <a:r>
            <a:rPr lang="en-US" sz="1800" b="1" dirty="0" err="1" smtClean="0"/>
            <a:t>우리</a:t>
          </a:r>
          <a:r>
            <a:rPr lang="en-US" sz="1800" b="1" dirty="0" smtClean="0"/>
            <a:t> </a:t>
          </a:r>
          <a:r>
            <a:rPr lang="en-US" sz="1800" b="1" dirty="0" err="1" smtClean="0"/>
            <a:t>삶을</a:t>
          </a:r>
          <a:r>
            <a:rPr lang="en-US" sz="1800" b="1" dirty="0" smtClean="0"/>
            <a:t> </a:t>
          </a:r>
          <a:r>
            <a:rPr lang="en-US" sz="1800" b="1" dirty="0" err="1" smtClean="0"/>
            <a:t>영위하는</a:t>
          </a:r>
          <a:r>
            <a:rPr lang="en-US" sz="1800" b="1" dirty="0" smtClean="0"/>
            <a:t> </a:t>
          </a:r>
          <a:r>
            <a:rPr lang="en-US" sz="1800" b="1" dirty="0" err="1" smtClean="0"/>
            <a:t>공간</a:t>
          </a:r>
          <a:r>
            <a:rPr lang="en-US" sz="1800" dirty="0" err="1" smtClean="0"/>
            <a:t>을</a:t>
          </a:r>
          <a:r>
            <a:rPr lang="en-US" sz="1800" dirty="0" smtClean="0"/>
            <a:t> </a:t>
          </a:r>
          <a:r>
            <a:rPr lang="en-US" sz="1800" dirty="0" err="1" smtClean="0"/>
            <a:t>제각기</a:t>
          </a:r>
          <a:r>
            <a:rPr lang="en-US" sz="1800" dirty="0" smtClean="0"/>
            <a:t> </a:t>
          </a:r>
          <a:r>
            <a:rPr lang="en-US" sz="1800" b="1" dirty="0" err="1" smtClean="0"/>
            <a:t>축소</a:t>
          </a:r>
          <a:r>
            <a:rPr lang="en-US" sz="1800" b="1" dirty="0" smtClean="0"/>
            <a:t>, </a:t>
          </a:r>
          <a:r>
            <a:rPr lang="en-US" sz="1800" b="1" dirty="0" err="1" smtClean="0"/>
            <a:t>확장</a:t>
          </a:r>
          <a:r>
            <a:rPr lang="en-US" sz="1800" dirty="0" err="1" smtClean="0"/>
            <a:t>시키는</a:t>
          </a:r>
          <a:r>
            <a:rPr lang="en-US" sz="1800" dirty="0" smtClean="0"/>
            <a:t> </a:t>
          </a:r>
          <a:r>
            <a:rPr lang="en-US" sz="1800" dirty="0" err="1" smtClean="0"/>
            <a:t>변화를</a:t>
          </a:r>
          <a:r>
            <a:rPr lang="en-US" sz="1800" dirty="0" smtClean="0"/>
            <a:t> </a:t>
          </a:r>
          <a:r>
            <a:rPr lang="en-US" sz="1800" dirty="0" err="1" smtClean="0"/>
            <a:t>가져옴</a:t>
          </a:r>
          <a:endParaRPr lang="en-US" sz="1800" dirty="0"/>
        </a:p>
      </dgm:t>
    </dgm:pt>
    <dgm:pt modelId="{744EA3AA-EB08-41B8-B090-8803DA0BFF04}" type="parTrans" cxnId="{F98746F7-CD86-4D2F-98A9-DA571635BE81}">
      <dgm:prSet/>
      <dgm:spPr/>
      <dgm:t>
        <a:bodyPr/>
        <a:lstStyle/>
        <a:p>
          <a:pPr latinLnBrk="1"/>
          <a:endParaRPr lang="ko-KR" altLang="en-US"/>
        </a:p>
      </dgm:t>
    </dgm:pt>
    <dgm:pt modelId="{7C86ACA6-49E3-44B9-A8D7-BE082F38F891}" type="sibTrans" cxnId="{F98746F7-CD86-4D2F-98A9-DA571635BE81}">
      <dgm:prSet/>
      <dgm:spPr/>
      <dgm:t>
        <a:bodyPr/>
        <a:lstStyle/>
        <a:p>
          <a:pPr latinLnBrk="1"/>
          <a:endParaRPr lang="ko-KR" altLang="en-US"/>
        </a:p>
      </dgm:t>
    </dgm:pt>
    <dgm:pt modelId="{47B1E13C-8D3C-4E54-8F78-545A711AE45F}" type="pres">
      <dgm:prSet presAssocID="{501FF1F3-1047-47E1-8DB4-2322D7BB8A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7778B7B-0C5E-4D43-A986-01B59B8100F3}" type="pres">
      <dgm:prSet presAssocID="{38F58273-50D0-4EBA-99D6-51A6CBFF3D7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4EE1364-2CD6-40C6-B06D-CB7A24E73BFB}" type="pres">
      <dgm:prSet presAssocID="{6F97D761-78A8-471A-8002-8A53F39E6D6D}" presName="spacer" presStyleCnt="0"/>
      <dgm:spPr/>
    </dgm:pt>
    <dgm:pt modelId="{88970392-A78A-47E6-8D4D-24E7300B4632}" type="pres">
      <dgm:prSet presAssocID="{CEB14CFA-048F-40A0-B6BF-516087062B0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45EE318-2C8E-4929-95DF-0C1673078DBC}" type="pres">
      <dgm:prSet presAssocID="{632AB2C1-FE94-4B64-8867-E89A38B78DB8}" presName="spacer" presStyleCnt="0"/>
      <dgm:spPr/>
    </dgm:pt>
    <dgm:pt modelId="{8E52AF14-EB19-40EF-98B3-0EECFDF5A886}" type="pres">
      <dgm:prSet presAssocID="{5D7AD983-A685-4B44-8DC8-C3DECB68A3A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67F30A7-06F8-4614-9042-ADD4D11646B6}" type="pres">
      <dgm:prSet presAssocID="{C11F1B31-F1C0-4BED-876A-A003ED284CD6}" presName="spacer" presStyleCnt="0"/>
      <dgm:spPr/>
    </dgm:pt>
    <dgm:pt modelId="{23C8CE98-72E7-41E0-9F75-295652C1A97E}" type="pres">
      <dgm:prSet presAssocID="{2C07C7E9-708D-46CA-B43E-43A0D066EE2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0E8DF5D-A1F7-4BD0-A120-2E87F695CEC9}" type="pres">
      <dgm:prSet presAssocID="{42826C08-6A38-4F55-8E64-66E4735511F9}" presName="spacer" presStyleCnt="0"/>
      <dgm:spPr/>
    </dgm:pt>
    <dgm:pt modelId="{5CD25707-2559-4CB8-898E-5AC0EC210534}" type="pres">
      <dgm:prSet presAssocID="{10C021FF-D795-4E1F-96B0-B6853F37FECD}" presName="parentText" presStyleLbl="node1" presStyleIdx="4" presStyleCnt="5" custLinFactNeighborX="388" custLinFactNeighborY="-28958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F98746F7-CD86-4D2F-98A9-DA571635BE81}" srcId="{501FF1F3-1047-47E1-8DB4-2322D7BB8A57}" destId="{10C021FF-D795-4E1F-96B0-B6853F37FECD}" srcOrd="4" destOrd="0" parTransId="{744EA3AA-EB08-41B8-B090-8803DA0BFF04}" sibTransId="{7C86ACA6-49E3-44B9-A8D7-BE082F38F891}"/>
    <dgm:cxn modelId="{E0608548-35B9-4904-87A4-BA1494831C94}" type="presOf" srcId="{10C021FF-D795-4E1F-96B0-B6853F37FECD}" destId="{5CD25707-2559-4CB8-898E-5AC0EC210534}" srcOrd="0" destOrd="0" presId="urn:microsoft.com/office/officeart/2005/8/layout/vList2"/>
    <dgm:cxn modelId="{FBD2AE10-A23B-460C-A196-D3DBF4FA15D3}" type="presOf" srcId="{CEB14CFA-048F-40A0-B6BF-516087062B09}" destId="{88970392-A78A-47E6-8D4D-24E7300B4632}" srcOrd="0" destOrd="0" presId="urn:microsoft.com/office/officeart/2005/8/layout/vList2"/>
    <dgm:cxn modelId="{121CFADE-8BD6-497E-BE13-F93049417569}" type="presOf" srcId="{501FF1F3-1047-47E1-8DB4-2322D7BB8A57}" destId="{47B1E13C-8D3C-4E54-8F78-545A711AE45F}" srcOrd="0" destOrd="0" presId="urn:microsoft.com/office/officeart/2005/8/layout/vList2"/>
    <dgm:cxn modelId="{88EE1C47-39B6-47AE-87FB-B5F1A0D6F592}" srcId="{501FF1F3-1047-47E1-8DB4-2322D7BB8A57}" destId="{5D7AD983-A685-4B44-8DC8-C3DECB68A3AE}" srcOrd="2" destOrd="0" parTransId="{61E21E65-6023-4570-A43F-F2381DC4B783}" sibTransId="{C11F1B31-F1C0-4BED-876A-A003ED284CD6}"/>
    <dgm:cxn modelId="{C711879A-2CB1-4D7B-A086-6DD965B0095D}" srcId="{501FF1F3-1047-47E1-8DB4-2322D7BB8A57}" destId="{2C07C7E9-708D-46CA-B43E-43A0D066EE24}" srcOrd="3" destOrd="0" parTransId="{F0C51142-0B52-47BE-8927-8A915173129D}" sibTransId="{42826C08-6A38-4F55-8E64-66E4735511F9}"/>
    <dgm:cxn modelId="{AC141E2C-AC28-4A82-B8C3-4FE429DE4B78}" srcId="{501FF1F3-1047-47E1-8DB4-2322D7BB8A57}" destId="{38F58273-50D0-4EBA-99D6-51A6CBFF3D74}" srcOrd="0" destOrd="0" parTransId="{BD434C38-3B27-42C8-BC5D-49A849AF8503}" sibTransId="{6F97D761-78A8-471A-8002-8A53F39E6D6D}"/>
    <dgm:cxn modelId="{8AE5AA2B-77F5-466E-8D90-4BB9D5A5A768}" srcId="{501FF1F3-1047-47E1-8DB4-2322D7BB8A57}" destId="{CEB14CFA-048F-40A0-B6BF-516087062B09}" srcOrd="1" destOrd="0" parTransId="{A27BF612-292A-4CA4-A3B2-5E0D2CD6412E}" sibTransId="{632AB2C1-FE94-4B64-8867-E89A38B78DB8}"/>
    <dgm:cxn modelId="{626372B8-7C80-43DC-A4DF-AC8100B883C8}" type="presOf" srcId="{2C07C7E9-708D-46CA-B43E-43A0D066EE24}" destId="{23C8CE98-72E7-41E0-9F75-295652C1A97E}" srcOrd="0" destOrd="0" presId="urn:microsoft.com/office/officeart/2005/8/layout/vList2"/>
    <dgm:cxn modelId="{54603132-D9B6-4BAC-B8C6-32CBEBD22380}" type="presOf" srcId="{5D7AD983-A685-4B44-8DC8-C3DECB68A3AE}" destId="{8E52AF14-EB19-40EF-98B3-0EECFDF5A886}" srcOrd="0" destOrd="0" presId="urn:microsoft.com/office/officeart/2005/8/layout/vList2"/>
    <dgm:cxn modelId="{39CACBC2-909B-4B19-AEAB-DBB5E93AD82F}" type="presOf" srcId="{38F58273-50D0-4EBA-99D6-51A6CBFF3D74}" destId="{F7778B7B-0C5E-4D43-A986-01B59B8100F3}" srcOrd="0" destOrd="0" presId="urn:microsoft.com/office/officeart/2005/8/layout/vList2"/>
    <dgm:cxn modelId="{03CEBADB-64C9-4FC4-855A-7C8E3433BC3E}" type="presParOf" srcId="{47B1E13C-8D3C-4E54-8F78-545A711AE45F}" destId="{F7778B7B-0C5E-4D43-A986-01B59B8100F3}" srcOrd="0" destOrd="0" presId="urn:microsoft.com/office/officeart/2005/8/layout/vList2"/>
    <dgm:cxn modelId="{CC79C574-D952-4D9B-B18E-217214103721}" type="presParOf" srcId="{47B1E13C-8D3C-4E54-8F78-545A711AE45F}" destId="{64EE1364-2CD6-40C6-B06D-CB7A24E73BFB}" srcOrd="1" destOrd="0" presId="urn:microsoft.com/office/officeart/2005/8/layout/vList2"/>
    <dgm:cxn modelId="{6E4BD46B-85BC-44A3-A568-AA20895228D5}" type="presParOf" srcId="{47B1E13C-8D3C-4E54-8F78-545A711AE45F}" destId="{88970392-A78A-47E6-8D4D-24E7300B4632}" srcOrd="2" destOrd="0" presId="urn:microsoft.com/office/officeart/2005/8/layout/vList2"/>
    <dgm:cxn modelId="{65DBB8BF-A496-44B1-978E-05E0DC75B774}" type="presParOf" srcId="{47B1E13C-8D3C-4E54-8F78-545A711AE45F}" destId="{545EE318-2C8E-4929-95DF-0C1673078DBC}" srcOrd="3" destOrd="0" presId="urn:microsoft.com/office/officeart/2005/8/layout/vList2"/>
    <dgm:cxn modelId="{80141FB0-915E-4EA7-B9CF-4C01213279BE}" type="presParOf" srcId="{47B1E13C-8D3C-4E54-8F78-545A711AE45F}" destId="{8E52AF14-EB19-40EF-98B3-0EECFDF5A886}" srcOrd="4" destOrd="0" presId="urn:microsoft.com/office/officeart/2005/8/layout/vList2"/>
    <dgm:cxn modelId="{1FD54364-9EFA-48D2-BF05-9BC768C5B94F}" type="presParOf" srcId="{47B1E13C-8D3C-4E54-8F78-545A711AE45F}" destId="{E67F30A7-06F8-4614-9042-ADD4D11646B6}" srcOrd="5" destOrd="0" presId="urn:microsoft.com/office/officeart/2005/8/layout/vList2"/>
    <dgm:cxn modelId="{70CCA49B-6DAD-4B0C-A712-A42BC42A109D}" type="presParOf" srcId="{47B1E13C-8D3C-4E54-8F78-545A711AE45F}" destId="{23C8CE98-72E7-41E0-9F75-295652C1A97E}" srcOrd="6" destOrd="0" presId="urn:microsoft.com/office/officeart/2005/8/layout/vList2"/>
    <dgm:cxn modelId="{5FB7A511-1B38-4451-ADFC-AC4C547D5697}" type="presParOf" srcId="{47B1E13C-8D3C-4E54-8F78-545A711AE45F}" destId="{10E8DF5D-A1F7-4BD0-A120-2E87F695CEC9}" srcOrd="7" destOrd="0" presId="urn:microsoft.com/office/officeart/2005/8/layout/vList2"/>
    <dgm:cxn modelId="{D2131442-AA7C-462D-A64C-93E08F34F44F}" type="presParOf" srcId="{47B1E13C-8D3C-4E54-8F78-545A711AE45F}" destId="{5CD25707-2559-4CB8-898E-5AC0EC21053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28D5484-0328-4E7F-8FB5-D23C055C13C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5869A64A-D0EF-486C-B872-6F2EA34F3AD0}">
      <dgm:prSet custT="1"/>
      <dgm:spPr/>
      <dgm:t>
        <a:bodyPr/>
        <a:lstStyle/>
        <a:p>
          <a:pPr latinLnBrk="1"/>
          <a:r>
            <a:rPr lang="en-US" altLang="ko-KR" sz="2000" dirty="0" smtClean="0"/>
            <a:t>- </a:t>
          </a:r>
          <a:r>
            <a:rPr lang="ko-KR" altLang="en-US" sz="2000" dirty="0" smtClean="0"/>
            <a:t>위 </a:t>
          </a:r>
          <a:r>
            <a:rPr lang="en-US" altLang="ko-KR" sz="2000" dirty="0" smtClean="0"/>
            <a:t>6</a:t>
          </a:r>
          <a:r>
            <a:rPr lang="ko-KR" altLang="en-US" sz="2000" dirty="0" smtClean="0"/>
            <a:t>가지 첨단기술은 관련 기술을 개발하고 특허를 </a:t>
          </a:r>
          <a:r>
            <a:rPr lang="ko-KR" altLang="en-US" sz="2000" dirty="0" err="1" smtClean="0"/>
            <a:t>받는데서</a:t>
          </a:r>
          <a:r>
            <a:rPr lang="ko-KR" altLang="en-US" sz="2000" dirty="0" smtClean="0"/>
            <a:t> 끝난다</a:t>
          </a:r>
          <a:r>
            <a:rPr lang="en-US" altLang="ko-KR" sz="2000" dirty="0" smtClean="0"/>
            <a:t>.</a:t>
          </a:r>
          <a:endParaRPr lang="ko-KR" altLang="en-US" sz="2000" dirty="0"/>
        </a:p>
      </dgm:t>
    </dgm:pt>
    <dgm:pt modelId="{303E64FB-BC69-4E2D-918F-20424BBCF401}" type="parTrans" cxnId="{F0A64B51-47C6-4A09-ADBD-7BEE22755D1C}">
      <dgm:prSet/>
      <dgm:spPr/>
      <dgm:t>
        <a:bodyPr/>
        <a:lstStyle/>
        <a:p>
          <a:pPr latinLnBrk="1"/>
          <a:endParaRPr lang="ko-KR" altLang="en-US"/>
        </a:p>
      </dgm:t>
    </dgm:pt>
    <dgm:pt modelId="{DB35439E-698D-487A-9D4C-4B4D07E29C7B}" type="sibTrans" cxnId="{F0A64B51-47C6-4A09-ADBD-7BEE22755D1C}">
      <dgm:prSet/>
      <dgm:spPr/>
      <dgm:t>
        <a:bodyPr/>
        <a:lstStyle/>
        <a:p>
          <a:pPr latinLnBrk="1"/>
          <a:endParaRPr lang="ko-KR" altLang="en-US"/>
        </a:p>
      </dgm:t>
    </dgm:pt>
    <dgm:pt modelId="{BA24894E-E124-4A77-A3B2-5CA25C1D21C3}">
      <dgm:prSet custT="1"/>
      <dgm:spPr/>
      <dgm:t>
        <a:bodyPr/>
        <a:lstStyle/>
        <a:p>
          <a:pPr latinLnBrk="1"/>
          <a:r>
            <a:rPr lang="en-US" altLang="ko-KR" sz="2000" dirty="0" smtClean="0"/>
            <a:t>- </a:t>
          </a:r>
          <a:r>
            <a:rPr lang="ko-KR" altLang="en-US" sz="2000" dirty="0" smtClean="0"/>
            <a:t>따라서 이러한 기술을 이용해서 삶을 개선하려면 이를 실제 사업으로 연결시키는 기술</a:t>
          </a:r>
          <a:endParaRPr lang="ko-KR" altLang="en-US" sz="2000" dirty="0"/>
        </a:p>
      </dgm:t>
    </dgm:pt>
    <dgm:pt modelId="{C7BED875-BA74-43E1-9E90-1C542E4C1618}" type="parTrans" cxnId="{536C1887-E00F-4CDD-8D7B-C019259A1523}">
      <dgm:prSet/>
      <dgm:spPr/>
      <dgm:t>
        <a:bodyPr/>
        <a:lstStyle/>
        <a:p>
          <a:pPr latinLnBrk="1"/>
          <a:endParaRPr lang="ko-KR" altLang="en-US"/>
        </a:p>
      </dgm:t>
    </dgm:pt>
    <dgm:pt modelId="{010897E4-5EA7-45B0-97FD-9F8D63CB489F}" type="sibTrans" cxnId="{536C1887-E00F-4CDD-8D7B-C019259A1523}">
      <dgm:prSet/>
      <dgm:spPr/>
      <dgm:t>
        <a:bodyPr/>
        <a:lstStyle/>
        <a:p>
          <a:pPr latinLnBrk="1"/>
          <a:endParaRPr lang="ko-KR" altLang="en-US"/>
        </a:p>
      </dgm:t>
    </dgm:pt>
    <dgm:pt modelId="{BE45DADC-FF17-4126-A5A7-F0420A99F615}">
      <dgm:prSet custT="1"/>
      <dgm:spPr/>
      <dgm:t>
        <a:bodyPr/>
        <a:lstStyle/>
        <a:p>
          <a:pPr latinLnBrk="1"/>
          <a:r>
            <a:rPr lang="en-US" altLang="ko-KR" sz="2400" dirty="0" smtClean="0"/>
            <a:t>- </a:t>
          </a:r>
          <a:r>
            <a:rPr lang="ko-KR" altLang="en-US" sz="2400" dirty="0" smtClean="0"/>
            <a:t>즉</a:t>
          </a:r>
          <a:r>
            <a:rPr lang="en-US" altLang="ko-KR" sz="2400" dirty="0" smtClean="0"/>
            <a:t>, </a:t>
          </a:r>
          <a:r>
            <a:rPr lang="ko-KR" altLang="en-US" sz="2400" b="1" dirty="0" smtClean="0"/>
            <a:t>경영기술</a:t>
          </a:r>
          <a:r>
            <a:rPr lang="ko-KR" altLang="en-US" sz="2400" dirty="0" smtClean="0"/>
            <a:t>이 필요</a:t>
          </a:r>
          <a:endParaRPr lang="ko-KR" altLang="en-US" sz="2400" dirty="0"/>
        </a:p>
      </dgm:t>
    </dgm:pt>
    <dgm:pt modelId="{0A4BCD03-E095-46DF-9E68-826229285DFB}" type="parTrans" cxnId="{9ED8C408-4464-4381-BEC8-2DF8911CF56E}">
      <dgm:prSet/>
      <dgm:spPr/>
      <dgm:t>
        <a:bodyPr/>
        <a:lstStyle/>
        <a:p>
          <a:pPr latinLnBrk="1"/>
          <a:endParaRPr lang="ko-KR" altLang="en-US"/>
        </a:p>
      </dgm:t>
    </dgm:pt>
    <dgm:pt modelId="{3AF748B6-C3CA-4656-98EA-3F5DCC914ADB}" type="sibTrans" cxnId="{9ED8C408-4464-4381-BEC8-2DF8911CF56E}">
      <dgm:prSet/>
      <dgm:spPr/>
      <dgm:t>
        <a:bodyPr/>
        <a:lstStyle/>
        <a:p>
          <a:pPr latinLnBrk="1"/>
          <a:endParaRPr lang="ko-KR" altLang="en-US"/>
        </a:p>
      </dgm:t>
    </dgm:pt>
    <dgm:pt modelId="{9F860F6F-EE11-4A8D-9865-09518F3346BB}" type="pres">
      <dgm:prSet presAssocID="{928D5484-0328-4E7F-8FB5-D23C055C13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243F9A9-4269-4130-B8C9-BA7B28A20CB2}" type="pres">
      <dgm:prSet presAssocID="{5869A64A-D0EF-486C-B872-6F2EA34F3AD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83957DE-9A40-47BD-A23B-8014902299C7}" type="pres">
      <dgm:prSet presAssocID="{DB35439E-698D-487A-9D4C-4B4D07E29C7B}" presName="spacer" presStyleCnt="0"/>
      <dgm:spPr/>
    </dgm:pt>
    <dgm:pt modelId="{CEDC8047-AA6B-4B2A-B1D9-E3CD55EC163C}" type="pres">
      <dgm:prSet presAssocID="{BA24894E-E124-4A77-A3B2-5CA25C1D21C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DCA3326-1561-46EE-ACBF-D18CE2863C4B}" type="pres">
      <dgm:prSet presAssocID="{010897E4-5EA7-45B0-97FD-9F8D63CB489F}" presName="spacer" presStyleCnt="0"/>
      <dgm:spPr/>
    </dgm:pt>
    <dgm:pt modelId="{590EC49A-DAFC-4AB6-AAFA-4B2945B69BDF}" type="pres">
      <dgm:prSet presAssocID="{BE45DADC-FF17-4126-A5A7-F0420A99F61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F0A64B51-47C6-4A09-ADBD-7BEE22755D1C}" srcId="{928D5484-0328-4E7F-8FB5-D23C055C13C6}" destId="{5869A64A-D0EF-486C-B872-6F2EA34F3AD0}" srcOrd="0" destOrd="0" parTransId="{303E64FB-BC69-4E2D-918F-20424BBCF401}" sibTransId="{DB35439E-698D-487A-9D4C-4B4D07E29C7B}"/>
    <dgm:cxn modelId="{3C5791DD-26C0-4D29-B380-21D12B66D678}" type="presOf" srcId="{928D5484-0328-4E7F-8FB5-D23C055C13C6}" destId="{9F860F6F-EE11-4A8D-9865-09518F3346BB}" srcOrd="0" destOrd="0" presId="urn:microsoft.com/office/officeart/2005/8/layout/vList2"/>
    <dgm:cxn modelId="{9FB9ACC8-7BE0-4419-BA51-17168E6B62E1}" type="presOf" srcId="{5869A64A-D0EF-486C-B872-6F2EA34F3AD0}" destId="{D243F9A9-4269-4130-B8C9-BA7B28A20CB2}" srcOrd="0" destOrd="0" presId="urn:microsoft.com/office/officeart/2005/8/layout/vList2"/>
    <dgm:cxn modelId="{52E3DD07-F41B-4AFD-8068-F07FB61FCFAE}" type="presOf" srcId="{BA24894E-E124-4A77-A3B2-5CA25C1D21C3}" destId="{CEDC8047-AA6B-4B2A-B1D9-E3CD55EC163C}" srcOrd="0" destOrd="0" presId="urn:microsoft.com/office/officeart/2005/8/layout/vList2"/>
    <dgm:cxn modelId="{D2C58E24-A8C7-43DB-A941-7879369156BB}" type="presOf" srcId="{BE45DADC-FF17-4126-A5A7-F0420A99F615}" destId="{590EC49A-DAFC-4AB6-AAFA-4B2945B69BDF}" srcOrd="0" destOrd="0" presId="urn:microsoft.com/office/officeart/2005/8/layout/vList2"/>
    <dgm:cxn modelId="{536C1887-E00F-4CDD-8D7B-C019259A1523}" srcId="{928D5484-0328-4E7F-8FB5-D23C055C13C6}" destId="{BA24894E-E124-4A77-A3B2-5CA25C1D21C3}" srcOrd="1" destOrd="0" parTransId="{C7BED875-BA74-43E1-9E90-1C542E4C1618}" sibTransId="{010897E4-5EA7-45B0-97FD-9F8D63CB489F}"/>
    <dgm:cxn modelId="{9ED8C408-4464-4381-BEC8-2DF8911CF56E}" srcId="{928D5484-0328-4E7F-8FB5-D23C055C13C6}" destId="{BE45DADC-FF17-4126-A5A7-F0420A99F615}" srcOrd="2" destOrd="0" parTransId="{0A4BCD03-E095-46DF-9E68-826229285DFB}" sibTransId="{3AF748B6-C3CA-4656-98EA-3F5DCC914ADB}"/>
    <dgm:cxn modelId="{73EC972D-6CC7-476D-B847-9485D35BF04F}" type="presParOf" srcId="{9F860F6F-EE11-4A8D-9865-09518F3346BB}" destId="{D243F9A9-4269-4130-B8C9-BA7B28A20CB2}" srcOrd="0" destOrd="0" presId="urn:microsoft.com/office/officeart/2005/8/layout/vList2"/>
    <dgm:cxn modelId="{EDBDD5E0-EB3D-4A77-971E-FEF2DF6FA04B}" type="presParOf" srcId="{9F860F6F-EE11-4A8D-9865-09518F3346BB}" destId="{D83957DE-9A40-47BD-A23B-8014902299C7}" srcOrd="1" destOrd="0" presId="urn:microsoft.com/office/officeart/2005/8/layout/vList2"/>
    <dgm:cxn modelId="{06DBDFD7-0F2B-478F-B1B1-8754E75C5A87}" type="presParOf" srcId="{9F860F6F-EE11-4A8D-9865-09518F3346BB}" destId="{CEDC8047-AA6B-4B2A-B1D9-E3CD55EC163C}" srcOrd="2" destOrd="0" presId="urn:microsoft.com/office/officeart/2005/8/layout/vList2"/>
    <dgm:cxn modelId="{D1E383F5-0073-44E1-BA1E-0670986B52D3}" type="presParOf" srcId="{9F860F6F-EE11-4A8D-9865-09518F3346BB}" destId="{0DCA3326-1561-46EE-ACBF-D18CE2863C4B}" srcOrd="3" destOrd="0" presId="urn:microsoft.com/office/officeart/2005/8/layout/vList2"/>
    <dgm:cxn modelId="{97A5B364-0F52-4C43-B0E0-735002196C51}" type="presParOf" srcId="{9F860F6F-EE11-4A8D-9865-09518F3346BB}" destId="{590EC49A-DAFC-4AB6-AAFA-4B2945B69BD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DF1D7DC-8737-46CF-8160-03C4B8D125A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B1E0E563-0D0A-4BD6-BABB-ECDD8E88E7DF}">
      <dgm:prSet/>
      <dgm:spPr/>
      <dgm:t>
        <a:bodyPr/>
        <a:lstStyle/>
        <a:p>
          <a:pPr latinLnBrk="1"/>
          <a:r>
            <a:rPr lang="en-US" b="1" dirty="0" smtClean="0"/>
            <a:t>- </a:t>
          </a:r>
          <a:r>
            <a:rPr lang="en-US" b="1" dirty="0" err="1" smtClean="0"/>
            <a:t>MT</a:t>
          </a:r>
          <a:r>
            <a:rPr lang="en-US" dirty="0" err="1" smtClean="0"/>
            <a:t>는</a:t>
          </a:r>
          <a:r>
            <a:rPr lang="en-US" dirty="0" smtClean="0"/>
            <a:t> </a:t>
          </a:r>
          <a:r>
            <a:rPr lang="en-US" dirty="0" err="1" smtClean="0"/>
            <a:t>첨단기술을</a:t>
          </a:r>
          <a:r>
            <a:rPr lang="en-US" dirty="0" smtClean="0"/>
            <a:t> </a:t>
          </a:r>
          <a:r>
            <a:rPr lang="en-US" dirty="0" err="1" smtClean="0"/>
            <a:t>사업화</a:t>
          </a:r>
          <a:r>
            <a:rPr lang="en-US" dirty="0" smtClean="0"/>
            <a:t> </a:t>
          </a:r>
          <a:r>
            <a:rPr lang="en-US" dirty="0" err="1" smtClean="0"/>
            <a:t>하는</a:t>
          </a:r>
          <a:r>
            <a:rPr lang="en-US" dirty="0" smtClean="0"/>
            <a:t> </a:t>
          </a:r>
          <a:r>
            <a:rPr lang="en-US" dirty="0" err="1" smtClean="0"/>
            <a:t>역할</a:t>
          </a:r>
          <a:r>
            <a:rPr lang="en-US" dirty="0" smtClean="0"/>
            <a:t> </a:t>
          </a:r>
          <a:r>
            <a:rPr lang="en-US" dirty="0" err="1" smtClean="0"/>
            <a:t>외에</a:t>
          </a:r>
          <a:r>
            <a:rPr lang="en-US" dirty="0" smtClean="0"/>
            <a:t> </a:t>
          </a:r>
          <a:r>
            <a:rPr lang="en-US" dirty="0" smtClean="0"/>
            <a:t>   </a:t>
          </a:r>
          <a:r>
            <a:rPr lang="en-US" b="1" dirty="0" err="1" smtClean="0"/>
            <a:t>사양기업을</a:t>
          </a:r>
          <a:r>
            <a:rPr lang="en-US" b="1" dirty="0" smtClean="0"/>
            <a:t> </a:t>
          </a:r>
          <a:r>
            <a:rPr lang="en-US" b="1" dirty="0" err="1" smtClean="0"/>
            <a:t>첨단기업으로</a:t>
          </a:r>
          <a:r>
            <a:rPr lang="en-US" dirty="0" smtClean="0"/>
            <a:t> </a:t>
          </a:r>
          <a:r>
            <a:rPr lang="en-US" dirty="0" err="1" smtClean="0"/>
            <a:t>탈바</a:t>
          </a:r>
          <a:r>
            <a:rPr lang="en-US" dirty="0" smtClean="0"/>
            <a:t> 꿈 </a:t>
          </a:r>
          <a:r>
            <a:rPr lang="en-US" dirty="0" err="1" smtClean="0"/>
            <a:t>시키는</a:t>
          </a:r>
          <a:r>
            <a:rPr lang="en-US" dirty="0" smtClean="0"/>
            <a:t> </a:t>
          </a:r>
          <a:r>
            <a:rPr lang="en-US" dirty="0" err="1" smtClean="0"/>
            <a:t>역활도</a:t>
          </a:r>
          <a:r>
            <a:rPr lang="en-US" dirty="0" smtClean="0"/>
            <a:t> </a:t>
          </a:r>
          <a:r>
            <a:rPr lang="en-US" dirty="0" err="1" smtClean="0"/>
            <a:t>수행</a:t>
          </a:r>
          <a:endParaRPr lang="en-US" dirty="0"/>
        </a:p>
      </dgm:t>
    </dgm:pt>
    <dgm:pt modelId="{147FB0AB-1FF0-436D-911A-D3552B595791}" type="parTrans" cxnId="{9428CC8E-AE20-46DE-A6B2-F92B853E3DDB}">
      <dgm:prSet/>
      <dgm:spPr/>
      <dgm:t>
        <a:bodyPr/>
        <a:lstStyle/>
        <a:p>
          <a:pPr latinLnBrk="1"/>
          <a:endParaRPr lang="ko-KR" altLang="en-US"/>
        </a:p>
      </dgm:t>
    </dgm:pt>
    <dgm:pt modelId="{22A9C07A-0EB3-46F7-969A-DAE04ABB5AB5}" type="sibTrans" cxnId="{9428CC8E-AE20-46DE-A6B2-F92B853E3DDB}">
      <dgm:prSet/>
      <dgm:spPr/>
      <dgm:t>
        <a:bodyPr/>
        <a:lstStyle/>
        <a:p>
          <a:pPr latinLnBrk="1"/>
          <a:endParaRPr lang="ko-KR" altLang="en-US"/>
        </a:p>
      </dgm:t>
    </dgm:pt>
    <dgm:pt modelId="{5FA95749-5CDD-4D0B-813E-54A25B89129A}">
      <dgm:prSet/>
      <dgm:spPr/>
      <dgm:t>
        <a:bodyPr/>
        <a:lstStyle/>
        <a:p>
          <a:pPr latinLnBrk="1"/>
          <a:r>
            <a:rPr lang="en-US" altLang="ko-KR" b="1" dirty="0" smtClean="0"/>
            <a:t>- </a:t>
          </a:r>
          <a:r>
            <a:rPr lang="ko-KR" altLang="en-US" b="1" dirty="0" smtClean="0"/>
            <a:t>산업간</a:t>
          </a:r>
          <a:r>
            <a:rPr lang="ko-KR" altLang="en-US" dirty="0" smtClean="0"/>
            <a:t>의 수익성 차이 보다는 한 </a:t>
          </a:r>
          <a:r>
            <a:rPr lang="ko-KR" altLang="en-US" dirty="0" err="1" smtClean="0"/>
            <a:t>산업안의</a:t>
          </a:r>
          <a:r>
            <a:rPr lang="ko-KR" altLang="en-US" b="1" dirty="0" smtClean="0"/>
            <a:t> </a:t>
          </a:r>
          <a:r>
            <a:rPr lang="ko-KR" altLang="en-US" b="1" dirty="0" smtClean="0"/>
            <a:t> 기업간</a:t>
          </a:r>
          <a:r>
            <a:rPr lang="ko-KR" altLang="en-US" dirty="0" smtClean="0"/>
            <a:t> </a:t>
          </a:r>
          <a:r>
            <a:rPr lang="ko-KR" altLang="en-US" dirty="0" smtClean="0"/>
            <a:t>수익성 차이가 더 큼</a:t>
          </a:r>
          <a:endParaRPr lang="ko-KR" altLang="en-US" dirty="0"/>
        </a:p>
      </dgm:t>
    </dgm:pt>
    <dgm:pt modelId="{CEF262E7-CB14-482D-834F-A09B4EF2067B}" type="parTrans" cxnId="{876107D4-4454-4706-A13E-9382A6EBAEAA}">
      <dgm:prSet/>
      <dgm:spPr/>
      <dgm:t>
        <a:bodyPr/>
        <a:lstStyle/>
        <a:p>
          <a:pPr latinLnBrk="1"/>
          <a:endParaRPr lang="ko-KR" altLang="en-US"/>
        </a:p>
      </dgm:t>
    </dgm:pt>
    <dgm:pt modelId="{A2EA07A1-1619-43F7-84D5-980D27FA2A51}" type="sibTrans" cxnId="{876107D4-4454-4706-A13E-9382A6EBAEAA}">
      <dgm:prSet/>
      <dgm:spPr/>
      <dgm:t>
        <a:bodyPr/>
        <a:lstStyle/>
        <a:p>
          <a:pPr latinLnBrk="1"/>
          <a:endParaRPr lang="ko-KR" altLang="en-US"/>
        </a:p>
      </dgm:t>
    </dgm:pt>
    <dgm:pt modelId="{D55F3716-5E1B-44A2-A71F-3002CB77C532}">
      <dgm:prSet custT="1"/>
      <dgm:spPr/>
      <dgm:t>
        <a:bodyPr/>
        <a:lstStyle/>
        <a:p>
          <a:pPr latinLnBrk="1"/>
          <a:r>
            <a:rPr lang="en-US" altLang="ko-KR" sz="2400" b="1" dirty="0" smtClean="0"/>
            <a:t>- </a:t>
          </a:r>
          <a:r>
            <a:rPr lang="ko-KR" altLang="en-US" sz="2400" b="1" dirty="0" smtClean="0"/>
            <a:t>사양산업</a:t>
          </a:r>
          <a:r>
            <a:rPr lang="ko-KR" altLang="en-US" sz="2400" dirty="0" smtClean="0"/>
            <a:t>이란 존재하지 않고 </a:t>
          </a:r>
          <a:r>
            <a:rPr lang="ko-KR" altLang="en-US" sz="2400" b="1" dirty="0" smtClean="0"/>
            <a:t>사양기업</a:t>
          </a:r>
          <a:r>
            <a:rPr lang="ko-KR" altLang="en-US" sz="2400" dirty="0" smtClean="0"/>
            <a:t> 만 존재</a:t>
          </a:r>
          <a:r>
            <a:rPr lang="en-US" altLang="ko-KR" sz="2400" dirty="0" smtClean="0"/>
            <a:t>.</a:t>
          </a:r>
          <a:endParaRPr lang="ko-KR" altLang="en-US" sz="2400" dirty="0"/>
        </a:p>
      </dgm:t>
    </dgm:pt>
    <dgm:pt modelId="{EFAE346E-CA71-4952-BE8C-182C79EC2455}" type="parTrans" cxnId="{8AD23609-BC61-4E46-90B1-F6C896DE8987}">
      <dgm:prSet/>
      <dgm:spPr/>
      <dgm:t>
        <a:bodyPr/>
        <a:lstStyle/>
        <a:p>
          <a:pPr latinLnBrk="1"/>
          <a:endParaRPr lang="ko-KR" altLang="en-US"/>
        </a:p>
      </dgm:t>
    </dgm:pt>
    <dgm:pt modelId="{9E5064AC-CD72-4279-8A7B-24EF758434AE}" type="sibTrans" cxnId="{8AD23609-BC61-4E46-90B1-F6C896DE8987}">
      <dgm:prSet/>
      <dgm:spPr/>
      <dgm:t>
        <a:bodyPr/>
        <a:lstStyle/>
        <a:p>
          <a:pPr latinLnBrk="1"/>
          <a:endParaRPr lang="ko-KR" altLang="en-US"/>
        </a:p>
      </dgm:t>
    </dgm:pt>
    <dgm:pt modelId="{AB739808-98B6-4015-AA0F-1EFD080609F8}" type="pres">
      <dgm:prSet presAssocID="{6DF1D7DC-8737-46CF-8160-03C4B8D125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E69F0FA-2F52-461F-B1EF-5DD6F222B0C7}" type="pres">
      <dgm:prSet presAssocID="{B1E0E563-0D0A-4BD6-BABB-ECDD8E88E7D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9796DA3-02B4-4E3C-96E4-20B17AC537F7}" type="pres">
      <dgm:prSet presAssocID="{22A9C07A-0EB3-46F7-969A-DAE04ABB5AB5}" presName="spacer" presStyleCnt="0"/>
      <dgm:spPr/>
    </dgm:pt>
    <dgm:pt modelId="{A92343FA-085F-483A-A9B8-F0042D6AE7CE}" type="pres">
      <dgm:prSet presAssocID="{5FA95749-5CDD-4D0B-813E-54A25B89129A}" presName="parentText" presStyleLbl="node1" presStyleIdx="1" presStyleCnt="3" custLinFactNeighborX="388" custLinFactNeighborY="67531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DBA8BCD-C55A-4DBA-BC55-3AD9B3D767E0}" type="pres">
      <dgm:prSet presAssocID="{A2EA07A1-1619-43F7-84D5-980D27FA2A51}" presName="spacer" presStyleCnt="0"/>
      <dgm:spPr/>
    </dgm:pt>
    <dgm:pt modelId="{D13803D9-1EDC-4BB2-99CB-AE2B2C4CFEF9}" type="pres">
      <dgm:prSet presAssocID="{D55F3716-5E1B-44A2-A71F-3002CB77C53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9428CC8E-AE20-46DE-A6B2-F92B853E3DDB}" srcId="{6DF1D7DC-8737-46CF-8160-03C4B8D125AC}" destId="{B1E0E563-0D0A-4BD6-BABB-ECDD8E88E7DF}" srcOrd="0" destOrd="0" parTransId="{147FB0AB-1FF0-436D-911A-D3552B595791}" sibTransId="{22A9C07A-0EB3-46F7-969A-DAE04ABB5AB5}"/>
    <dgm:cxn modelId="{FB37D68D-429E-495E-9223-1CEE53CB89C0}" type="presOf" srcId="{6DF1D7DC-8737-46CF-8160-03C4B8D125AC}" destId="{AB739808-98B6-4015-AA0F-1EFD080609F8}" srcOrd="0" destOrd="0" presId="urn:microsoft.com/office/officeart/2005/8/layout/vList2"/>
    <dgm:cxn modelId="{D11248C4-86D1-4856-BF74-940CE73EECFC}" type="presOf" srcId="{D55F3716-5E1B-44A2-A71F-3002CB77C532}" destId="{D13803D9-1EDC-4BB2-99CB-AE2B2C4CFEF9}" srcOrd="0" destOrd="0" presId="urn:microsoft.com/office/officeart/2005/8/layout/vList2"/>
    <dgm:cxn modelId="{F396B122-8BB2-4551-AC14-14D1A128438B}" type="presOf" srcId="{B1E0E563-0D0A-4BD6-BABB-ECDD8E88E7DF}" destId="{CE69F0FA-2F52-461F-B1EF-5DD6F222B0C7}" srcOrd="0" destOrd="0" presId="urn:microsoft.com/office/officeart/2005/8/layout/vList2"/>
    <dgm:cxn modelId="{876107D4-4454-4706-A13E-9382A6EBAEAA}" srcId="{6DF1D7DC-8737-46CF-8160-03C4B8D125AC}" destId="{5FA95749-5CDD-4D0B-813E-54A25B89129A}" srcOrd="1" destOrd="0" parTransId="{CEF262E7-CB14-482D-834F-A09B4EF2067B}" sibTransId="{A2EA07A1-1619-43F7-84D5-980D27FA2A51}"/>
    <dgm:cxn modelId="{8AD23609-BC61-4E46-90B1-F6C896DE8987}" srcId="{6DF1D7DC-8737-46CF-8160-03C4B8D125AC}" destId="{D55F3716-5E1B-44A2-A71F-3002CB77C532}" srcOrd="2" destOrd="0" parTransId="{EFAE346E-CA71-4952-BE8C-182C79EC2455}" sibTransId="{9E5064AC-CD72-4279-8A7B-24EF758434AE}"/>
    <dgm:cxn modelId="{BEC89868-E902-41AB-928B-3AC9E47B4062}" type="presOf" srcId="{5FA95749-5CDD-4D0B-813E-54A25B89129A}" destId="{A92343FA-085F-483A-A9B8-F0042D6AE7CE}" srcOrd="0" destOrd="0" presId="urn:microsoft.com/office/officeart/2005/8/layout/vList2"/>
    <dgm:cxn modelId="{7C10BCA4-3700-4C71-A530-BEAA7CFDC0F4}" type="presParOf" srcId="{AB739808-98B6-4015-AA0F-1EFD080609F8}" destId="{CE69F0FA-2F52-461F-B1EF-5DD6F222B0C7}" srcOrd="0" destOrd="0" presId="urn:microsoft.com/office/officeart/2005/8/layout/vList2"/>
    <dgm:cxn modelId="{307836E5-C546-41B5-A534-1669220E7B72}" type="presParOf" srcId="{AB739808-98B6-4015-AA0F-1EFD080609F8}" destId="{19796DA3-02B4-4E3C-96E4-20B17AC537F7}" srcOrd="1" destOrd="0" presId="urn:microsoft.com/office/officeart/2005/8/layout/vList2"/>
    <dgm:cxn modelId="{1F8BEE6F-01B7-4172-88F0-52354398F313}" type="presParOf" srcId="{AB739808-98B6-4015-AA0F-1EFD080609F8}" destId="{A92343FA-085F-483A-A9B8-F0042D6AE7CE}" srcOrd="2" destOrd="0" presId="urn:microsoft.com/office/officeart/2005/8/layout/vList2"/>
    <dgm:cxn modelId="{E27E3887-D7D6-42BA-96C5-6BD863E5164A}" type="presParOf" srcId="{AB739808-98B6-4015-AA0F-1EFD080609F8}" destId="{2DBA8BCD-C55A-4DBA-BC55-3AD9B3D767E0}" srcOrd="3" destOrd="0" presId="urn:microsoft.com/office/officeart/2005/8/layout/vList2"/>
    <dgm:cxn modelId="{2F0B3492-6FE4-4D86-8982-F4C4C418C44A}" type="presParOf" srcId="{AB739808-98B6-4015-AA0F-1EFD080609F8}" destId="{D13803D9-1EDC-4BB2-99CB-AE2B2C4CFEF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E690125-A471-466D-8E1B-C2B8AE3227E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6986866E-C14C-4A23-B13C-299ADE37ABD5}">
      <dgm:prSet custT="1"/>
      <dgm:spPr/>
      <dgm:t>
        <a:bodyPr/>
        <a:lstStyle/>
        <a:p>
          <a:pPr latinLnBrk="1"/>
          <a:r>
            <a:rPr lang="en-US" altLang="ko-KR" sz="2000" b="1" dirty="0" smtClean="0"/>
            <a:t>- MT</a:t>
          </a:r>
          <a:r>
            <a:rPr lang="ko-KR" altLang="en-US" sz="2000" dirty="0" smtClean="0"/>
            <a:t>는 삼국지에 비유한다면 유비나 관우</a:t>
          </a:r>
          <a:r>
            <a:rPr lang="en-US" altLang="ko-KR" sz="2000" dirty="0" smtClean="0"/>
            <a:t>.</a:t>
          </a:r>
          <a:r>
            <a:rPr lang="ko-KR" altLang="en-US" sz="2000" dirty="0" smtClean="0"/>
            <a:t>장비 등 지도자와 장수들의 역할 을 부여하고 </a:t>
          </a:r>
          <a:r>
            <a:rPr lang="ko-KR" altLang="en-US" sz="2000" b="1" dirty="0" smtClean="0"/>
            <a:t>전략을 세우는 제갈공명</a:t>
          </a:r>
          <a:r>
            <a:rPr lang="ko-KR" altLang="en-US" sz="2000" dirty="0" smtClean="0"/>
            <a:t>이다</a:t>
          </a:r>
          <a:r>
            <a:rPr lang="en-US" altLang="ko-KR" sz="2600" dirty="0" smtClean="0"/>
            <a:t>.</a:t>
          </a:r>
          <a:endParaRPr lang="ko-KR" altLang="en-US" sz="2600" dirty="0"/>
        </a:p>
      </dgm:t>
    </dgm:pt>
    <dgm:pt modelId="{354E69B3-8846-400C-9564-72F62B15FF39}" type="parTrans" cxnId="{35239584-CC11-4C2D-A96F-DC1954AF1D33}">
      <dgm:prSet/>
      <dgm:spPr/>
      <dgm:t>
        <a:bodyPr/>
        <a:lstStyle/>
        <a:p>
          <a:pPr latinLnBrk="1"/>
          <a:endParaRPr lang="ko-KR" altLang="en-US"/>
        </a:p>
      </dgm:t>
    </dgm:pt>
    <dgm:pt modelId="{3399A42D-4465-438D-8373-F37093DB033F}" type="sibTrans" cxnId="{35239584-CC11-4C2D-A96F-DC1954AF1D33}">
      <dgm:prSet/>
      <dgm:spPr/>
      <dgm:t>
        <a:bodyPr/>
        <a:lstStyle/>
        <a:p>
          <a:pPr latinLnBrk="1"/>
          <a:endParaRPr lang="ko-KR" altLang="en-US"/>
        </a:p>
      </dgm:t>
    </dgm:pt>
    <dgm:pt modelId="{0FA06E9D-155A-4A7C-AEE3-0BD93F105DC8}">
      <dgm:prSet custT="1"/>
      <dgm:spPr/>
      <dgm:t>
        <a:bodyPr/>
        <a:lstStyle/>
        <a:p>
          <a:pPr latinLnBrk="1"/>
          <a:r>
            <a:rPr lang="en-US" altLang="ko-KR" sz="2000" dirty="0" smtClean="0"/>
            <a:t>- </a:t>
          </a:r>
          <a:r>
            <a:rPr lang="ko-KR" altLang="en-US" sz="2000" dirty="0" smtClean="0"/>
            <a:t>장비나 관우가 아무리 뛰어난 장수라고 해도 제갈공명 없이 전쟁을 이끌 수 </a:t>
          </a:r>
          <a:r>
            <a:rPr lang="ko-KR" altLang="en-US" sz="2000" dirty="0" err="1" smtClean="0"/>
            <a:t>없었을것임</a:t>
          </a:r>
          <a:r>
            <a:rPr lang="en-US" altLang="ko-KR" sz="2000" dirty="0" smtClean="0"/>
            <a:t>.</a:t>
          </a:r>
          <a:endParaRPr lang="ko-KR" altLang="en-US" sz="2000" dirty="0"/>
        </a:p>
      </dgm:t>
    </dgm:pt>
    <dgm:pt modelId="{46844AFC-92A9-4523-AF5A-542B0F7FFD4F}" type="parTrans" cxnId="{BB5233B4-1839-4304-B15F-CC80E8897C4E}">
      <dgm:prSet/>
      <dgm:spPr/>
      <dgm:t>
        <a:bodyPr/>
        <a:lstStyle/>
        <a:p>
          <a:pPr latinLnBrk="1"/>
          <a:endParaRPr lang="ko-KR" altLang="en-US"/>
        </a:p>
      </dgm:t>
    </dgm:pt>
    <dgm:pt modelId="{1FC3F932-C346-4F09-A9FC-CB944407788D}" type="sibTrans" cxnId="{BB5233B4-1839-4304-B15F-CC80E8897C4E}">
      <dgm:prSet/>
      <dgm:spPr/>
      <dgm:t>
        <a:bodyPr/>
        <a:lstStyle/>
        <a:p>
          <a:pPr latinLnBrk="1"/>
          <a:endParaRPr lang="ko-KR" altLang="en-US"/>
        </a:p>
      </dgm:t>
    </dgm:pt>
    <dgm:pt modelId="{F703A603-190A-4AEF-973F-57F933536D6D}" type="pres">
      <dgm:prSet presAssocID="{8E690125-A471-466D-8E1B-C2B8AE3227E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ED0353E-89A4-4296-9F85-5F40292AE2A3}" type="pres">
      <dgm:prSet presAssocID="{6986866E-C14C-4A23-B13C-299ADE37ABD5}" presName="parentText" presStyleLbl="node1" presStyleIdx="0" presStyleCnt="2" custLinFactY="-1733" custLinFactNeighborX="38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C16AAA1-0442-44E1-AEA9-0943D2940E7A}" type="pres">
      <dgm:prSet presAssocID="{3399A42D-4465-438D-8373-F37093DB033F}" presName="spacer" presStyleCnt="0"/>
      <dgm:spPr/>
    </dgm:pt>
    <dgm:pt modelId="{53F14B63-90D2-4352-91C7-36343A2AD708}" type="pres">
      <dgm:prSet presAssocID="{0FA06E9D-155A-4A7C-AEE3-0BD93F105DC8}" presName="parentText" presStyleLbl="node1" presStyleIdx="1" presStyleCnt="2" custLinFactNeighborX="388" custLinFactNeighborY="2693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B5233B4-1839-4304-B15F-CC80E8897C4E}" srcId="{8E690125-A471-466D-8E1B-C2B8AE3227E2}" destId="{0FA06E9D-155A-4A7C-AEE3-0BD93F105DC8}" srcOrd="1" destOrd="0" parTransId="{46844AFC-92A9-4523-AF5A-542B0F7FFD4F}" sibTransId="{1FC3F932-C346-4F09-A9FC-CB944407788D}"/>
    <dgm:cxn modelId="{35239584-CC11-4C2D-A96F-DC1954AF1D33}" srcId="{8E690125-A471-466D-8E1B-C2B8AE3227E2}" destId="{6986866E-C14C-4A23-B13C-299ADE37ABD5}" srcOrd="0" destOrd="0" parTransId="{354E69B3-8846-400C-9564-72F62B15FF39}" sibTransId="{3399A42D-4465-438D-8373-F37093DB033F}"/>
    <dgm:cxn modelId="{A30E6AAD-9EB6-417C-879C-0806D511335F}" type="presOf" srcId="{0FA06E9D-155A-4A7C-AEE3-0BD93F105DC8}" destId="{53F14B63-90D2-4352-91C7-36343A2AD708}" srcOrd="0" destOrd="0" presId="urn:microsoft.com/office/officeart/2005/8/layout/vList2"/>
    <dgm:cxn modelId="{D15C7965-7F2B-45F3-9638-54F347A3CDE2}" type="presOf" srcId="{6986866E-C14C-4A23-B13C-299ADE37ABD5}" destId="{CED0353E-89A4-4296-9F85-5F40292AE2A3}" srcOrd="0" destOrd="0" presId="urn:microsoft.com/office/officeart/2005/8/layout/vList2"/>
    <dgm:cxn modelId="{59E29778-5FF4-4A11-B765-B8D8AC4482C4}" type="presOf" srcId="{8E690125-A471-466D-8E1B-C2B8AE3227E2}" destId="{F703A603-190A-4AEF-973F-57F933536D6D}" srcOrd="0" destOrd="0" presId="urn:microsoft.com/office/officeart/2005/8/layout/vList2"/>
    <dgm:cxn modelId="{476E2F7F-91B1-4C03-ADBC-2EA6C3BB0294}" type="presParOf" srcId="{F703A603-190A-4AEF-973F-57F933536D6D}" destId="{CED0353E-89A4-4296-9F85-5F40292AE2A3}" srcOrd="0" destOrd="0" presId="urn:microsoft.com/office/officeart/2005/8/layout/vList2"/>
    <dgm:cxn modelId="{6E5A9A77-8382-4AA1-9021-D40CAB3671F4}" type="presParOf" srcId="{F703A603-190A-4AEF-973F-57F933536D6D}" destId="{EC16AAA1-0442-44E1-AEA9-0943D2940E7A}" srcOrd="1" destOrd="0" presId="urn:microsoft.com/office/officeart/2005/8/layout/vList2"/>
    <dgm:cxn modelId="{1EAF4AB6-B4F5-4DF4-B6A4-BF717AF15108}" type="presParOf" srcId="{F703A603-190A-4AEF-973F-57F933536D6D}" destId="{53F14B63-90D2-4352-91C7-36343A2AD70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B88673F-6895-4A97-B081-E3F450497FB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106E885A-89A3-4C8D-BE84-162A8BF14F09}">
      <dgm:prSet/>
      <dgm:spPr/>
      <dgm:t>
        <a:bodyPr/>
        <a:lstStyle/>
        <a:p>
          <a:pPr latinLnBrk="1"/>
          <a:r>
            <a:rPr lang="en-US" altLang="ko-KR" b="1" dirty="0" smtClean="0"/>
            <a:t>- MT</a:t>
          </a:r>
          <a:r>
            <a:rPr lang="ko-KR" altLang="en-US" dirty="0" smtClean="0"/>
            <a:t>없이는 어떤 첨단기술도 기술을 위한 기술에 불과</a:t>
          </a:r>
          <a:endParaRPr lang="ko-KR" altLang="en-US" dirty="0"/>
        </a:p>
      </dgm:t>
    </dgm:pt>
    <dgm:pt modelId="{EEE90E5C-16CA-4F22-9430-4695143C5ABB}" type="parTrans" cxnId="{30F3FC7F-18C3-4B05-A498-E276094EED59}">
      <dgm:prSet/>
      <dgm:spPr/>
      <dgm:t>
        <a:bodyPr/>
        <a:lstStyle/>
        <a:p>
          <a:pPr latinLnBrk="1"/>
          <a:endParaRPr lang="ko-KR" altLang="en-US"/>
        </a:p>
      </dgm:t>
    </dgm:pt>
    <dgm:pt modelId="{A0782385-4E5C-4FE5-80EE-9107362ED327}" type="sibTrans" cxnId="{30F3FC7F-18C3-4B05-A498-E276094EED59}">
      <dgm:prSet/>
      <dgm:spPr/>
      <dgm:t>
        <a:bodyPr/>
        <a:lstStyle/>
        <a:p>
          <a:pPr latinLnBrk="1"/>
          <a:endParaRPr lang="ko-KR" altLang="en-US"/>
        </a:p>
      </dgm:t>
    </dgm:pt>
    <dgm:pt modelId="{8C7B4226-06E9-45DE-970C-DA6E6D717AA0}">
      <dgm:prSet/>
      <dgm:spPr/>
      <dgm:t>
        <a:bodyPr/>
        <a:lstStyle/>
        <a:p>
          <a:pPr latinLnBrk="1"/>
          <a:r>
            <a:rPr lang="en-US" altLang="ko-KR" dirty="0" smtClean="0"/>
            <a:t>- </a:t>
          </a:r>
          <a:r>
            <a:rPr lang="ko-KR" altLang="en-US" dirty="0" smtClean="0"/>
            <a:t>한국의 국가 경쟁력 강화를 위해서는 </a:t>
          </a:r>
          <a:r>
            <a:rPr lang="en-US" altLang="ko-KR" b="1" dirty="0" smtClean="0"/>
            <a:t>MT</a:t>
          </a:r>
          <a:r>
            <a:rPr lang="ko-KR" altLang="en-US" dirty="0" smtClean="0"/>
            <a:t>를 연구대상으로 하는 경영학이 인문</a:t>
          </a:r>
          <a:r>
            <a:rPr lang="en-US" altLang="ko-KR" dirty="0" smtClean="0"/>
            <a:t>.</a:t>
          </a:r>
          <a:r>
            <a:rPr lang="ko-KR" altLang="en-US" dirty="0" smtClean="0"/>
            <a:t>사회과학 등의 순수 과학의 범주에서 </a:t>
          </a:r>
          <a:r>
            <a:rPr lang="ko-KR" altLang="en-US" dirty="0" err="1" smtClean="0"/>
            <a:t>빠져나와</a:t>
          </a:r>
          <a:r>
            <a:rPr lang="ko-KR" altLang="en-US" dirty="0" smtClean="0"/>
            <a:t> 첨단기술을 연구대상 </a:t>
          </a:r>
          <a:r>
            <a:rPr lang="ko-KR" altLang="en-US" dirty="0" err="1" smtClean="0"/>
            <a:t>으로</a:t>
          </a:r>
          <a:r>
            <a:rPr lang="ko-KR" altLang="en-US" dirty="0" smtClean="0"/>
            <a:t> 하는 공학</a:t>
          </a:r>
          <a:r>
            <a:rPr lang="en-US" altLang="ko-KR" dirty="0" smtClean="0"/>
            <a:t>. </a:t>
          </a:r>
          <a:r>
            <a:rPr lang="ko-KR" altLang="en-US" dirty="0" smtClean="0"/>
            <a:t>자연 과학과 함께   </a:t>
          </a:r>
          <a:r>
            <a:rPr lang="ko-KR" altLang="en-US" b="1" dirty="0" smtClean="0"/>
            <a:t>첨단 학문</a:t>
          </a:r>
          <a:r>
            <a:rPr lang="ko-KR" altLang="en-US" dirty="0" smtClean="0"/>
            <a:t>으로 변신하여야 함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2120CFAE-A6D0-4DE3-B97D-66BBFECB3697}" type="parTrans" cxnId="{21D5B6CE-AFC2-42DB-86B7-86A5252D046D}">
      <dgm:prSet/>
      <dgm:spPr/>
      <dgm:t>
        <a:bodyPr/>
        <a:lstStyle/>
        <a:p>
          <a:pPr latinLnBrk="1"/>
          <a:endParaRPr lang="ko-KR" altLang="en-US"/>
        </a:p>
      </dgm:t>
    </dgm:pt>
    <dgm:pt modelId="{463F0657-A5A9-4E13-A868-5CEF7B4A4FDE}" type="sibTrans" cxnId="{21D5B6CE-AFC2-42DB-86B7-86A5252D046D}">
      <dgm:prSet/>
      <dgm:spPr/>
      <dgm:t>
        <a:bodyPr/>
        <a:lstStyle/>
        <a:p>
          <a:pPr latinLnBrk="1"/>
          <a:endParaRPr lang="ko-KR" altLang="en-US"/>
        </a:p>
      </dgm:t>
    </dgm:pt>
    <dgm:pt modelId="{303301F5-C67B-4FED-83E6-587EF3D74867}" type="pres">
      <dgm:prSet presAssocID="{8B88673F-6895-4A97-B081-E3F450497FB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A58C0F5-6774-4967-BEBF-21AC8010D5D7}" type="pres">
      <dgm:prSet presAssocID="{106E885A-89A3-4C8D-BE84-162A8BF14F09}" presName="parentText" presStyleLbl="node1" presStyleIdx="0" presStyleCnt="2" custScaleY="32073" custLinFactY="-9626" custLinFactNeighborX="38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76AC955-024E-4A0A-8A08-726991724A0F}" type="pres">
      <dgm:prSet presAssocID="{A0782385-4E5C-4FE5-80EE-9107362ED327}" presName="spacer" presStyleCnt="0"/>
      <dgm:spPr/>
    </dgm:pt>
    <dgm:pt modelId="{56F0E41B-2BB3-4ECA-90BF-7C8E2E742457}" type="pres">
      <dgm:prSet presAssocID="{8C7B4226-06E9-45DE-970C-DA6E6D717AA0}" presName="parentText" presStyleLbl="node1" presStyleIdx="1" presStyleCnt="2" custScaleY="64678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46D5B402-F49E-4BF0-A177-3C96E71A5183}" type="presOf" srcId="{106E885A-89A3-4C8D-BE84-162A8BF14F09}" destId="{8A58C0F5-6774-4967-BEBF-21AC8010D5D7}" srcOrd="0" destOrd="0" presId="urn:microsoft.com/office/officeart/2005/8/layout/vList2"/>
    <dgm:cxn modelId="{21D5B6CE-AFC2-42DB-86B7-86A5252D046D}" srcId="{8B88673F-6895-4A97-B081-E3F450497FBF}" destId="{8C7B4226-06E9-45DE-970C-DA6E6D717AA0}" srcOrd="1" destOrd="0" parTransId="{2120CFAE-A6D0-4DE3-B97D-66BBFECB3697}" sibTransId="{463F0657-A5A9-4E13-A868-5CEF7B4A4FDE}"/>
    <dgm:cxn modelId="{2C0C26C1-5FEE-4012-96D6-F6DE4A5FEC7A}" type="presOf" srcId="{8B88673F-6895-4A97-B081-E3F450497FBF}" destId="{303301F5-C67B-4FED-83E6-587EF3D74867}" srcOrd="0" destOrd="0" presId="urn:microsoft.com/office/officeart/2005/8/layout/vList2"/>
    <dgm:cxn modelId="{30F3FC7F-18C3-4B05-A498-E276094EED59}" srcId="{8B88673F-6895-4A97-B081-E3F450497FBF}" destId="{106E885A-89A3-4C8D-BE84-162A8BF14F09}" srcOrd="0" destOrd="0" parTransId="{EEE90E5C-16CA-4F22-9430-4695143C5ABB}" sibTransId="{A0782385-4E5C-4FE5-80EE-9107362ED327}"/>
    <dgm:cxn modelId="{9A5483FC-8733-47BC-8ED6-5DF499918396}" type="presOf" srcId="{8C7B4226-06E9-45DE-970C-DA6E6D717AA0}" destId="{56F0E41B-2BB3-4ECA-90BF-7C8E2E742457}" srcOrd="0" destOrd="0" presId="urn:microsoft.com/office/officeart/2005/8/layout/vList2"/>
    <dgm:cxn modelId="{FAE96A2F-0444-4DE6-A8E2-D40C66A1B74E}" type="presParOf" srcId="{303301F5-C67B-4FED-83E6-587EF3D74867}" destId="{8A58C0F5-6774-4967-BEBF-21AC8010D5D7}" srcOrd="0" destOrd="0" presId="urn:microsoft.com/office/officeart/2005/8/layout/vList2"/>
    <dgm:cxn modelId="{EC4F5A18-9213-48A2-8FBA-9579F966E0C2}" type="presParOf" srcId="{303301F5-C67B-4FED-83E6-587EF3D74867}" destId="{476AC955-024E-4A0A-8A08-726991724A0F}" srcOrd="1" destOrd="0" presId="urn:microsoft.com/office/officeart/2005/8/layout/vList2"/>
    <dgm:cxn modelId="{7717DA59-0282-47DB-AEC0-D06B447B6A93}" type="presParOf" srcId="{303301F5-C67B-4FED-83E6-587EF3D74867}" destId="{56F0E41B-2BB3-4ECA-90BF-7C8E2E74245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21C361-FC32-41DD-92CC-D9E99A334076}">
      <dsp:nvSpPr>
        <dsp:cNvPr id="0" name=""/>
        <dsp:cNvSpPr/>
      </dsp:nvSpPr>
      <dsp:spPr>
        <a:xfrm>
          <a:off x="0" y="792083"/>
          <a:ext cx="6347048" cy="1501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600" b="1" kern="1200" dirty="0" smtClean="0"/>
            <a:t>■ 경영기술도 첨단기술</a:t>
          </a:r>
          <a:endParaRPr lang="ko-KR" altLang="en-US" sz="3600" kern="1200" dirty="0"/>
        </a:p>
      </dsp:txBody>
      <dsp:txXfrm>
        <a:off x="0" y="792083"/>
        <a:ext cx="6347048" cy="15016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B11B45-F3B0-4E3A-AF36-83DD7CCEA3EA}">
      <dsp:nvSpPr>
        <dsp:cNvPr id="0" name=""/>
        <dsp:cNvSpPr/>
      </dsp:nvSpPr>
      <dsp:spPr>
        <a:xfrm>
          <a:off x="0" y="2357"/>
          <a:ext cx="6096000" cy="9889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/>
            <a:t>- </a:t>
          </a:r>
          <a:r>
            <a:rPr lang="ko-KR" altLang="en-US" sz="2000" kern="1200" dirty="0" smtClean="0"/>
            <a:t>미래에 가장 유망한 분야로 지목된 </a:t>
          </a:r>
          <a:r>
            <a:rPr lang="en-US" altLang="ko-KR" sz="2000" b="1" kern="1200" dirty="0" smtClean="0"/>
            <a:t>3 D</a:t>
          </a:r>
          <a:endParaRPr lang="ko-KR" altLang="en-US" sz="2000" kern="1200" dirty="0"/>
        </a:p>
      </dsp:txBody>
      <dsp:txXfrm>
        <a:off x="0" y="2357"/>
        <a:ext cx="6096000" cy="988935"/>
      </dsp:txXfrm>
    </dsp:sp>
    <dsp:sp modelId="{ECDF90A9-B7EC-4E48-B126-BF11737C973D}">
      <dsp:nvSpPr>
        <dsp:cNvPr id="0" name=""/>
        <dsp:cNvSpPr/>
      </dsp:nvSpPr>
      <dsp:spPr>
        <a:xfrm>
          <a:off x="0" y="1019213"/>
          <a:ext cx="6096000" cy="9889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1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ko-KR" sz="2000" kern="1200" dirty="0" smtClean="0"/>
            <a:t>- </a:t>
          </a:r>
          <a:r>
            <a:rPr lang="ko-KR" altLang="en-US" sz="2000" kern="1200" dirty="0" smtClean="0"/>
            <a:t>즉</a:t>
          </a:r>
          <a:r>
            <a:rPr lang="en-US" altLang="ko-KR" sz="2000" kern="1200" dirty="0" smtClean="0"/>
            <a:t>, </a:t>
          </a:r>
          <a:r>
            <a:rPr lang="en-US" altLang="ko-KR" sz="2000" b="1" kern="1200" dirty="0" smtClean="0"/>
            <a:t>Digital. DNA. Design</a:t>
          </a:r>
          <a:endParaRPr lang="ko-KR" altLang="en-US" sz="2000" kern="1200" dirty="0" smtClean="0"/>
        </a:p>
        <a:p>
          <a:pPr lvl="0" algn="l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 dirty="0"/>
        </a:p>
      </dsp:txBody>
      <dsp:txXfrm>
        <a:off x="0" y="1019213"/>
        <a:ext cx="6096000" cy="988935"/>
      </dsp:txXfrm>
    </dsp:sp>
    <dsp:sp modelId="{0695A301-D6EB-43B7-BFF1-B2E46473C19A}">
      <dsp:nvSpPr>
        <dsp:cNvPr id="0" name=""/>
        <dsp:cNvSpPr/>
      </dsp:nvSpPr>
      <dsp:spPr>
        <a:xfrm>
          <a:off x="0" y="1993588"/>
          <a:ext cx="6096000" cy="768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6350" rIns="35560" bIns="6350" numCol="1" spcCol="1270" anchor="t" anchorCtr="0">
          <a:noAutofit/>
        </a:bodyPr>
        <a:lstStyle/>
        <a:p>
          <a:pPr marL="57150" lvl="1" indent="-57150" algn="l" defTabSz="1778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ko-KR" altLang="en-US" sz="400" kern="1200"/>
        </a:p>
      </dsp:txBody>
      <dsp:txXfrm>
        <a:off x="0" y="1993588"/>
        <a:ext cx="6096000" cy="76822"/>
      </dsp:txXfrm>
    </dsp:sp>
    <dsp:sp modelId="{AE7CE019-7842-45C3-8DB3-EBF518BABC8A}">
      <dsp:nvSpPr>
        <dsp:cNvPr id="0" name=""/>
        <dsp:cNvSpPr/>
      </dsp:nvSpPr>
      <dsp:spPr>
        <a:xfrm>
          <a:off x="0" y="2070758"/>
          <a:ext cx="6096000" cy="9889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1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ko-KR" sz="2000" kern="1200" dirty="0" smtClean="0"/>
            <a:t>- </a:t>
          </a:r>
          <a:r>
            <a:rPr lang="ko-KR" altLang="en-US" sz="2000" kern="1200" dirty="0" smtClean="0"/>
            <a:t>최근의 화두로 단연 </a:t>
          </a:r>
          <a:r>
            <a:rPr lang="en-US" altLang="ko-KR" sz="2000" b="1" kern="1200" dirty="0" smtClean="0"/>
            <a:t>7T</a:t>
          </a:r>
          <a:r>
            <a:rPr lang="en-US" altLang="ko-KR" sz="2000" kern="1200" dirty="0" smtClean="0"/>
            <a:t>. T</a:t>
          </a:r>
          <a:r>
            <a:rPr lang="ko-KR" altLang="en-US" sz="2000" kern="1200" dirty="0" smtClean="0"/>
            <a:t>는 물론 </a:t>
          </a:r>
          <a:r>
            <a:rPr lang="en-US" altLang="ko-KR" sz="2000" b="1" kern="1200" dirty="0" smtClean="0"/>
            <a:t>Technology.</a:t>
          </a:r>
          <a:endParaRPr lang="en-US" altLang="ko-KR" sz="2000" kern="1200" dirty="0" smtClean="0"/>
        </a:p>
        <a:p>
          <a:pPr lvl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 dirty="0"/>
        </a:p>
      </dsp:txBody>
      <dsp:txXfrm>
        <a:off x="0" y="2070758"/>
        <a:ext cx="6096000" cy="988935"/>
      </dsp:txXfrm>
    </dsp:sp>
    <dsp:sp modelId="{72769985-6292-4164-8FB1-2DE15EB75713}">
      <dsp:nvSpPr>
        <dsp:cNvPr id="0" name=""/>
        <dsp:cNvSpPr/>
      </dsp:nvSpPr>
      <dsp:spPr>
        <a:xfrm>
          <a:off x="0" y="3072706"/>
          <a:ext cx="6096000" cy="9889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/>
            <a:t>- </a:t>
          </a:r>
          <a:r>
            <a:rPr lang="ko-KR" altLang="en-US" sz="2000" kern="1200" dirty="0" smtClean="0"/>
            <a:t>앞으로 한국이 선진국 수준으로 경쟁력 강화하기 위해서는 </a:t>
          </a:r>
          <a:r>
            <a:rPr lang="en-US" altLang="ko-KR" sz="2000" kern="1200" dirty="0" smtClean="0"/>
            <a:t>7T </a:t>
          </a:r>
          <a:r>
            <a:rPr lang="ko-KR" altLang="en-US" sz="2000" kern="1200" dirty="0" smtClean="0"/>
            <a:t>필요</a:t>
          </a:r>
          <a:endParaRPr lang="ko-KR" altLang="en-US" sz="2000" kern="1200" dirty="0"/>
        </a:p>
      </dsp:txBody>
      <dsp:txXfrm>
        <a:off x="0" y="3072706"/>
        <a:ext cx="6096000" cy="98893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79E063-4E0A-4BD3-808A-743F39232B65}">
      <dsp:nvSpPr>
        <dsp:cNvPr id="0" name=""/>
        <dsp:cNvSpPr/>
      </dsp:nvSpPr>
      <dsp:spPr>
        <a:xfrm>
          <a:off x="1331637" y="0"/>
          <a:ext cx="5647221" cy="452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hade val="95000"/>
                <a:hueMod val="100000"/>
                <a:sat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ln>
          <a:noFill/>
        </a:ln>
        <a:effectLst>
          <a:outerShdw blurRad="76200" dist="38100" dir="2400000" algn="br" rotWithShape="0">
            <a:srgbClr val="000000">
              <a:alpha val="70588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b="1" kern="1200" dirty="0" smtClean="0"/>
            <a:t>인터넷기술</a:t>
          </a:r>
          <a:r>
            <a:rPr lang="en-US" altLang="ko-KR" sz="2400" b="1" kern="1200" dirty="0" smtClean="0"/>
            <a:t>(Internet Technology</a:t>
          </a:r>
          <a:r>
            <a:rPr lang="en-US" sz="2400" b="1" kern="1200" dirty="0" smtClean="0"/>
            <a:t>)</a:t>
          </a:r>
          <a:endParaRPr lang="ko-KR" altLang="en-US" sz="2400" kern="1200" dirty="0"/>
        </a:p>
      </dsp:txBody>
      <dsp:txXfrm>
        <a:off x="1331637" y="0"/>
        <a:ext cx="5647221" cy="452043"/>
      </dsp:txXfrm>
    </dsp:sp>
    <dsp:sp modelId="{B1FC7483-A853-40C4-8289-48265A623AAB}">
      <dsp:nvSpPr>
        <dsp:cNvPr id="0" name=""/>
        <dsp:cNvSpPr/>
      </dsp:nvSpPr>
      <dsp:spPr>
        <a:xfrm rot="5352611">
          <a:off x="4059688" y="484352"/>
          <a:ext cx="201046" cy="20341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45000"/>
                <a:shade val="95000"/>
                <a:hueMod val="100000"/>
                <a:satMod val="10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ln>
          <a:noFill/>
        </a:ln>
        <a:effectLst>
          <a:outerShdw blurRad="76200" dist="38100" dir="2400000" algn="br" rotWithShape="0">
            <a:srgbClr val="000000">
              <a:alpha val="70588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000" kern="1200"/>
        </a:p>
      </dsp:txBody>
      <dsp:txXfrm rot="5352611">
        <a:off x="4059688" y="484352"/>
        <a:ext cx="201046" cy="203419"/>
      </dsp:txXfrm>
    </dsp:sp>
    <dsp:sp modelId="{2FF2E2AA-1B8C-489E-BC47-B3F5602FE93D}">
      <dsp:nvSpPr>
        <dsp:cNvPr id="0" name=""/>
        <dsp:cNvSpPr/>
      </dsp:nvSpPr>
      <dsp:spPr>
        <a:xfrm>
          <a:off x="1331637" y="720081"/>
          <a:ext cx="5667075" cy="452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hade val="95000"/>
                <a:hueMod val="100000"/>
                <a:sat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ln>
          <a:noFill/>
        </a:ln>
        <a:effectLst>
          <a:outerShdw blurRad="76200" dist="38100" dir="2400000" algn="br" rotWithShape="0">
            <a:srgbClr val="000000">
              <a:alpha val="70588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b="1" kern="1200" dirty="0" smtClean="0"/>
            <a:t>생명공학  </a:t>
          </a:r>
          <a:r>
            <a:rPr lang="en-US" altLang="ko-KR" sz="2400" b="1" kern="1200" dirty="0" smtClean="0"/>
            <a:t>( </a:t>
          </a:r>
          <a:r>
            <a:rPr lang="en-US" sz="2400" b="1" kern="1200" dirty="0" smtClean="0"/>
            <a:t>Bio Technology)</a:t>
          </a:r>
          <a:endParaRPr lang="en-US" sz="2400" kern="1200" dirty="0"/>
        </a:p>
      </dsp:txBody>
      <dsp:txXfrm>
        <a:off x="1331637" y="720081"/>
        <a:ext cx="5667075" cy="452043"/>
      </dsp:txXfrm>
    </dsp:sp>
    <dsp:sp modelId="{023695B6-C4F6-47C9-9762-5AE7356D470E}">
      <dsp:nvSpPr>
        <dsp:cNvPr id="0" name=""/>
        <dsp:cNvSpPr/>
      </dsp:nvSpPr>
      <dsp:spPr>
        <a:xfrm rot="5375332">
          <a:off x="4103519" y="1155599"/>
          <a:ext cx="127779" cy="20341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45000"/>
                <a:shade val="95000"/>
                <a:hueMod val="100000"/>
                <a:satMod val="10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ln>
          <a:noFill/>
        </a:ln>
        <a:effectLst>
          <a:outerShdw blurRad="76200" dist="38100" dir="2400000" algn="br" rotWithShape="0">
            <a:srgbClr val="000000">
              <a:alpha val="70588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600" kern="1200"/>
        </a:p>
      </dsp:txBody>
      <dsp:txXfrm rot="5375332">
        <a:off x="4103519" y="1155599"/>
        <a:ext cx="127779" cy="203419"/>
      </dsp:txXfrm>
    </dsp:sp>
    <dsp:sp modelId="{D2C26DC0-7277-4593-B9EB-3F0AC59D2D02}">
      <dsp:nvSpPr>
        <dsp:cNvPr id="0" name=""/>
        <dsp:cNvSpPr/>
      </dsp:nvSpPr>
      <dsp:spPr>
        <a:xfrm>
          <a:off x="1356663" y="1342493"/>
          <a:ext cx="5625957" cy="452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hade val="95000"/>
                <a:hueMod val="100000"/>
                <a:sat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ln>
          <a:noFill/>
        </a:ln>
        <a:effectLst>
          <a:outerShdw blurRad="76200" dist="38100" dir="2400000" algn="br" rotWithShape="0">
            <a:srgbClr val="000000">
              <a:alpha val="70588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b="1" kern="1200" dirty="0" smtClean="0"/>
            <a:t>환경기술</a:t>
          </a:r>
          <a:r>
            <a:rPr lang="en-US" altLang="ko-KR" sz="2400" b="1" kern="1200" dirty="0" smtClean="0"/>
            <a:t>(</a:t>
          </a:r>
          <a:r>
            <a:rPr lang="en-US" sz="2400" b="1" kern="1200" dirty="0" smtClean="0"/>
            <a:t>Environment T</a:t>
          </a:r>
          <a:r>
            <a:rPr lang="en-US" altLang="ko-KR" sz="2400" b="1" kern="1200" dirty="0" smtClean="0"/>
            <a:t>echnology</a:t>
          </a:r>
          <a:r>
            <a:rPr lang="en-US" sz="2400" b="1" kern="1200" dirty="0" smtClean="0"/>
            <a:t>)</a:t>
          </a:r>
          <a:endParaRPr lang="ko-KR" altLang="en-US" sz="2400" kern="1200" dirty="0"/>
        </a:p>
      </dsp:txBody>
      <dsp:txXfrm>
        <a:off x="1356663" y="1342493"/>
        <a:ext cx="5625957" cy="452043"/>
      </dsp:txXfrm>
    </dsp:sp>
    <dsp:sp modelId="{C255504F-5BED-4618-9518-17D6B25C3C1A}">
      <dsp:nvSpPr>
        <dsp:cNvPr id="0" name=""/>
        <dsp:cNvSpPr/>
      </dsp:nvSpPr>
      <dsp:spPr>
        <a:xfrm rot="5381363">
          <a:off x="4088334" y="1803670"/>
          <a:ext cx="166267" cy="20341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45000"/>
                <a:shade val="95000"/>
                <a:hueMod val="100000"/>
                <a:satMod val="10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ln>
          <a:noFill/>
        </a:ln>
        <a:effectLst>
          <a:outerShdw blurRad="76200" dist="38100" dir="2400000" algn="br" rotWithShape="0">
            <a:srgbClr val="000000">
              <a:alpha val="70588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kern="1200"/>
        </a:p>
      </dsp:txBody>
      <dsp:txXfrm rot="5381363">
        <a:off x="4088334" y="1803670"/>
        <a:ext cx="166267" cy="203419"/>
      </dsp:txXfrm>
    </dsp:sp>
    <dsp:sp modelId="{0654AAAF-1EA5-4C02-8F0E-9545314A19CD}">
      <dsp:nvSpPr>
        <dsp:cNvPr id="0" name=""/>
        <dsp:cNvSpPr/>
      </dsp:nvSpPr>
      <dsp:spPr>
        <a:xfrm>
          <a:off x="1331646" y="2016224"/>
          <a:ext cx="5683295" cy="452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hade val="95000"/>
                <a:hueMod val="100000"/>
                <a:sat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ln>
          <a:noFill/>
        </a:ln>
        <a:effectLst>
          <a:outerShdw blurRad="76200" dist="38100" dir="2400000" algn="br" rotWithShape="0">
            <a:srgbClr val="000000">
              <a:alpha val="70588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b="1" kern="1200" dirty="0" smtClean="0"/>
            <a:t>문화기술 </a:t>
          </a:r>
          <a:r>
            <a:rPr lang="en-US" altLang="ko-KR" sz="2400" b="1" kern="1200" dirty="0" smtClean="0"/>
            <a:t>(</a:t>
          </a:r>
          <a:r>
            <a:rPr lang="en-US" sz="2400" b="1" kern="1200" dirty="0" err="1" smtClean="0"/>
            <a:t>CultureT</a:t>
          </a:r>
          <a:r>
            <a:rPr lang="en-US" altLang="ko-KR" sz="2400" b="1" kern="1200" dirty="0" err="1" smtClean="0"/>
            <a:t>echnology</a:t>
          </a:r>
          <a:r>
            <a:rPr lang="en-US" sz="2400" b="1" kern="1200" dirty="0" smtClean="0"/>
            <a:t>)</a:t>
          </a:r>
          <a:endParaRPr lang="ko-KR" altLang="en-US" sz="2400" kern="1200" dirty="0"/>
        </a:p>
      </dsp:txBody>
      <dsp:txXfrm>
        <a:off x="1331646" y="2016224"/>
        <a:ext cx="5683295" cy="452043"/>
      </dsp:txXfrm>
    </dsp:sp>
    <dsp:sp modelId="{D5145A17-20C2-49F9-8721-8551C5643309}">
      <dsp:nvSpPr>
        <dsp:cNvPr id="0" name=""/>
        <dsp:cNvSpPr/>
      </dsp:nvSpPr>
      <dsp:spPr>
        <a:xfrm rot="5323759">
          <a:off x="4106953" y="2464572"/>
          <a:ext cx="147057" cy="20341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45000"/>
                <a:shade val="95000"/>
                <a:hueMod val="100000"/>
                <a:satMod val="10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ln>
          <a:noFill/>
        </a:ln>
        <a:effectLst>
          <a:outerShdw blurRad="76200" dist="38100" dir="2400000" algn="br" rotWithShape="0">
            <a:srgbClr val="000000">
              <a:alpha val="70588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 rot="5323759">
        <a:off x="4106953" y="2464572"/>
        <a:ext cx="147057" cy="203419"/>
      </dsp:txXfrm>
    </dsp:sp>
    <dsp:sp modelId="{008D6358-6831-4CA5-92FC-D19C7DB5BE3B}">
      <dsp:nvSpPr>
        <dsp:cNvPr id="0" name=""/>
        <dsp:cNvSpPr/>
      </dsp:nvSpPr>
      <dsp:spPr>
        <a:xfrm>
          <a:off x="1331637" y="2664297"/>
          <a:ext cx="5712063" cy="452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hade val="95000"/>
                <a:hueMod val="100000"/>
                <a:sat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ln>
          <a:noFill/>
        </a:ln>
        <a:effectLst>
          <a:outerShdw blurRad="76200" dist="38100" dir="2400000" algn="br" rotWithShape="0">
            <a:srgbClr val="000000">
              <a:alpha val="70588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b="1" kern="1200" dirty="0" smtClean="0"/>
            <a:t>미세기술 </a:t>
          </a:r>
          <a:r>
            <a:rPr lang="en-US" altLang="ko-KR" sz="2400" b="1" kern="1200" dirty="0" smtClean="0"/>
            <a:t>(</a:t>
          </a:r>
          <a:r>
            <a:rPr lang="en-US" sz="2400" b="1" kern="1200" dirty="0" err="1" smtClean="0"/>
            <a:t>Nano</a:t>
          </a:r>
          <a:r>
            <a:rPr lang="en-US" sz="2400" b="1" kern="1200" dirty="0" smtClean="0"/>
            <a:t> T</a:t>
          </a:r>
          <a:r>
            <a:rPr lang="en-US" altLang="ko-KR" sz="2400" b="1" kern="1200" dirty="0" smtClean="0"/>
            <a:t>echnology</a:t>
          </a:r>
          <a:r>
            <a:rPr lang="en-US" sz="2400" b="1" kern="1200" dirty="0" smtClean="0"/>
            <a:t>)</a:t>
          </a:r>
          <a:endParaRPr lang="en-US" sz="2400" kern="1200" dirty="0"/>
        </a:p>
      </dsp:txBody>
      <dsp:txXfrm>
        <a:off x="1331637" y="2664297"/>
        <a:ext cx="5712063" cy="452043"/>
      </dsp:txXfrm>
    </dsp:sp>
    <dsp:sp modelId="{DF8E45BD-759C-4A95-946E-27D289EA493C}">
      <dsp:nvSpPr>
        <dsp:cNvPr id="0" name=""/>
        <dsp:cNvSpPr/>
      </dsp:nvSpPr>
      <dsp:spPr>
        <a:xfrm rot="5507698">
          <a:off x="4075824" y="3148648"/>
          <a:ext cx="201124" cy="20341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45000"/>
                <a:shade val="95000"/>
                <a:hueMod val="100000"/>
                <a:satMod val="10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ln>
          <a:noFill/>
        </a:ln>
        <a:effectLst>
          <a:outerShdw blurRad="76200" dist="38100" dir="2400000" algn="br" rotWithShape="0">
            <a:srgbClr val="000000">
              <a:alpha val="70588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000" kern="1200"/>
        </a:p>
      </dsp:txBody>
      <dsp:txXfrm rot="5507698">
        <a:off x="4075824" y="3148648"/>
        <a:ext cx="201124" cy="203419"/>
      </dsp:txXfrm>
    </dsp:sp>
    <dsp:sp modelId="{BD6AE697-89C8-4C39-BA1C-0696B77E282C}">
      <dsp:nvSpPr>
        <dsp:cNvPr id="0" name=""/>
        <dsp:cNvSpPr/>
      </dsp:nvSpPr>
      <dsp:spPr>
        <a:xfrm>
          <a:off x="1331637" y="3384375"/>
          <a:ext cx="5666931" cy="452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hade val="95000"/>
                <a:hueMod val="100000"/>
                <a:sat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ln>
          <a:noFill/>
        </a:ln>
        <a:effectLst>
          <a:outerShdw blurRad="76200" dist="38100" dir="2400000" algn="br" rotWithShape="0">
            <a:srgbClr val="000000">
              <a:alpha val="70588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b="1" kern="1200" dirty="0" smtClean="0"/>
            <a:t>우주기술 </a:t>
          </a:r>
          <a:r>
            <a:rPr lang="en-US" altLang="ko-KR" sz="2400" b="1" kern="1200" dirty="0" smtClean="0"/>
            <a:t>(</a:t>
          </a:r>
          <a:r>
            <a:rPr lang="en-US" sz="2400" b="1" kern="1200" dirty="0" smtClean="0"/>
            <a:t>Space T</a:t>
          </a:r>
          <a:r>
            <a:rPr lang="en-US" altLang="ko-KR" sz="2400" b="1" kern="1200" dirty="0" smtClean="0"/>
            <a:t>echnology</a:t>
          </a:r>
          <a:r>
            <a:rPr lang="en-US" sz="2400" b="1" kern="1200" dirty="0" smtClean="0"/>
            <a:t>)</a:t>
          </a:r>
          <a:endParaRPr lang="en-US" sz="2400" kern="1200" dirty="0"/>
        </a:p>
      </dsp:txBody>
      <dsp:txXfrm>
        <a:off x="1331637" y="3384375"/>
        <a:ext cx="5666931" cy="452043"/>
      </dsp:txXfrm>
    </dsp:sp>
    <dsp:sp modelId="{7CC8D4A1-0385-407F-ABE4-F4EA146453A6}">
      <dsp:nvSpPr>
        <dsp:cNvPr id="0" name=""/>
        <dsp:cNvSpPr/>
      </dsp:nvSpPr>
      <dsp:spPr>
        <a:xfrm rot="5400000">
          <a:off x="4076041" y="3853459"/>
          <a:ext cx="178124" cy="20341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45000"/>
                <a:shade val="95000"/>
                <a:hueMod val="100000"/>
                <a:satMod val="10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ln>
          <a:noFill/>
        </a:ln>
        <a:effectLst>
          <a:outerShdw blurRad="76200" dist="38100" dir="2400000" algn="br" rotWithShape="0">
            <a:srgbClr val="000000">
              <a:alpha val="70588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900" kern="1200"/>
        </a:p>
      </dsp:txBody>
      <dsp:txXfrm rot="5400000">
        <a:off x="4076041" y="3853459"/>
        <a:ext cx="178124" cy="203419"/>
      </dsp:txXfrm>
    </dsp:sp>
    <dsp:sp modelId="{38257388-091A-4178-BDFC-77C7F1C7C03C}">
      <dsp:nvSpPr>
        <dsp:cNvPr id="0" name=""/>
        <dsp:cNvSpPr/>
      </dsp:nvSpPr>
      <dsp:spPr>
        <a:xfrm>
          <a:off x="1259627" y="4073919"/>
          <a:ext cx="5810952" cy="452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hade val="95000"/>
                <a:hueMod val="100000"/>
                <a:sat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ln>
          <a:noFill/>
        </a:ln>
        <a:effectLst>
          <a:outerShdw blurRad="76200" dist="38100" dir="2400000" algn="br" rotWithShape="0">
            <a:srgbClr val="000000">
              <a:alpha val="70588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b="1" kern="1200" dirty="0" smtClean="0"/>
            <a:t>경영기술</a:t>
          </a:r>
          <a:r>
            <a:rPr lang="en-US" altLang="ko-KR" sz="2400" b="1" kern="1200" dirty="0" smtClean="0"/>
            <a:t>(</a:t>
          </a:r>
          <a:r>
            <a:rPr lang="en-US" sz="2400" b="1" kern="1200" dirty="0" smtClean="0"/>
            <a:t>Management T</a:t>
          </a:r>
          <a:r>
            <a:rPr lang="en-US" altLang="ko-KR" sz="2400" b="1" kern="1200" dirty="0" smtClean="0"/>
            <a:t>echnology</a:t>
          </a:r>
          <a:r>
            <a:rPr lang="en-US" sz="2400" b="1" kern="1200" dirty="0" smtClean="0"/>
            <a:t>)</a:t>
          </a:r>
          <a:endParaRPr lang="en-US" sz="2400" kern="1200" dirty="0"/>
        </a:p>
      </dsp:txBody>
      <dsp:txXfrm>
        <a:off x="1259627" y="4073919"/>
        <a:ext cx="5810952" cy="45204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CF662B-1CB0-48E8-9CC4-0E68FB910137}">
      <dsp:nvSpPr>
        <dsp:cNvPr id="0" name=""/>
        <dsp:cNvSpPr/>
      </dsp:nvSpPr>
      <dsp:spPr>
        <a:xfrm>
          <a:off x="0" y="87784"/>
          <a:ext cx="6096000" cy="9276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b="1" kern="1200" dirty="0" smtClean="0"/>
            <a:t>- IT</a:t>
          </a:r>
          <a:r>
            <a:rPr lang="ko-KR" altLang="en-US" sz="1800" kern="1200" dirty="0" smtClean="0"/>
            <a:t>는 미래를 열어가는 </a:t>
          </a:r>
          <a:r>
            <a:rPr lang="ko-KR" altLang="en-US" sz="1800" b="1" kern="1200" dirty="0" smtClean="0"/>
            <a:t>시간적 차원의 하부구조</a:t>
          </a:r>
          <a:r>
            <a:rPr lang="ko-KR" altLang="en-US" sz="1800" kern="1200" dirty="0" smtClean="0"/>
            <a:t>에 해당</a:t>
          </a:r>
          <a:endParaRPr lang="ko-KR" altLang="en-US" sz="1800" kern="1200" dirty="0"/>
        </a:p>
      </dsp:txBody>
      <dsp:txXfrm>
        <a:off x="0" y="87784"/>
        <a:ext cx="6096000" cy="927688"/>
      </dsp:txXfrm>
    </dsp:sp>
    <dsp:sp modelId="{1B467B10-5313-4864-98FB-80D2F327FB83}">
      <dsp:nvSpPr>
        <dsp:cNvPr id="0" name=""/>
        <dsp:cNvSpPr/>
      </dsp:nvSpPr>
      <dsp:spPr>
        <a:xfrm>
          <a:off x="0" y="1199148"/>
          <a:ext cx="60960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- IT </a:t>
          </a:r>
          <a:r>
            <a:rPr lang="en-US" sz="1800" b="1" kern="1200" dirty="0" err="1" smtClean="0"/>
            <a:t>기술이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기존의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인간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사회를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미래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사회로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옮겨주는</a:t>
          </a:r>
          <a:r>
            <a:rPr lang="en-US" sz="1800" b="1" kern="1200" dirty="0" smtClean="0"/>
            <a:t>     </a:t>
          </a:r>
          <a:r>
            <a:rPr lang="en-US" sz="1800" b="1" kern="1200" dirty="0" err="1" smtClean="0"/>
            <a:t>시간적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차원의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변화</a:t>
          </a:r>
          <a:r>
            <a:rPr lang="en-US" sz="1800" b="1" kern="1200" dirty="0" smtClean="0"/>
            <a:t> 를 </a:t>
          </a:r>
          <a:r>
            <a:rPr lang="en-US" sz="1800" b="1" kern="1200" dirty="0" err="1" smtClean="0"/>
            <a:t>이끈다면</a:t>
          </a:r>
          <a:r>
            <a:rPr lang="en-US" sz="1800" b="1" kern="1200" dirty="0" smtClean="0"/>
            <a:t>,</a:t>
          </a:r>
          <a:endParaRPr lang="en-US" sz="1800" b="1" kern="1200" dirty="0"/>
        </a:p>
      </dsp:txBody>
      <dsp:txXfrm>
        <a:off x="0" y="1199148"/>
        <a:ext cx="6096000" cy="1216800"/>
      </dsp:txXfrm>
    </dsp:sp>
    <dsp:sp modelId="{18167177-46DB-412A-8205-BA394E7DA6B7}">
      <dsp:nvSpPr>
        <dsp:cNvPr id="0" name=""/>
        <dsp:cNvSpPr/>
      </dsp:nvSpPr>
      <dsp:spPr>
        <a:xfrm>
          <a:off x="0" y="2603148"/>
          <a:ext cx="60960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/>
            <a:t>- </a:t>
          </a:r>
          <a:r>
            <a:rPr lang="ko-KR" altLang="en-US" sz="2000" kern="1200" dirty="0" smtClean="0"/>
            <a:t>그 다음 </a:t>
          </a:r>
          <a:r>
            <a:rPr lang="ko-KR" altLang="en-US" sz="2000" kern="1200" dirty="0" err="1" smtClean="0"/>
            <a:t>다섯가지</a:t>
          </a:r>
          <a:r>
            <a:rPr lang="ko-KR" altLang="en-US" sz="2000" kern="1200" dirty="0" smtClean="0"/>
            <a:t> 기술은 </a:t>
          </a:r>
          <a:r>
            <a:rPr lang="ko-KR" altLang="en-US" sz="2000" b="1" kern="1200" dirty="0" smtClean="0"/>
            <a:t>공간적 차원</a:t>
          </a:r>
          <a:r>
            <a:rPr lang="ko-KR" altLang="en-US" sz="2000" kern="1200" dirty="0" smtClean="0"/>
            <a:t>에서 우리 삶을 풍요 </a:t>
          </a:r>
          <a:r>
            <a:rPr lang="ko-KR" altLang="en-US" sz="2000" kern="1200" dirty="0" err="1" smtClean="0"/>
            <a:t>롭게함</a:t>
          </a:r>
          <a:r>
            <a:rPr lang="en-US" altLang="ko-KR" sz="2000" kern="1200" dirty="0" smtClean="0"/>
            <a:t>.</a:t>
          </a:r>
          <a:endParaRPr lang="ko-KR" altLang="en-US" sz="2000" kern="1200" dirty="0"/>
        </a:p>
      </dsp:txBody>
      <dsp:txXfrm>
        <a:off x="0" y="2603148"/>
        <a:ext cx="6096000" cy="12168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778B7B-0C5E-4D43-A986-01B59B8100F3}">
      <dsp:nvSpPr>
        <dsp:cNvPr id="0" name=""/>
        <dsp:cNvSpPr/>
      </dsp:nvSpPr>
      <dsp:spPr>
        <a:xfrm>
          <a:off x="0" y="126"/>
          <a:ext cx="6096000" cy="8030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 smtClean="0"/>
            <a:t>- BT</a:t>
          </a:r>
          <a:r>
            <a:rPr lang="ko-KR" altLang="en-US" sz="2000" b="1" kern="1200" dirty="0" smtClean="0"/>
            <a:t>는 인간수명연장</a:t>
          </a:r>
          <a:r>
            <a:rPr lang="en-US" altLang="ko-KR" sz="2000" b="1" kern="1200" dirty="0" smtClean="0"/>
            <a:t>, </a:t>
          </a:r>
          <a:r>
            <a:rPr lang="ko-KR" altLang="en-US" sz="2000" b="1" kern="1200" dirty="0" smtClean="0"/>
            <a:t>질병퇴치</a:t>
          </a:r>
          <a:endParaRPr lang="ko-KR" altLang="en-US" sz="2000" kern="1200" dirty="0"/>
        </a:p>
      </dsp:txBody>
      <dsp:txXfrm>
        <a:off x="0" y="126"/>
        <a:ext cx="6096000" cy="803018"/>
      </dsp:txXfrm>
    </dsp:sp>
    <dsp:sp modelId="{88970392-A78A-47E6-8D4D-24E7300B4632}">
      <dsp:nvSpPr>
        <dsp:cNvPr id="0" name=""/>
        <dsp:cNvSpPr/>
      </dsp:nvSpPr>
      <dsp:spPr>
        <a:xfrm>
          <a:off x="0" y="815308"/>
          <a:ext cx="6096000" cy="8030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 smtClean="0"/>
            <a:t>- ET</a:t>
          </a:r>
          <a:r>
            <a:rPr lang="ko-KR" altLang="en-US" sz="2000" b="1" kern="1200" dirty="0" smtClean="0"/>
            <a:t>는 생활환경개선</a:t>
          </a:r>
          <a:endParaRPr lang="ko-KR" altLang="en-US" sz="2000" kern="1200" dirty="0"/>
        </a:p>
      </dsp:txBody>
      <dsp:txXfrm>
        <a:off x="0" y="815308"/>
        <a:ext cx="6096000" cy="803018"/>
      </dsp:txXfrm>
    </dsp:sp>
    <dsp:sp modelId="{8E52AF14-EB19-40EF-98B3-0EECFDF5A886}">
      <dsp:nvSpPr>
        <dsp:cNvPr id="0" name=""/>
        <dsp:cNvSpPr/>
      </dsp:nvSpPr>
      <dsp:spPr>
        <a:xfrm>
          <a:off x="0" y="1630490"/>
          <a:ext cx="6096000" cy="8030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 smtClean="0"/>
            <a:t>- CT</a:t>
          </a:r>
          <a:r>
            <a:rPr lang="ko-KR" altLang="en-US" sz="2000" b="1" kern="1200" dirty="0" smtClean="0"/>
            <a:t>는 삶의 질 향상</a:t>
          </a:r>
          <a:endParaRPr lang="ko-KR" altLang="en-US" sz="2000" kern="1200" dirty="0"/>
        </a:p>
      </dsp:txBody>
      <dsp:txXfrm>
        <a:off x="0" y="1630490"/>
        <a:ext cx="6096000" cy="803018"/>
      </dsp:txXfrm>
    </dsp:sp>
    <dsp:sp modelId="{23C8CE98-72E7-41E0-9F75-295652C1A97E}">
      <dsp:nvSpPr>
        <dsp:cNvPr id="0" name=""/>
        <dsp:cNvSpPr/>
      </dsp:nvSpPr>
      <dsp:spPr>
        <a:xfrm>
          <a:off x="0" y="2445673"/>
          <a:ext cx="6096000" cy="8030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kern="1200" dirty="0" smtClean="0"/>
            <a:t>- </a:t>
          </a:r>
          <a:r>
            <a:rPr lang="ko-KR" altLang="en-US" sz="1800" kern="1200" dirty="0" smtClean="0"/>
            <a:t>이상 </a:t>
          </a:r>
          <a:r>
            <a:rPr lang="en-US" altLang="ko-KR" sz="1800" kern="1200" dirty="0" smtClean="0"/>
            <a:t>3 </a:t>
          </a:r>
          <a:r>
            <a:rPr lang="ko-KR" altLang="en-US" sz="1800" kern="1200" dirty="0" smtClean="0"/>
            <a:t>가지 기술이 </a:t>
          </a:r>
          <a:r>
            <a:rPr lang="ko-KR" altLang="en-US" sz="1800" b="1" kern="1200" dirty="0" smtClean="0"/>
            <a:t>기존공간</a:t>
          </a:r>
          <a:r>
            <a:rPr lang="ko-KR" altLang="en-US" sz="1800" kern="1200" dirty="0" smtClean="0"/>
            <a:t>에서 </a:t>
          </a:r>
          <a:r>
            <a:rPr lang="ko-KR" altLang="en-US" sz="1800" b="1" kern="1200" dirty="0" smtClean="0"/>
            <a:t>우리의 삶을 변화</a:t>
          </a:r>
          <a:r>
            <a:rPr lang="ko-KR" altLang="en-US" sz="1800" kern="1200" dirty="0" smtClean="0"/>
            <a:t>    시켜준다면</a:t>
          </a:r>
          <a:endParaRPr lang="ko-KR" altLang="en-US" sz="1800" kern="1200" dirty="0"/>
        </a:p>
      </dsp:txBody>
      <dsp:txXfrm>
        <a:off x="0" y="2445673"/>
        <a:ext cx="6096000" cy="803018"/>
      </dsp:txXfrm>
    </dsp:sp>
    <dsp:sp modelId="{5CD25707-2559-4CB8-898E-5AC0EC210534}">
      <dsp:nvSpPr>
        <dsp:cNvPr id="0" name=""/>
        <dsp:cNvSpPr/>
      </dsp:nvSpPr>
      <dsp:spPr>
        <a:xfrm>
          <a:off x="0" y="3257332"/>
          <a:ext cx="6096000" cy="8030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- </a:t>
          </a:r>
          <a:r>
            <a:rPr lang="en-US" sz="1800" b="1" kern="1200" dirty="0" err="1" smtClean="0"/>
            <a:t>NT,ST</a:t>
          </a:r>
          <a:r>
            <a:rPr lang="en-US" sz="1800" kern="1200" dirty="0" err="1" smtClean="0"/>
            <a:t>는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현재</a:t>
          </a:r>
          <a:r>
            <a:rPr lang="en-US" sz="1800" kern="1200" dirty="0" smtClean="0"/>
            <a:t> </a:t>
          </a:r>
          <a:r>
            <a:rPr lang="en-US" sz="1800" b="1" kern="1200" dirty="0" err="1" smtClean="0"/>
            <a:t>우리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삶을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영위하는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공간</a:t>
          </a:r>
          <a:r>
            <a:rPr lang="en-US" sz="1800" kern="1200" dirty="0" err="1" smtClean="0"/>
            <a:t>을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제각기</a:t>
          </a:r>
          <a:r>
            <a:rPr lang="en-US" sz="1800" kern="1200" dirty="0" smtClean="0"/>
            <a:t> </a:t>
          </a:r>
          <a:r>
            <a:rPr lang="en-US" sz="1800" b="1" kern="1200" dirty="0" err="1" smtClean="0"/>
            <a:t>축소</a:t>
          </a:r>
          <a:r>
            <a:rPr lang="en-US" sz="1800" b="1" kern="1200" dirty="0" smtClean="0"/>
            <a:t>, </a:t>
          </a:r>
          <a:r>
            <a:rPr lang="en-US" sz="1800" b="1" kern="1200" dirty="0" err="1" smtClean="0"/>
            <a:t>확장</a:t>
          </a:r>
          <a:r>
            <a:rPr lang="en-US" sz="1800" kern="1200" dirty="0" err="1" smtClean="0"/>
            <a:t>시키는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변화를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가져옴</a:t>
          </a:r>
          <a:endParaRPr lang="en-US" sz="1800" kern="1200" dirty="0"/>
        </a:p>
      </dsp:txBody>
      <dsp:txXfrm>
        <a:off x="0" y="3257332"/>
        <a:ext cx="6096000" cy="80301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43F9A9-4269-4130-B8C9-BA7B28A20CB2}">
      <dsp:nvSpPr>
        <dsp:cNvPr id="0" name=""/>
        <dsp:cNvSpPr/>
      </dsp:nvSpPr>
      <dsp:spPr>
        <a:xfrm>
          <a:off x="0" y="19599"/>
          <a:ext cx="60960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/>
            <a:t>- </a:t>
          </a:r>
          <a:r>
            <a:rPr lang="ko-KR" altLang="en-US" sz="2000" kern="1200" dirty="0" smtClean="0"/>
            <a:t>위 </a:t>
          </a:r>
          <a:r>
            <a:rPr lang="en-US" altLang="ko-KR" sz="2000" kern="1200" dirty="0" smtClean="0"/>
            <a:t>6</a:t>
          </a:r>
          <a:r>
            <a:rPr lang="ko-KR" altLang="en-US" sz="2000" kern="1200" dirty="0" smtClean="0"/>
            <a:t>가지 첨단기술은 관련 기술을 개발하고 특허를 </a:t>
          </a:r>
          <a:r>
            <a:rPr lang="ko-KR" altLang="en-US" sz="2000" kern="1200" dirty="0" err="1" smtClean="0"/>
            <a:t>받는데서</a:t>
          </a:r>
          <a:r>
            <a:rPr lang="ko-KR" altLang="en-US" sz="2000" kern="1200" dirty="0" smtClean="0"/>
            <a:t> 끝난다</a:t>
          </a:r>
          <a:r>
            <a:rPr lang="en-US" altLang="ko-KR" sz="2000" kern="1200" dirty="0" smtClean="0"/>
            <a:t>.</a:t>
          </a:r>
          <a:endParaRPr lang="ko-KR" altLang="en-US" sz="2000" kern="1200" dirty="0"/>
        </a:p>
      </dsp:txBody>
      <dsp:txXfrm>
        <a:off x="0" y="19599"/>
        <a:ext cx="6096000" cy="1216800"/>
      </dsp:txXfrm>
    </dsp:sp>
    <dsp:sp modelId="{CEDC8047-AA6B-4B2A-B1D9-E3CD55EC163C}">
      <dsp:nvSpPr>
        <dsp:cNvPr id="0" name=""/>
        <dsp:cNvSpPr/>
      </dsp:nvSpPr>
      <dsp:spPr>
        <a:xfrm>
          <a:off x="0" y="1423600"/>
          <a:ext cx="60960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/>
            <a:t>- </a:t>
          </a:r>
          <a:r>
            <a:rPr lang="ko-KR" altLang="en-US" sz="2000" kern="1200" dirty="0" smtClean="0"/>
            <a:t>따라서 이러한 기술을 이용해서 삶을 개선하려면 이를 실제 사업으로 연결시키는 기술</a:t>
          </a:r>
          <a:endParaRPr lang="ko-KR" altLang="en-US" sz="2000" kern="1200" dirty="0"/>
        </a:p>
      </dsp:txBody>
      <dsp:txXfrm>
        <a:off x="0" y="1423600"/>
        <a:ext cx="6096000" cy="1216800"/>
      </dsp:txXfrm>
    </dsp:sp>
    <dsp:sp modelId="{590EC49A-DAFC-4AB6-AAFA-4B2945B69BDF}">
      <dsp:nvSpPr>
        <dsp:cNvPr id="0" name=""/>
        <dsp:cNvSpPr/>
      </dsp:nvSpPr>
      <dsp:spPr>
        <a:xfrm>
          <a:off x="0" y="2827600"/>
          <a:ext cx="60960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400" kern="1200" dirty="0" smtClean="0"/>
            <a:t>- </a:t>
          </a:r>
          <a:r>
            <a:rPr lang="ko-KR" altLang="en-US" sz="2400" kern="1200" dirty="0" smtClean="0"/>
            <a:t>즉</a:t>
          </a:r>
          <a:r>
            <a:rPr lang="en-US" altLang="ko-KR" sz="2400" kern="1200" dirty="0" smtClean="0"/>
            <a:t>, </a:t>
          </a:r>
          <a:r>
            <a:rPr lang="ko-KR" altLang="en-US" sz="2400" b="1" kern="1200" dirty="0" smtClean="0"/>
            <a:t>경영기술</a:t>
          </a:r>
          <a:r>
            <a:rPr lang="ko-KR" altLang="en-US" sz="2400" kern="1200" dirty="0" smtClean="0"/>
            <a:t>이 필요</a:t>
          </a:r>
          <a:endParaRPr lang="ko-KR" altLang="en-US" sz="2400" kern="1200" dirty="0"/>
        </a:p>
      </dsp:txBody>
      <dsp:txXfrm>
        <a:off x="0" y="2827600"/>
        <a:ext cx="6096000" cy="12168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69F0FA-2F52-461F-B1EF-5DD6F222B0C7}">
      <dsp:nvSpPr>
        <dsp:cNvPr id="0" name=""/>
        <dsp:cNvSpPr/>
      </dsp:nvSpPr>
      <dsp:spPr>
        <a:xfrm>
          <a:off x="0" y="38139"/>
          <a:ext cx="6096000" cy="1287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- </a:t>
          </a:r>
          <a:r>
            <a:rPr lang="en-US" sz="2200" b="1" kern="1200" dirty="0" err="1" smtClean="0"/>
            <a:t>MT</a:t>
          </a:r>
          <a:r>
            <a:rPr lang="en-US" sz="2200" kern="1200" dirty="0" err="1" smtClean="0"/>
            <a:t>는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첨단기술을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사업화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하는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역할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외에</a:t>
          </a:r>
          <a:r>
            <a:rPr lang="en-US" sz="2200" kern="1200" dirty="0" smtClean="0"/>
            <a:t> </a:t>
          </a:r>
          <a:r>
            <a:rPr lang="en-US" sz="2200" kern="1200" dirty="0" smtClean="0"/>
            <a:t>   </a:t>
          </a:r>
          <a:r>
            <a:rPr lang="en-US" sz="2200" b="1" kern="1200" dirty="0" err="1" smtClean="0"/>
            <a:t>사양기업을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첨단기업으로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탈바</a:t>
          </a:r>
          <a:r>
            <a:rPr lang="en-US" sz="2200" kern="1200" dirty="0" smtClean="0"/>
            <a:t> 꿈 </a:t>
          </a:r>
          <a:r>
            <a:rPr lang="en-US" sz="2200" kern="1200" dirty="0" err="1" smtClean="0"/>
            <a:t>시키는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역활도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수행</a:t>
          </a:r>
          <a:endParaRPr lang="en-US" sz="2200" kern="1200" dirty="0"/>
        </a:p>
      </dsp:txBody>
      <dsp:txXfrm>
        <a:off x="0" y="38139"/>
        <a:ext cx="6096000" cy="1287000"/>
      </dsp:txXfrm>
    </dsp:sp>
    <dsp:sp modelId="{A92343FA-085F-483A-A9B8-F0042D6AE7CE}">
      <dsp:nvSpPr>
        <dsp:cNvPr id="0" name=""/>
        <dsp:cNvSpPr/>
      </dsp:nvSpPr>
      <dsp:spPr>
        <a:xfrm>
          <a:off x="0" y="1431287"/>
          <a:ext cx="6096000" cy="1287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200" b="1" kern="1200" dirty="0" smtClean="0"/>
            <a:t>- </a:t>
          </a:r>
          <a:r>
            <a:rPr lang="ko-KR" altLang="en-US" sz="2200" b="1" kern="1200" dirty="0" smtClean="0"/>
            <a:t>산업간</a:t>
          </a:r>
          <a:r>
            <a:rPr lang="ko-KR" altLang="en-US" sz="2200" kern="1200" dirty="0" smtClean="0"/>
            <a:t>의 수익성 차이 보다는 한 </a:t>
          </a:r>
          <a:r>
            <a:rPr lang="ko-KR" altLang="en-US" sz="2200" kern="1200" dirty="0" err="1" smtClean="0"/>
            <a:t>산업안의</a:t>
          </a:r>
          <a:r>
            <a:rPr lang="ko-KR" altLang="en-US" sz="2200" b="1" kern="1200" dirty="0" smtClean="0"/>
            <a:t> </a:t>
          </a:r>
          <a:r>
            <a:rPr lang="ko-KR" altLang="en-US" sz="2200" b="1" kern="1200" dirty="0" smtClean="0"/>
            <a:t> 기업간</a:t>
          </a:r>
          <a:r>
            <a:rPr lang="ko-KR" altLang="en-US" sz="2200" kern="1200" dirty="0" smtClean="0"/>
            <a:t> </a:t>
          </a:r>
          <a:r>
            <a:rPr lang="ko-KR" altLang="en-US" sz="2200" kern="1200" dirty="0" smtClean="0"/>
            <a:t>수익성 차이가 더 큼</a:t>
          </a:r>
          <a:endParaRPr lang="ko-KR" altLang="en-US" sz="2200" kern="1200" dirty="0"/>
        </a:p>
      </dsp:txBody>
      <dsp:txXfrm>
        <a:off x="0" y="1431287"/>
        <a:ext cx="6096000" cy="1287000"/>
      </dsp:txXfrm>
    </dsp:sp>
    <dsp:sp modelId="{D13803D9-1EDC-4BB2-99CB-AE2B2C4CFEF9}">
      <dsp:nvSpPr>
        <dsp:cNvPr id="0" name=""/>
        <dsp:cNvSpPr/>
      </dsp:nvSpPr>
      <dsp:spPr>
        <a:xfrm>
          <a:off x="0" y="2738860"/>
          <a:ext cx="6096000" cy="1287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400" b="1" kern="1200" dirty="0" smtClean="0"/>
            <a:t>- </a:t>
          </a:r>
          <a:r>
            <a:rPr lang="ko-KR" altLang="en-US" sz="2400" b="1" kern="1200" dirty="0" smtClean="0"/>
            <a:t>사양산업</a:t>
          </a:r>
          <a:r>
            <a:rPr lang="ko-KR" altLang="en-US" sz="2400" kern="1200" dirty="0" smtClean="0"/>
            <a:t>이란 존재하지 않고 </a:t>
          </a:r>
          <a:r>
            <a:rPr lang="ko-KR" altLang="en-US" sz="2400" b="1" kern="1200" dirty="0" smtClean="0"/>
            <a:t>사양기업</a:t>
          </a:r>
          <a:r>
            <a:rPr lang="ko-KR" altLang="en-US" sz="2400" kern="1200" dirty="0" smtClean="0"/>
            <a:t> 만 존재</a:t>
          </a:r>
          <a:r>
            <a:rPr lang="en-US" altLang="ko-KR" sz="2400" kern="1200" dirty="0" smtClean="0"/>
            <a:t>.</a:t>
          </a:r>
          <a:endParaRPr lang="ko-KR" altLang="en-US" sz="2400" kern="1200" dirty="0"/>
        </a:p>
      </dsp:txBody>
      <dsp:txXfrm>
        <a:off x="0" y="2738860"/>
        <a:ext cx="6096000" cy="128700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D0353E-89A4-4296-9F85-5F40292AE2A3}">
      <dsp:nvSpPr>
        <dsp:cNvPr id="0" name=""/>
        <dsp:cNvSpPr/>
      </dsp:nvSpPr>
      <dsp:spPr>
        <a:xfrm>
          <a:off x="0" y="203841"/>
          <a:ext cx="6096000" cy="152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 smtClean="0"/>
            <a:t>- MT</a:t>
          </a:r>
          <a:r>
            <a:rPr lang="ko-KR" altLang="en-US" sz="2000" kern="1200" dirty="0" smtClean="0"/>
            <a:t>는 삼국지에 비유한다면 유비나 관우</a:t>
          </a:r>
          <a:r>
            <a:rPr lang="en-US" altLang="ko-KR" sz="2000" kern="1200" dirty="0" smtClean="0"/>
            <a:t>.</a:t>
          </a:r>
          <a:r>
            <a:rPr lang="ko-KR" altLang="en-US" sz="2000" kern="1200" dirty="0" smtClean="0"/>
            <a:t>장비 등 지도자와 장수들의 역할 을 부여하고 </a:t>
          </a:r>
          <a:r>
            <a:rPr lang="ko-KR" altLang="en-US" sz="2000" b="1" kern="1200" dirty="0" smtClean="0"/>
            <a:t>전략을 세우는 제갈공명</a:t>
          </a:r>
          <a:r>
            <a:rPr lang="ko-KR" altLang="en-US" sz="2000" kern="1200" dirty="0" smtClean="0"/>
            <a:t>이다</a:t>
          </a:r>
          <a:r>
            <a:rPr lang="en-US" altLang="ko-KR" sz="2600" kern="1200" dirty="0" smtClean="0"/>
            <a:t>.</a:t>
          </a:r>
          <a:endParaRPr lang="ko-KR" altLang="en-US" sz="2600" kern="1200" dirty="0"/>
        </a:p>
      </dsp:txBody>
      <dsp:txXfrm>
        <a:off x="0" y="203841"/>
        <a:ext cx="6096000" cy="1521000"/>
      </dsp:txXfrm>
    </dsp:sp>
    <dsp:sp modelId="{53F14B63-90D2-4352-91C7-36343A2AD708}">
      <dsp:nvSpPr>
        <dsp:cNvPr id="0" name=""/>
        <dsp:cNvSpPr/>
      </dsp:nvSpPr>
      <dsp:spPr>
        <a:xfrm>
          <a:off x="0" y="2176016"/>
          <a:ext cx="6096000" cy="152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/>
            <a:t>- </a:t>
          </a:r>
          <a:r>
            <a:rPr lang="ko-KR" altLang="en-US" sz="2000" kern="1200" dirty="0" smtClean="0"/>
            <a:t>장비나 관우가 아무리 뛰어난 장수라고 해도 제갈공명 없이 전쟁을 이끌 수 </a:t>
          </a:r>
          <a:r>
            <a:rPr lang="ko-KR" altLang="en-US" sz="2000" kern="1200" dirty="0" err="1" smtClean="0"/>
            <a:t>없었을것임</a:t>
          </a:r>
          <a:r>
            <a:rPr lang="en-US" altLang="ko-KR" sz="2000" kern="1200" dirty="0" smtClean="0"/>
            <a:t>.</a:t>
          </a:r>
          <a:endParaRPr lang="ko-KR" altLang="en-US" sz="2000" kern="1200" dirty="0"/>
        </a:p>
      </dsp:txBody>
      <dsp:txXfrm>
        <a:off x="0" y="2176016"/>
        <a:ext cx="6096000" cy="152100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58C0F5-6774-4967-BEBF-21AC8010D5D7}">
      <dsp:nvSpPr>
        <dsp:cNvPr id="0" name=""/>
        <dsp:cNvSpPr/>
      </dsp:nvSpPr>
      <dsp:spPr>
        <a:xfrm>
          <a:off x="0" y="0"/>
          <a:ext cx="6096000" cy="12253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 smtClean="0"/>
            <a:t>- MT</a:t>
          </a:r>
          <a:r>
            <a:rPr lang="ko-KR" altLang="en-US" sz="2000" kern="1200" dirty="0" smtClean="0"/>
            <a:t>없이는 어떤 첨단기술도 기술을 위한 기술에 불과</a:t>
          </a:r>
          <a:endParaRPr lang="ko-KR" altLang="en-US" sz="2000" kern="1200" dirty="0"/>
        </a:p>
      </dsp:txBody>
      <dsp:txXfrm>
        <a:off x="0" y="0"/>
        <a:ext cx="6096000" cy="1225321"/>
      </dsp:txXfrm>
    </dsp:sp>
    <dsp:sp modelId="{56F0E41B-2BB3-4ECA-90BF-7C8E2E742457}">
      <dsp:nvSpPr>
        <dsp:cNvPr id="0" name=""/>
        <dsp:cNvSpPr/>
      </dsp:nvSpPr>
      <dsp:spPr>
        <a:xfrm>
          <a:off x="0" y="1512176"/>
          <a:ext cx="6096000" cy="2470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/>
            <a:t>- </a:t>
          </a:r>
          <a:r>
            <a:rPr lang="ko-KR" altLang="en-US" sz="2000" kern="1200" dirty="0" smtClean="0"/>
            <a:t>한국의 국가 경쟁력 강화를 위해서는 </a:t>
          </a:r>
          <a:r>
            <a:rPr lang="en-US" altLang="ko-KR" sz="2000" b="1" kern="1200" dirty="0" smtClean="0"/>
            <a:t>MT</a:t>
          </a:r>
          <a:r>
            <a:rPr lang="ko-KR" altLang="en-US" sz="2000" kern="1200" dirty="0" smtClean="0"/>
            <a:t>를 연구대상으로 하는 경영학이 인문</a:t>
          </a:r>
          <a:r>
            <a:rPr lang="en-US" altLang="ko-KR" sz="2000" kern="1200" dirty="0" smtClean="0"/>
            <a:t>.</a:t>
          </a:r>
          <a:r>
            <a:rPr lang="ko-KR" altLang="en-US" sz="2000" kern="1200" dirty="0" smtClean="0"/>
            <a:t>사회과학 등의 순수 과학의 범주에서 </a:t>
          </a:r>
          <a:r>
            <a:rPr lang="ko-KR" altLang="en-US" sz="2000" kern="1200" dirty="0" err="1" smtClean="0"/>
            <a:t>빠져나와</a:t>
          </a:r>
          <a:r>
            <a:rPr lang="ko-KR" altLang="en-US" sz="2000" kern="1200" dirty="0" smtClean="0"/>
            <a:t> 첨단기술을 연구대상 </a:t>
          </a:r>
          <a:r>
            <a:rPr lang="ko-KR" altLang="en-US" sz="2000" kern="1200" dirty="0" err="1" smtClean="0"/>
            <a:t>으로</a:t>
          </a:r>
          <a:r>
            <a:rPr lang="ko-KR" altLang="en-US" sz="2000" kern="1200" dirty="0" smtClean="0"/>
            <a:t> 하는 공학</a:t>
          </a:r>
          <a:r>
            <a:rPr lang="en-US" altLang="ko-KR" sz="2000" kern="1200" dirty="0" smtClean="0"/>
            <a:t>. </a:t>
          </a:r>
          <a:r>
            <a:rPr lang="ko-KR" altLang="en-US" sz="2000" kern="1200" dirty="0" smtClean="0"/>
            <a:t>자연 과학과 함께   </a:t>
          </a:r>
          <a:r>
            <a:rPr lang="ko-KR" altLang="en-US" sz="2000" b="1" kern="1200" dirty="0" smtClean="0"/>
            <a:t>첨단 학문</a:t>
          </a:r>
          <a:r>
            <a:rPr lang="ko-KR" altLang="en-US" sz="2000" kern="1200" dirty="0" smtClean="0"/>
            <a:t>으로 변신하여야 함</a:t>
          </a:r>
          <a:r>
            <a:rPr lang="en-US" altLang="ko-KR" sz="2000" kern="1200" dirty="0" smtClean="0"/>
            <a:t>.</a:t>
          </a:r>
          <a:endParaRPr lang="ko-KR" altLang="en-US" sz="2000" kern="1200" dirty="0"/>
        </a:p>
      </dsp:txBody>
      <dsp:txXfrm>
        <a:off x="0" y="1512176"/>
        <a:ext cx="6096000" cy="2470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BC6F5-31C3-4991-931A-9580FBD3A250}" type="datetimeFigureOut">
              <a:rPr lang="ko-KR" altLang="en-US" smtClean="0"/>
              <a:pPr/>
              <a:t>2016-12-31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C222C-9AA0-4263-907E-59219DF520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2571745"/>
            <a:ext cx="7772400" cy="1000133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00100" y="3929066"/>
            <a:ext cx="7129490" cy="114300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72264" y="635635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297F80BE-58AC-4127-89C9-A41A424C1862}" type="datetime1">
              <a:rPr lang="ko-KR" altLang="en-US" smtClean="0"/>
              <a:pPr/>
              <a:t>2016-12-31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28596" y="6356351"/>
            <a:ext cx="2214578" cy="365125"/>
          </a:xfrm>
        </p:spPr>
        <p:txBody>
          <a:bodyPr/>
          <a:lstStyle>
            <a:lvl1pPr algn="l"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438532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41C9D44D-637C-41D7-BA30-DAD8E88541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2" name="직선 연결선 11"/>
          <p:cNvCxnSpPr/>
          <p:nvPr/>
        </p:nvCxnSpPr>
        <p:spPr>
          <a:xfrm>
            <a:off x="1285852" y="3643314"/>
            <a:ext cx="6500858" cy="1588"/>
          </a:xfrm>
          <a:prstGeom prst="line">
            <a:avLst/>
          </a:prstGeom>
          <a:noFill/>
          <a:ln w="38100" cap="rnd" cmpd="sng" algn="ctr">
            <a:solidFill>
              <a:schemeClr val="tx2">
                <a:shade val="75000"/>
              </a:scheme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115328" cy="45259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2AE9-1533-4EFD-A33D-28C7E4119729}" type="datetime1">
              <a:rPr lang="ko-KR" altLang="en-US" smtClean="0"/>
              <a:pPr/>
              <a:t>2016-12-31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D44D-637C-41D7-BA30-DAD8E88541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072330" y="785795"/>
            <a:ext cx="928694" cy="549434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0034" y="1071546"/>
            <a:ext cx="6472254" cy="5143538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8629-80B9-4B73-ACFC-A8A405DAB7C6}" type="datetime1">
              <a:rPr lang="ko-KR" altLang="en-US" smtClean="0"/>
              <a:pPr/>
              <a:t>2016-12-31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D44D-637C-41D7-BA30-DAD8E88541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6829444" cy="928686"/>
          </a:xfrm>
        </p:spPr>
        <p:txBody>
          <a:bodyPr/>
          <a:lstStyle>
            <a:lvl1pPr>
              <a:defRPr sz="40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930CA-5E2F-43C5-8058-9B886F540BCA}" type="datetime1">
              <a:rPr lang="ko-KR" altLang="en-US" smtClean="0"/>
              <a:pPr/>
              <a:t>2016-12-31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D44D-637C-41D7-BA30-DAD8E88541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500034" y="1357298"/>
            <a:ext cx="6786610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3786190"/>
            <a:ext cx="8286808" cy="857256"/>
          </a:xfrm>
        </p:spPr>
        <p:txBody>
          <a:bodyPr anchor="ctr"/>
          <a:lstStyle>
            <a:lvl1pPr algn="l">
              <a:defRPr sz="44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857760"/>
            <a:ext cx="8215370" cy="1214446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4EC8-599D-43F0-9E40-3CC937832971}" type="datetime1">
              <a:rPr lang="ko-KR" altLang="en-US" smtClean="0"/>
              <a:pPr/>
              <a:t>2016-12-31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D44D-637C-41D7-BA30-DAD8E88541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 flipV="1">
            <a:off x="513495" y="4714884"/>
            <a:ext cx="8201909" cy="29261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959D2-2F5A-4445-A02B-2A637395F207}" type="datetime1">
              <a:rPr lang="ko-KR" altLang="en-US" smtClean="0"/>
              <a:pPr/>
              <a:t>2016-12-31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D44D-637C-41D7-BA30-DAD8E88541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535464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0034" y="1571612"/>
            <a:ext cx="4040188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87860" y="535782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87860" y="1571612"/>
            <a:ext cx="4041775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7238B-D6E0-439D-BB8F-71EE24061974}" type="datetime1">
              <a:rPr lang="ko-KR" altLang="en-US" smtClean="0"/>
              <a:pPr/>
              <a:t>2016-12-31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D44D-637C-41D7-BA30-DAD8E88541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500034" y="6215082"/>
            <a:ext cx="8143932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FF1B-D913-4E37-A2E8-59CC09E6B385}" type="datetime1">
              <a:rPr lang="ko-KR" altLang="en-US" smtClean="0"/>
              <a:pPr/>
              <a:t>2016-12-31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D44D-637C-41D7-BA30-DAD8E88541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57B6-2C10-474C-BD9D-5A739B0DAB12}" type="datetime1">
              <a:rPr lang="ko-KR" altLang="en-US" smtClean="0"/>
              <a:pPr/>
              <a:t>2016-12-31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D44D-637C-41D7-BA30-DAD8E88541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357299"/>
            <a:ext cx="7572428" cy="3643339"/>
          </a:xfrm>
        </p:spPr>
        <p:txBody>
          <a:bodyPr/>
          <a:lstStyle>
            <a:lvl1pPr>
              <a:defRPr sz="24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643866" cy="642942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114" y="5072074"/>
            <a:ext cx="8151852" cy="1054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5D17-87B7-497E-8CF3-A8531DBB4F6D}" type="datetime1">
              <a:rPr lang="ko-KR" altLang="en-US" smtClean="0"/>
              <a:pPr/>
              <a:t>2016-12-31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D44D-637C-41D7-BA30-DAD8E88541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9" name="직선 연결선 8"/>
          <p:cNvCxnSpPr/>
          <p:nvPr/>
        </p:nvCxnSpPr>
        <p:spPr>
          <a:xfrm>
            <a:off x="500034" y="1214422"/>
            <a:ext cx="7572428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4500594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500298" y="5500702"/>
            <a:ext cx="5214974" cy="714380"/>
          </a:xfrm>
        </p:spPr>
        <p:txBody>
          <a:bodyPr/>
          <a:lstStyle>
            <a:lvl1pPr marL="0" indent="0" algn="l">
              <a:buNone/>
              <a:defRPr sz="1400"/>
            </a:lvl1pPr>
            <a:lvl2pPr marL="457200" indent="0" algn="l">
              <a:buNone/>
              <a:defRPr sz="1200"/>
            </a:lvl2pPr>
            <a:lvl3pPr marL="914400" indent="0" algn="l">
              <a:buNone/>
              <a:defRPr sz="1000"/>
            </a:lvl3pPr>
            <a:lvl4pPr marL="1371600" indent="0" algn="l">
              <a:buNone/>
              <a:defRPr sz="900"/>
            </a:lvl4pPr>
            <a:lvl5pPr marL="1828800" indent="0" algn="l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FCD7-20CE-4C51-A4A9-0F40F43C7B87}" type="datetime1">
              <a:rPr lang="ko-KR" altLang="en-US" smtClean="0"/>
              <a:pPr/>
              <a:t>2016-12-31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D44D-637C-41D7-BA30-DAD8E88541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그림 개체 틀 11"/>
          <p:cNvSpPr>
            <a:spLocks noGrp="1"/>
          </p:cNvSpPr>
          <p:nvPr>
            <p:ph type="pic" sz="quarter" idx="1"/>
          </p:nvPr>
        </p:nvSpPr>
        <p:spPr>
          <a:xfrm>
            <a:off x="1785918" y="1000108"/>
            <a:ext cx="5857875" cy="4429125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bg2">
              <a:shade val="50000"/>
            </a:schemeClr>
          </a:solidFill>
          <a:ln w="76200">
            <a:solidFill>
              <a:schemeClr val="bg2">
                <a:tint val="60000"/>
              </a:schemeClr>
            </a:solidFill>
          </a:ln>
        </p:spPr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6829444" cy="85724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85804" y="1500174"/>
            <a:ext cx="8229600" cy="462599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572264" y="6357958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E715A73B-D499-41A6-A659-F2CC2413DA1A}" type="datetime1">
              <a:rPr lang="ko-KR" altLang="en-US" smtClean="0"/>
              <a:pPr/>
              <a:t>2016-12-31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61954" y="6356351"/>
            <a:ext cx="2681286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143372" y="6356351"/>
            <a:ext cx="1114404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41C9D44D-637C-41D7-BA30-DAD8E88541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rtl="0" eaLnBrk="1" latinLnBrk="1" hangingPunct="1">
        <a:spcBef>
          <a:spcPct val="0"/>
        </a:spcBef>
        <a:buNone/>
        <a:defRPr kumimoji="0" sz="4000" b="0" kern="1200"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5400000" scaled="1"/>
            <a:tileRect/>
          </a:gradFill>
          <a:effectLst>
            <a:innerShdw blurRad="50800" dist="50800" dir="13500000">
              <a:srgbClr val="000000">
                <a:alpha val="80000"/>
              </a:srgbClr>
            </a:innerShdw>
          </a:effectLst>
          <a:latin typeface="+mj-ea"/>
          <a:ea typeface="+mj-ea"/>
          <a:cs typeface="HY견고딕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õ"/>
        <a:defRPr kumimoji="0" sz="3200" kern="1200">
          <a:solidFill>
            <a:schemeClr val="tx1"/>
          </a:solidFill>
          <a:latin typeface="+mn-ea"/>
          <a:ea typeface="+mn-ea"/>
          <a:cs typeface="맑은 고딕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â"/>
        <a:defRPr kumimoji="0" sz="2800" kern="1200">
          <a:solidFill>
            <a:schemeClr val="tx1"/>
          </a:solidFill>
          <a:latin typeface="+mn-ea"/>
          <a:ea typeface="+mn-ea"/>
          <a:cs typeface="맑은 고딕"/>
        </a:defRPr>
      </a:lvl2pPr>
      <a:lvl3pPr marL="1143000" indent="-22860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 2"/>
        <a:buChar char="Ý"/>
        <a:defRPr kumimoji="0" sz="2400" kern="1200">
          <a:solidFill>
            <a:schemeClr val="tx1"/>
          </a:solidFill>
          <a:latin typeface="+mn-ea"/>
          <a:ea typeface="+mn-ea"/>
          <a:cs typeface="맑은 고딕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 2"/>
        <a:buChar char="×"/>
        <a:defRPr kumimoji="0" sz="2200" kern="1200">
          <a:solidFill>
            <a:schemeClr val="tx1"/>
          </a:solidFill>
          <a:latin typeface="+mn-ea"/>
          <a:ea typeface="+mn-ea"/>
          <a:cs typeface="맑은 고딕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 2"/>
        <a:buChar char="Ð"/>
        <a:defRPr kumimoji="0" sz="2000" kern="1200">
          <a:solidFill>
            <a:schemeClr val="tx1"/>
          </a:solidFill>
          <a:latin typeface="+mn-ea"/>
          <a:ea typeface="+mn-ea"/>
          <a:cs typeface="맑은 고딕"/>
        </a:defRPr>
      </a:lvl5pPr>
      <a:lvl6pPr marL="2514600" indent="-228600" algn="l" rtl="0" eaLnBrk="1" latinLnBrk="1" hangingPunct="1">
        <a:spcBef>
          <a:spcPct val="20000"/>
        </a:spcBef>
        <a:buClr>
          <a:schemeClr val="accent4">
            <a:tint val="60000"/>
          </a:schemeClr>
        </a:buClr>
        <a:buSzPct val="60000"/>
        <a:buFont typeface="Wingdings 2"/>
        <a:buChar char="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SzPct val="50000"/>
        <a:buFont typeface="Wingdings 2"/>
        <a:buChar char="Ý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3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1043608" y="1916832"/>
          <a:ext cx="634704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D44D-637C-41D7-BA30-DAD8E885416E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다이어그램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D44D-637C-41D7-BA30-DAD8E885416E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0" y="155679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D44D-637C-41D7-BA30-DAD8E885416E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다이어그램 1"/>
          <p:cNvGraphicFramePr/>
          <p:nvPr/>
        </p:nvGraphicFramePr>
        <p:xfrm>
          <a:off x="1524000" y="1397000"/>
          <a:ext cx="6096000" cy="3904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D44D-637C-41D7-BA30-DAD8E885416E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다이어그램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D44D-637C-41D7-BA30-DAD8E885416E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다이어그램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D44D-637C-41D7-BA30-DAD8E885416E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다이어그램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D44D-637C-41D7-BA30-DAD8E885416E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다이어그램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D44D-637C-41D7-BA30-DAD8E885416E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다이어그램 1"/>
          <p:cNvGraphicFramePr/>
          <p:nvPr/>
        </p:nvGraphicFramePr>
        <p:xfrm>
          <a:off x="1524000" y="1268760"/>
          <a:ext cx="6096000" cy="41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D44D-637C-41D7-BA30-DAD8E885416E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보자기">
  <a:themeElements>
    <a:clrScheme name="보자기">
      <a:dk1>
        <a:sysClr val="windowText" lastClr="000000"/>
      </a:dk1>
      <a:lt1>
        <a:sysClr val="window" lastClr="FFFFFF"/>
      </a:lt1>
      <a:dk2>
        <a:srgbClr val="006270"/>
      </a:dk2>
      <a:lt2>
        <a:srgbClr val="FBFEC6"/>
      </a:lt2>
      <a:accent1>
        <a:srgbClr val="A0C435"/>
      </a:accent1>
      <a:accent2>
        <a:srgbClr val="F29F26"/>
      </a:accent2>
      <a:accent3>
        <a:srgbClr val="08BBDB"/>
      </a:accent3>
      <a:accent4>
        <a:srgbClr val="687CDD"/>
      </a:accent4>
      <a:accent5>
        <a:srgbClr val="28C874"/>
      </a:accent5>
      <a:accent6>
        <a:srgbClr val="E47963"/>
      </a:accent6>
      <a:hlink>
        <a:srgbClr val="64C143"/>
      </a:hlink>
      <a:folHlink>
        <a:srgbClr val="9A9A9A"/>
      </a:folHlink>
    </a:clrScheme>
    <a:fontScheme name="보자기">
      <a:maj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HY견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보자기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45000"/>
                <a:shade val="95000"/>
                <a:hueMod val="100000"/>
                <a:satMod val="100000"/>
              </a:schemeClr>
            </a:gs>
            <a:gs pos="5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50000">
              <a:schemeClr val="phClr">
                <a:tint val="100000"/>
                <a:shade val="50000"/>
                <a:hueMod val="100000"/>
                <a:satMod val="100000"/>
              </a:schemeClr>
            </a:gs>
            <a:gs pos="100000">
              <a:schemeClr val="phClr">
                <a:tint val="75000"/>
                <a:shade val="100000"/>
                <a:hueMod val="100000"/>
                <a:satMod val="100000"/>
              </a:schemeClr>
            </a:gs>
          </a:gsLst>
          <a:lin ang="1350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38100" dir="2400000" algn="br">
              <a:srgbClr val="000000">
                <a:alpha val="70588"/>
              </a:srgbClr>
            </a:outerShdw>
          </a:effectLst>
        </a:effectStyle>
        <a:effectStyle>
          <a:effectLst>
            <a:outerShdw blurRad="63500" dist="50800" dir="2400000" sx="96000" sy="96000">
              <a:srgbClr val="000000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l">
              <a:rot lat="0" lon="600000" rev="5100000"/>
            </a:lightRig>
          </a:scene3d>
          <a:sp3d prstMaterial="plastic">
            <a:bevelT w="38100" h="25400"/>
            <a:contourClr>
              <a:srgbClr val="FFFFFF">
                <a:alpha val="0"/>
              </a:srgbClr>
            </a:contourClr>
          </a:sp3d>
        </a:effectStyle>
        <a:effectStyle>
          <a:effectLst>
            <a:outerShdw blurRad="63500" dist="63500" dir="600000" sx="96000" sy="96000">
              <a:srgbClr val="0F0F0F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600000" rev="5100000"/>
            </a:lightRig>
          </a:scene3d>
          <a:sp3d prstMaterial="plastic">
            <a:bevelT w="114300" h="1143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45000"/>
                <a:hueMod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47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Wrapper</Template>
  <TotalTime>150</TotalTime>
  <Words>298</Words>
  <Application>Microsoft Office PowerPoint</Application>
  <PresentationFormat>화면 슬라이드 쇼(4:3)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보자기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14</cp:revision>
  <dcterms:created xsi:type="dcterms:W3CDTF">2016-12-31T03:29:10Z</dcterms:created>
  <dcterms:modified xsi:type="dcterms:W3CDTF">2016-12-31T06:17:42Z</dcterms:modified>
</cp:coreProperties>
</file>