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81.png"/><Relationship Id="rId7" Type="http://schemas.openxmlformats.org/officeDocument/2006/relationships/image" Target="../media/image6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84.png"/><Relationship Id="rId5" Type="http://schemas.openxmlformats.org/officeDocument/2006/relationships/image" Target="../media/image4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56.png"/><Relationship Id="rId19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6.png"/><Relationship Id="rId18" Type="http://schemas.openxmlformats.org/officeDocument/2006/relationships/image" Target="../media/image97.png"/><Relationship Id="rId26" Type="http://schemas.openxmlformats.org/officeDocument/2006/relationships/image" Target="../media/image103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93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20" Type="http://schemas.openxmlformats.org/officeDocument/2006/relationships/image" Target="../media/image66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2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91.png"/><Relationship Id="rId19" Type="http://schemas.openxmlformats.org/officeDocument/2006/relationships/image" Target="../media/image98.png"/><Relationship Id="rId31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0.png"/><Relationship Id="rId14" Type="http://schemas.openxmlformats.org/officeDocument/2006/relationships/image" Target="../media/image57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.png"/><Relationship Id="rId21" Type="http://schemas.openxmlformats.org/officeDocument/2006/relationships/image" Target="../media/image123.png"/><Relationship Id="rId7" Type="http://schemas.openxmlformats.org/officeDocument/2006/relationships/image" Target="../media/image6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4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0" y="6134100"/>
            <a:ext cx="2336800" cy="1498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632200" y="6565900"/>
            <a:ext cx="965200" cy="952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6200" y="2616200"/>
            <a:ext cx="5588000" cy="5588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3987800"/>
            <a:ext cx="2794000" cy="2794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661400" y="6565900"/>
            <a:ext cx="965200" cy="952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8100" y="2616200"/>
            <a:ext cx="5588000" cy="558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00" y="3987800"/>
            <a:ext cx="2794000" cy="2794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690600" y="6565900"/>
            <a:ext cx="965200" cy="952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616200"/>
            <a:ext cx="5588000" cy="5588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6200" y="3987800"/>
            <a:ext cx="2794000" cy="27940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1800" y="6578600"/>
            <a:ext cx="9144000" cy="3619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800" y="7454900"/>
            <a:ext cx="4572000" cy="18161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0900" y="6654800"/>
            <a:ext cx="9144000" cy="3619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7454900"/>
            <a:ext cx="4572000" cy="18161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6600" y="6578600"/>
            <a:ext cx="9144000" cy="3619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7200" y="7454900"/>
            <a:ext cx="4572000" cy="1816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0900" y="4419600"/>
            <a:ext cx="1435100" cy="14351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9300" y="7454900"/>
            <a:ext cx="2806700" cy="19431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3300" y="5816600"/>
            <a:ext cx="3073400" cy="889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300" y="749300"/>
            <a:ext cx="1968500" cy="11303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9900" y="685800"/>
            <a:ext cx="3086100" cy="1295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4900" y="1981200"/>
            <a:ext cx="13677900" cy="19939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02500" y="5816600"/>
            <a:ext cx="3073400" cy="889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4700" y="4483100"/>
            <a:ext cx="1498600" cy="1384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35000" y="4521200"/>
            <a:ext cx="1689100" cy="13335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344400" y="5816600"/>
            <a:ext cx="3136900" cy="889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12000" y="7480300"/>
            <a:ext cx="3670300" cy="23495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077700" y="7454900"/>
            <a:ext cx="31369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84900" y="-1028700"/>
            <a:ext cx="30861000" cy="13335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400" y="2184400"/>
            <a:ext cx="15430500" cy="6667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600" y="5918200"/>
            <a:ext cx="14808200" cy="38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00" y="1981200"/>
            <a:ext cx="2667000" cy="609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800" y="6134100"/>
            <a:ext cx="3048000" cy="60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7010400"/>
            <a:ext cx="40132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9500" y="7073900"/>
            <a:ext cx="1206500" cy="685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6337300"/>
            <a:ext cx="5308600" cy="762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2717800"/>
            <a:ext cx="14363700" cy="374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749300"/>
            <a:ext cx="1879600" cy="1130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900" y="749300"/>
            <a:ext cx="3340100" cy="1219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3000" y="1892300"/>
            <a:ext cx="3378200" cy="914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4300" y="6045200"/>
            <a:ext cx="3492500" cy="927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0" y="6908800"/>
            <a:ext cx="113665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1700" y="330200"/>
            <a:ext cx="14846300" cy="10883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2959100"/>
            <a:ext cx="7429500" cy="54483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0900" y="330200"/>
            <a:ext cx="14668500" cy="10883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2300" y="2959100"/>
            <a:ext cx="7340600" cy="5448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47800" y="622300"/>
            <a:ext cx="13322300" cy="10160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0500" y="609600"/>
            <a:ext cx="13322300" cy="1016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8100" y="2120900"/>
            <a:ext cx="47498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800" y="749300"/>
            <a:ext cx="18669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9900" y="749300"/>
            <a:ext cx="4114800" cy="1219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2120900"/>
            <a:ext cx="4749800" cy="927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0300" y="8648700"/>
            <a:ext cx="12471400" cy="838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71400" y="6451600"/>
            <a:ext cx="33020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9400" y="6477000"/>
            <a:ext cx="4064000" cy="812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900" y="5727700"/>
            <a:ext cx="4711700" cy="812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96700" y="5727700"/>
            <a:ext cx="47117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4445000"/>
            <a:ext cx="40513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300" y="3162300"/>
            <a:ext cx="5969000" cy="901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800" y="749300"/>
            <a:ext cx="18542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34417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40000">
            <a:off x="7315200" y="4025900"/>
            <a:ext cx="33147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260000">
            <a:off x="7442200" y="6959600"/>
            <a:ext cx="31750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80000">
            <a:off x="7404100" y="4965700"/>
            <a:ext cx="29972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420000">
            <a:off x="7404100" y="5892800"/>
            <a:ext cx="30353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0300" y="7124700"/>
            <a:ext cx="4559300" cy="927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20800" y="5791200"/>
            <a:ext cx="5651500" cy="9017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36300" y="5715000"/>
            <a:ext cx="45466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2900" y="4457700"/>
            <a:ext cx="35814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300" y="3175000"/>
            <a:ext cx="4572000" cy="927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749300"/>
            <a:ext cx="10160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51054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4100" y="3479800"/>
            <a:ext cx="18288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020000">
            <a:off x="7493000" y="7213600"/>
            <a:ext cx="19685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2200" y="4914900"/>
            <a:ext cx="18415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">
            <a:off x="7404100" y="6235700"/>
            <a:ext cx="19812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2628900"/>
            <a:ext cx="7785100" cy="2032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3086100"/>
            <a:ext cx="3898900" cy="10160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0600" y="4102100"/>
            <a:ext cx="14351000" cy="2032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1200" y="4546600"/>
            <a:ext cx="7175500" cy="10160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5715000"/>
            <a:ext cx="7785100" cy="2032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6159500"/>
            <a:ext cx="3898900" cy="10160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09700" y="7124700"/>
            <a:ext cx="5511800" cy="9271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4000" y="5803900"/>
            <a:ext cx="5422900" cy="9271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69500" y="3251200"/>
            <a:ext cx="3454400" cy="13716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56800" y="4686300"/>
            <a:ext cx="6502400" cy="9271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44100" y="6324600"/>
            <a:ext cx="34417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5800" y="-40386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6350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5900" y="-35560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8636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8161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700" y="1308100"/>
            <a:ext cx="9906000" cy="6248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2705100"/>
            <a:ext cx="4953000" cy="3124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800" y="2679700"/>
            <a:ext cx="4356100" cy="330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00" y="749300"/>
            <a:ext cx="1003300" cy="1130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" y="800100"/>
            <a:ext cx="3416300" cy="1803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41300" y="5486400"/>
            <a:ext cx="9906000" cy="2311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1700" y="5994400"/>
            <a:ext cx="4953000" cy="1155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8600" y="6654800"/>
            <a:ext cx="9906000" cy="2921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700" y="7302500"/>
            <a:ext cx="4953000" cy="14605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740000">
            <a:off x="7315200" y="7112000"/>
            <a:ext cx="3378200" cy="1270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260000">
            <a:off x="7277100" y="4495800"/>
            <a:ext cx="3175000" cy="1270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720000">
            <a:off x="7378700" y="5994400"/>
            <a:ext cx="30099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0800" y="7264400"/>
            <a:ext cx="3721100" cy="1625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3500" y="5994400"/>
            <a:ext cx="4406900" cy="1320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49000" y="5740400"/>
            <a:ext cx="4521200" cy="16002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3327400"/>
            <a:ext cx="1905000" cy="1905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89100" y="3797300"/>
            <a:ext cx="952500" cy="9525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2100" y="3886200"/>
            <a:ext cx="1308100" cy="901700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5626100"/>
            <a:ext cx="1905000" cy="19050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89100" y="6096000"/>
            <a:ext cx="952500" cy="9525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49400" y="6172200"/>
            <a:ext cx="1371600" cy="901700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7086600"/>
            <a:ext cx="1905000" cy="19050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89100" y="7556500"/>
            <a:ext cx="952500" cy="952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62100" y="7632700"/>
            <a:ext cx="13462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749300"/>
            <a:ext cx="10541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900" y="749300"/>
            <a:ext cx="3708400" cy="1219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300" y="3835400"/>
            <a:ext cx="9906000" cy="2019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900" y="4533900"/>
            <a:ext cx="7645400" cy="120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500" y="3822700"/>
            <a:ext cx="6959600" cy="147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6159500"/>
            <a:ext cx="9906000" cy="1130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7670800"/>
            <a:ext cx="9906000" cy="1130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900" y="8204200"/>
            <a:ext cx="8153400" cy="1219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9500" y="7645400"/>
            <a:ext cx="2451100" cy="1473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2324100"/>
            <a:ext cx="99060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500" y="2311400"/>
            <a:ext cx="7747000" cy="1473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4900" y="2882900"/>
            <a:ext cx="6934200" cy="1231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4900" y="5054600"/>
            <a:ext cx="5143500" cy="12065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47900" y="3987800"/>
            <a:ext cx="901700" cy="9525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0600" y="6286500"/>
            <a:ext cx="850900" cy="876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6800" y="7848600"/>
            <a:ext cx="876300" cy="723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0600" y="2400300"/>
            <a:ext cx="863600" cy="927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19500" y="6146800"/>
            <a:ext cx="4394200" cy="1473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44900" y="6654800"/>
            <a:ext cx="5969000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2006-08-16T00:00:00Z</dcterms:created>
  <dcterms:modified xsi:type="dcterms:W3CDTF">2025-11-11T01:26:27Z</dcterms:modified>
</cp:coreProperties>
</file>