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87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.png"/><Relationship Id="rId21" Type="http://schemas.openxmlformats.org/officeDocument/2006/relationships/image" Target="../media/image39.png"/><Relationship Id="rId7" Type="http://schemas.openxmlformats.org/officeDocument/2006/relationships/image" Target="../media/image6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1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9.png"/><Relationship Id="rId5" Type="http://schemas.openxmlformats.org/officeDocument/2006/relationships/image" Target="../media/image4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2.png"/><Relationship Id="rId21" Type="http://schemas.openxmlformats.org/officeDocument/2006/relationships/image" Target="../media/image53.png"/><Relationship Id="rId7" Type="http://schemas.openxmlformats.org/officeDocument/2006/relationships/image" Target="../media/image6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1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3.png"/><Relationship Id="rId5" Type="http://schemas.openxmlformats.org/officeDocument/2006/relationships/image" Target="../media/image4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2.png"/><Relationship Id="rId21" Type="http://schemas.openxmlformats.org/officeDocument/2006/relationships/image" Target="../media/image67.png"/><Relationship Id="rId7" Type="http://schemas.openxmlformats.org/officeDocument/2006/relationships/image" Target="../media/image6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2" Type="http://schemas.openxmlformats.org/officeDocument/2006/relationships/image" Target="../media/image1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5" Type="http://schemas.openxmlformats.org/officeDocument/2006/relationships/image" Target="../media/image4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3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26" Type="http://schemas.openxmlformats.org/officeDocument/2006/relationships/image" Target="../media/image86.png"/><Relationship Id="rId3" Type="http://schemas.openxmlformats.org/officeDocument/2006/relationships/image" Target="../media/image2.png"/><Relationship Id="rId21" Type="http://schemas.openxmlformats.org/officeDocument/2006/relationships/image" Target="../media/image81.png"/><Relationship Id="rId7" Type="http://schemas.openxmlformats.org/officeDocument/2006/relationships/image" Target="../media/image6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5" Type="http://schemas.openxmlformats.org/officeDocument/2006/relationships/image" Target="../media/image85.png"/><Relationship Id="rId2" Type="http://schemas.openxmlformats.org/officeDocument/2006/relationships/image" Target="../media/image1.png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57.png"/><Relationship Id="rId24" Type="http://schemas.openxmlformats.org/officeDocument/2006/relationships/image" Target="../media/image84.png"/><Relationship Id="rId5" Type="http://schemas.openxmlformats.org/officeDocument/2006/relationships/image" Target="../media/image4.pn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28" Type="http://schemas.openxmlformats.org/officeDocument/2006/relationships/image" Target="../media/image88.png"/><Relationship Id="rId10" Type="http://schemas.openxmlformats.org/officeDocument/2006/relationships/image" Target="../media/image56.png"/><Relationship Id="rId19" Type="http://schemas.openxmlformats.org/officeDocument/2006/relationships/image" Target="../media/image79.png"/><Relationship Id="rId4" Type="http://schemas.openxmlformats.org/officeDocument/2006/relationships/image" Target="../media/image3.png"/><Relationship Id="rId9" Type="http://schemas.openxmlformats.org/officeDocument/2006/relationships/image" Target="../media/image55.png"/><Relationship Id="rId14" Type="http://schemas.openxmlformats.org/officeDocument/2006/relationships/image" Target="../media/image74.png"/><Relationship Id="rId22" Type="http://schemas.openxmlformats.org/officeDocument/2006/relationships/image" Target="../media/image82.png"/><Relationship Id="rId27" Type="http://schemas.openxmlformats.org/officeDocument/2006/relationships/image" Target="../media/image8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56.png"/><Relationship Id="rId18" Type="http://schemas.openxmlformats.org/officeDocument/2006/relationships/image" Target="../media/image97.png"/><Relationship Id="rId26" Type="http://schemas.openxmlformats.org/officeDocument/2006/relationships/image" Target="../media/image103.png"/><Relationship Id="rId3" Type="http://schemas.openxmlformats.org/officeDocument/2006/relationships/image" Target="../media/image2.png"/><Relationship Id="rId21" Type="http://schemas.openxmlformats.org/officeDocument/2006/relationships/image" Target="../media/image67.png"/><Relationship Id="rId7" Type="http://schemas.openxmlformats.org/officeDocument/2006/relationships/image" Target="../media/image6.png"/><Relationship Id="rId12" Type="http://schemas.openxmlformats.org/officeDocument/2006/relationships/image" Target="../media/image93.png"/><Relationship Id="rId17" Type="http://schemas.openxmlformats.org/officeDocument/2006/relationships/image" Target="../media/image96.png"/><Relationship Id="rId25" Type="http://schemas.openxmlformats.org/officeDocument/2006/relationships/image" Target="../media/image102.png"/><Relationship Id="rId2" Type="http://schemas.openxmlformats.org/officeDocument/2006/relationships/image" Target="../media/image1.png"/><Relationship Id="rId16" Type="http://schemas.openxmlformats.org/officeDocument/2006/relationships/image" Target="../media/image95.png"/><Relationship Id="rId20" Type="http://schemas.openxmlformats.org/officeDocument/2006/relationships/image" Target="../media/image66.png"/><Relationship Id="rId29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2.png"/><Relationship Id="rId24" Type="http://schemas.openxmlformats.org/officeDocument/2006/relationships/image" Target="../media/image101.png"/><Relationship Id="rId32" Type="http://schemas.openxmlformats.org/officeDocument/2006/relationships/image" Target="../media/image109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23" Type="http://schemas.openxmlformats.org/officeDocument/2006/relationships/image" Target="../media/image100.png"/><Relationship Id="rId28" Type="http://schemas.openxmlformats.org/officeDocument/2006/relationships/image" Target="../media/image105.png"/><Relationship Id="rId10" Type="http://schemas.openxmlformats.org/officeDocument/2006/relationships/image" Target="../media/image91.png"/><Relationship Id="rId19" Type="http://schemas.openxmlformats.org/officeDocument/2006/relationships/image" Target="../media/image98.png"/><Relationship Id="rId31" Type="http://schemas.openxmlformats.org/officeDocument/2006/relationships/image" Target="../media/image108.png"/><Relationship Id="rId4" Type="http://schemas.openxmlformats.org/officeDocument/2006/relationships/image" Target="../media/image3.png"/><Relationship Id="rId9" Type="http://schemas.openxmlformats.org/officeDocument/2006/relationships/image" Target="../media/image90.png"/><Relationship Id="rId14" Type="http://schemas.openxmlformats.org/officeDocument/2006/relationships/image" Target="../media/image57.png"/><Relationship Id="rId22" Type="http://schemas.openxmlformats.org/officeDocument/2006/relationships/image" Target="../media/image99.png"/><Relationship Id="rId27" Type="http://schemas.openxmlformats.org/officeDocument/2006/relationships/image" Target="../media/image104.png"/><Relationship Id="rId30" Type="http://schemas.openxmlformats.org/officeDocument/2006/relationships/image" Target="../media/image10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3" Type="http://schemas.openxmlformats.org/officeDocument/2006/relationships/image" Target="../media/image2.png"/><Relationship Id="rId21" Type="http://schemas.openxmlformats.org/officeDocument/2006/relationships/image" Target="../media/image123.png"/><Relationship Id="rId7" Type="http://schemas.openxmlformats.org/officeDocument/2006/relationships/image" Target="../media/image6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" Type="http://schemas.openxmlformats.org/officeDocument/2006/relationships/image" Target="../media/image1.png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3.png"/><Relationship Id="rId24" Type="http://schemas.openxmlformats.org/officeDocument/2006/relationships/image" Target="../media/image126.png"/><Relationship Id="rId5" Type="http://schemas.openxmlformats.org/officeDocument/2006/relationships/image" Target="../media/image4.png"/><Relationship Id="rId15" Type="http://schemas.openxmlformats.org/officeDocument/2006/relationships/image" Target="../media/image117.png"/><Relationship Id="rId23" Type="http://schemas.openxmlformats.org/officeDocument/2006/relationships/image" Target="../media/image125.png"/><Relationship Id="rId10" Type="http://schemas.openxmlformats.org/officeDocument/2006/relationships/image" Target="../media/image112.png"/><Relationship Id="rId19" Type="http://schemas.openxmlformats.org/officeDocument/2006/relationships/image" Target="../media/image121.png"/><Relationship Id="rId4" Type="http://schemas.openxmlformats.org/officeDocument/2006/relationships/image" Target="../media/image3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Relationship Id="rId22" Type="http://schemas.openxmlformats.org/officeDocument/2006/relationships/image" Target="../media/image1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91500" y="-4191000"/>
            <a:ext cx="34671000" cy="18669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0" y="469900"/>
            <a:ext cx="17335500" cy="93345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708900" y="-3708400"/>
            <a:ext cx="33718500" cy="17716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" y="711200"/>
            <a:ext cx="16865600" cy="8864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1663700"/>
            <a:ext cx="16865600" cy="7912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500" y="6134100"/>
            <a:ext cx="2336800" cy="1498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3632200" y="6565900"/>
            <a:ext cx="965200" cy="9525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6200" y="2616200"/>
            <a:ext cx="5588000" cy="55880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7800" y="3987800"/>
            <a:ext cx="2794000" cy="27940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8661400" y="6565900"/>
            <a:ext cx="965200" cy="9525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8100" y="2616200"/>
            <a:ext cx="5588000" cy="55880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47000" y="3987800"/>
            <a:ext cx="2794000" cy="27940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13690600" y="6565900"/>
            <a:ext cx="965200" cy="95250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17300" y="2616200"/>
            <a:ext cx="5588000" cy="55880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6200" y="3987800"/>
            <a:ext cx="2794000" cy="2794000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31800" y="6578600"/>
            <a:ext cx="9144000" cy="36195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28800" y="7454900"/>
            <a:ext cx="4572000" cy="1816100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60900" y="6654800"/>
            <a:ext cx="9144000" cy="36195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58000" y="7454900"/>
            <a:ext cx="4572000" cy="1816100"/>
          </a:xfrm>
          <a:prstGeom prst="rect">
            <a:avLst/>
          </a:prstGeom>
        </p:spPr>
      </p:pic>
      <p:grpSp>
        <p:nvGrpSpPr>
          <p:cNvPr id="31" name="Group 3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26600" y="6578600"/>
            <a:ext cx="9144000" cy="36195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887200" y="7454900"/>
            <a:ext cx="4572000" cy="18161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90900" y="4419600"/>
            <a:ext cx="1435100" cy="14351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19300" y="7454900"/>
            <a:ext cx="2806700" cy="19431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73300" y="5816600"/>
            <a:ext cx="3073400" cy="8890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8300" y="749300"/>
            <a:ext cx="1968500" cy="11303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39900" y="685800"/>
            <a:ext cx="3086100" cy="12954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74900" y="1981200"/>
            <a:ext cx="13677900" cy="19939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302500" y="5816600"/>
            <a:ext cx="3073400" cy="889000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394700" y="4483100"/>
            <a:ext cx="1498600" cy="138430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335000" y="4521200"/>
            <a:ext cx="1689100" cy="133350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344400" y="5816600"/>
            <a:ext cx="3136900" cy="88900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112000" y="7480300"/>
            <a:ext cx="3670300" cy="234950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077700" y="7454900"/>
            <a:ext cx="3136900" cy="1574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91500" y="-4191000"/>
            <a:ext cx="34671000" cy="18669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469900"/>
            <a:ext cx="17335500" cy="93345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708900" y="-3708400"/>
            <a:ext cx="33718500" cy="17716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" y="711200"/>
            <a:ext cx="16865600" cy="8864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1663700"/>
            <a:ext cx="16865600" cy="79121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184900" y="-1028700"/>
            <a:ext cx="30861000" cy="133350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2400" y="2184400"/>
            <a:ext cx="15430500" cy="66675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476250000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5600" y="5918200"/>
            <a:ext cx="14808200" cy="381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74800" y="1981200"/>
            <a:ext cx="2667000" cy="6096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74800" y="6134100"/>
            <a:ext cx="3048000" cy="6096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38600" y="7010400"/>
            <a:ext cx="4013200" cy="7620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49500" y="7073900"/>
            <a:ext cx="1206500" cy="685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19600" y="6337300"/>
            <a:ext cx="5308600" cy="7620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24000" y="2717800"/>
            <a:ext cx="14363700" cy="37465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9100" y="749300"/>
            <a:ext cx="1879600" cy="11303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39900" y="749300"/>
            <a:ext cx="3340100" cy="12192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43000" y="1892300"/>
            <a:ext cx="3378200" cy="9144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84300" y="6045200"/>
            <a:ext cx="3492500" cy="9271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24000" y="6908800"/>
            <a:ext cx="113665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91500" y="-4191000"/>
            <a:ext cx="34671000" cy="18669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0" y="469900"/>
            <a:ext cx="17335500" cy="93345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708900" y="-3708400"/>
            <a:ext cx="33718500" cy="17716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" y="711200"/>
            <a:ext cx="16865600" cy="8864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1663700"/>
            <a:ext cx="16865600" cy="79121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171700" y="330200"/>
            <a:ext cx="14846300" cy="10883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0500" y="2959100"/>
            <a:ext cx="7429500" cy="54483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30900" y="330200"/>
            <a:ext cx="14668500" cy="108839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12300" y="2959100"/>
            <a:ext cx="7340600" cy="54483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447800" y="622300"/>
            <a:ext cx="13322300" cy="10160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40500" y="609600"/>
            <a:ext cx="13322300" cy="101600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08100" y="2120900"/>
            <a:ext cx="4749800" cy="9271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1800" y="749300"/>
            <a:ext cx="1866900" cy="11303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39900" y="749300"/>
            <a:ext cx="4114800" cy="12192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59900" y="2120900"/>
            <a:ext cx="4749800" cy="9271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30300" y="8648700"/>
            <a:ext cx="12471400" cy="8382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471400" y="6451600"/>
            <a:ext cx="3302000" cy="8128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89400" y="6477000"/>
            <a:ext cx="4064000" cy="8128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71900" y="5727700"/>
            <a:ext cx="4711700" cy="8128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696700" y="5727700"/>
            <a:ext cx="4711700" cy="812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91500" y="-4191000"/>
            <a:ext cx="34671000" cy="18669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0" y="469900"/>
            <a:ext cx="17335500" cy="93345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708900" y="-3708400"/>
            <a:ext cx="33718500" cy="17716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" y="711200"/>
            <a:ext cx="16865600" cy="8864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1663700"/>
            <a:ext cx="16865600" cy="79121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41300" y="2501900"/>
            <a:ext cx="9906000" cy="23114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1700" y="3009900"/>
            <a:ext cx="4953000" cy="11557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41300" y="3810000"/>
            <a:ext cx="9906000" cy="23114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1700" y="4318000"/>
            <a:ext cx="4953000" cy="11557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2200" y="4445000"/>
            <a:ext cx="4051300" cy="9017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3300" y="3162300"/>
            <a:ext cx="5969000" cy="9017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1800" y="749300"/>
            <a:ext cx="1854200" cy="11303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39900" y="749300"/>
            <a:ext cx="3441700" cy="121920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41300" y="5130800"/>
            <a:ext cx="9906000" cy="23114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1700" y="5638800"/>
            <a:ext cx="4953000" cy="1155700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41300" y="6438900"/>
            <a:ext cx="9906000" cy="23114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1700" y="6946900"/>
            <a:ext cx="4953000" cy="1155700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>
            <a:off x="2147483647" y="2147483647"/>
            <a:ext cx="2147483647" cy="1714500000"/>
            <a:chOff x="0" y="0"/>
            <a:chExt cx="0" cy="0"/>
          </a:xfrm>
        </p:grpSpPr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140000">
            <a:off x="7315200" y="4025900"/>
            <a:ext cx="3314700" cy="127000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>
            <a:off x="2147483647" y="2147483647"/>
            <a:ext cx="2147483647" cy="1714500000"/>
            <a:chOff x="0" y="0"/>
            <a:chExt cx="0" cy="0"/>
          </a:xfrm>
        </p:grpSpPr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-1260000">
            <a:off x="7442200" y="6959600"/>
            <a:ext cx="3175000" cy="127000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2147483647" y="2147483647"/>
            <a:ext cx="2147483647" cy="1714500000"/>
            <a:chOff x="0" y="0"/>
            <a:chExt cx="0" cy="0"/>
          </a:xfrm>
        </p:grpSpPr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480000">
            <a:off x="7404100" y="4965700"/>
            <a:ext cx="2997200" cy="127000"/>
          </a:xfrm>
          <a:prstGeom prst="rect">
            <a:avLst/>
          </a:prstGeom>
        </p:spPr>
      </p:pic>
      <p:grpSp>
        <p:nvGrpSpPr>
          <p:cNvPr id="34" name="Group 34"/>
          <p:cNvGrpSpPr/>
          <p:nvPr/>
        </p:nvGrpSpPr>
        <p:grpSpPr>
          <a:xfrm>
            <a:off x="2147483647" y="2147483647"/>
            <a:ext cx="2147483647" cy="1714500000"/>
            <a:chOff x="0" y="0"/>
            <a:chExt cx="0" cy="0"/>
          </a:xfrm>
        </p:grpSpPr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-420000">
            <a:off x="7404100" y="5892800"/>
            <a:ext cx="3035300" cy="127000"/>
          </a:xfrm>
          <a:prstGeom prst="rect">
            <a:avLst/>
          </a:prstGeom>
        </p:spPr>
      </p:pic>
      <p:grpSp>
        <p:nvGrpSpPr>
          <p:cNvPr id="36" name="Group 3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45500" y="3111500"/>
            <a:ext cx="9906000" cy="53975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782300" y="4305300"/>
            <a:ext cx="4953000" cy="26924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00300" y="7124700"/>
            <a:ext cx="4559300" cy="927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20800" y="5791200"/>
            <a:ext cx="5651500" cy="901700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023600" y="4508500"/>
            <a:ext cx="4800600" cy="147320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036300" y="5715000"/>
            <a:ext cx="45466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91500" y="-4191000"/>
            <a:ext cx="34671000" cy="18669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0" y="469900"/>
            <a:ext cx="17335500" cy="93345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708900" y="-3708400"/>
            <a:ext cx="33718500" cy="17716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" y="711200"/>
            <a:ext cx="16865600" cy="8864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1663700"/>
            <a:ext cx="16865600" cy="79121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41300" y="2501900"/>
            <a:ext cx="9906000" cy="23114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1700" y="3009900"/>
            <a:ext cx="4953000" cy="11557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41300" y="3810000"/>
            <a:ext cx="9906000" cy="23114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1700" y="4318000"/>
            <a:ext cx="4953000" cy="11557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2900" y="4457700"/>
            <a:ext cx="3581400" cy="9271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00300" y="3175000"/>
            <a:ext cx="4572000" cy="9271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0600" y="749300"/>
            <a:ext cx="1016000" cy="11303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39900" y="749300"/>
            <a:ext cx="5105400" cy="121920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41300" y="5130800"/>
            <a:ext cx="9906000" cy="23114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1700" y="5638800"/>
            <a:ext cx="4953000" cy="1155700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41300" y="6438900"/>
            <a:ext cx="9906000" cy="23114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1700" y="6946900"/>
            <a:ext cx="4953000" cy="1155700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>
            <a:off x="2147483647" y="2147483647"/>
            <a:ext cx="2147483647" cy="1714500000"/>
            <a:chOff x="0" y="0"/>
            <a:chExt cx="0" cy="0"/>
          </a:xfrm>
        </p:grpSpPr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04100" y="3479800"/>
            <a:ext cx="1828800" cy="127000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>
            <a:off x="2147483647" y="2147483647"/>
            <a:ext cx="2147483647" cy="1714500000"/>
            <a:chOff x="0" y="0"/>
            <a:chExt cx="0" cy="0"/>
          </a:xfrm>
        </p:grpSpPr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-1020000">
            <a:off x="7493000" y="7213600"/>
            <a:ext cx="1968500" cy="127000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2147483647" y="2147483647"/>
            <a:ext cx="2147483647" cy="1714500000"/>
            <a:chOff x="0" y="0"/>
            <a:chExt cx="0" cy="0"/>
          </a:xfrm>
        </p:grpSpPr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42200" y="4914900"/>
            <a:ext cx="1841500" cy="127000"/>
          </a:xfrm>
          <a:prstGeom prst="rect">
            <a:avLst/>
          </a:prstGeom>
        </p:spPr>
      </p:pic>
      <p:grpSp>
        <p:nvGrpSpPr>
          <p:cNvPr id="34" name="Group 34"/>
          <p:cNvGrpSpPr/>
          <p:nvPr/>
        </p:nvGrpSpPr>
        <p:grpSpPr>
          <a:xfrm>
            <a:off x="2147483647" y="2147483647"/>
            <a:ext cx="2147483647" cy="1714500000"/>
            <a:chOff x="0" y="0"/>
            <a:chExt cx="0" cy="0"/>
          </a:xfrm>
        </p:grpSpPr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540000">
            <a:off x="7404100" y="6235700"/>
            <a:ext cx="1981200" cy="127000"/>
          </a:xfrm>
          <a:prstGeom prst="rect">
            <a:avLst/>
          </a:prstGeom>
        </p:spPr>
      </p:pic>
      <p:grpSp>
        <p:nvGrpSpPr>
          <p:cNvPr id="36" name="Group 3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08900" y="2628900"/>
            <a:ext cx="7785100" cy="20320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01200" y="3086100"/>
            <a:ext cx="3898900" cy="1016000"/>
          </a:xfrm>
          <a:prstGeom prst="rect">
            <a:avLst/>
          </a:prstGeom>
        </p:spPr>
      </p:pic>
      <p:grpSp>
        <p:nvGrpSpPr>
          <p:cNvPr id="39" name="Group 3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0" name="Picture 4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070600" y="4102100"/>
            <a:ext cx="14351000" cy="2032000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601200" y="4546600"/>
            <a:ext cx="7175500" cy="1016000"/>
          </a:xfrm>
          <a:prstGeom prst="rect">
            <a:avLst/>
          </a:prstGeom>
        </p:spPr>
      </p:pic>
      <p:grpSp>
        <p:nvGrpSpPr>
          <p:cNvPr id="42" name="Group 4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08900" y="5715000"/>
            <a:ext cx="7785100" cy="203200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01200" y="6159500"/>
            <a:ext cx="3898900" cy="101600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09700" y="7124700"/>
            <a:ext cx="5511800" cy="927100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524000" y="5803900"/>
            <a:ext cx="5422900" cy="92710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969500" y="3251200"/>
            <a:ext cx="3454400" cy="1371600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956800" y="4686300"/>
            <a:ext cx="6502400" cy="927100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944100" y="6324600"/>
            <a:ext cx="3441700" cy="927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05800" y="-4038600"/>
            <a:ext cx="34671000" cy="18669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" y="635000"/>
            <a:ext cx="17335500" cy="93345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835900" y="-3556000"/>
            <a:ext cx="33718500" cy="17716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900" y="863600"/>
            <a:ext cx="16865600" cy="8864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900" y="1816100"/>
            <a:ext cx="16865600" cy="79121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39700" y="1308100"/>
            <a:ext cx="9906000" cy="62484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1700" y="2705100"/>
            <a:ext cx="4953000" cy="31242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90800" y="2679700"/>
            <a:ext cx="4356100" cy="33020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3300" y="749300"/>
            <a:ext cx="1003300" cy="11303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52600" y="800100"/>
            <a:ext cx="3416300" cy="18034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241300" y="5486400"/>
            <a:ext cx="9906000" cy="23114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71700" y="5994400"/>
            <a:ext cx="4953000" cy="11557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228600" y="6654800"/>
            <a:ext cx="9906000" cy="29210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71700" y="7302500"/>
            <a:ext cx="4953000" cy="1460500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>
            <a:off x="2147483647" y="2147483647"/>
            <a:ext cx="2147483647" cy="1714500000"/>
            <a:chOff x="0" y="0"/>
            <a:chExt cx="0" cy="0"/>
          </a:xfrm>
        </p:grpSpPr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-1740000">
            <a:off x="7315200" y="7112000"/>
            <a:ext cx="3378200" cy="12700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2147483647" y="2147483647"/>
            <a:ext cx="2147483647" cy="1714500000"/>
            <a:chOff x="0" y="0"/>
            <a:chExt cx="0" cy="0"/>
          </a:xfrm>
        </p:grpSpPr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260000">
            <a:off x="7277100" y="4495800"/>
            <a:ext cx="3175000" cy="127000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>
            <a:off x="2147483647" y="2147483647"/>
            <a:ext cx="2147483647" cy="1714500000"/>
            <a:chOff x="0" y="0"/>
            <a:chExt cx="0" cy="0"/>
          </a:xfrm>
        </p:grpSpPr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-720000">
            <a:off x="7378700" y="5994400"/>
            <a:ext cx="3009900" cy="127000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45500" y="3111500"/>
            <a:ext cx="9906000" cy="53975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782300" y="4305300"/>
            <a:ext cx="4953000" cy="26924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590800" y="7264400"/>
            <a:ext cx="3721100" cy="16256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03500" y="5994400"/>
            <a:ext cx="4406900" cy="13208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023600" y="4508500"/>
            <a:ext cx="4800600" cy="14732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049000" y="5740400"/>
            <a:ext cx="4521200" cy="1600200"/>
          </a:xfrm>
          <a:prstGeom prst="rect">
            <a:avLst/>
          </a:prstGeom>
        </p:spPr>
      </p:pic>
      <p:grpSp>
        <p:nvGrpSpPr>
          <p:cNvPr id="37" name="Group 3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31900" y="3327400"/>
            <a:ext cx="1905000" cy="19050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89100" y="3797300"/>
            <a:ext cx="952500" cy="9525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562100" y="3886200"/>
            <a:ext cx="1308100" cy="901700"/>
          </a:xfrm>
          <a:prstGeom prst="rect">
            <a:avLst/>
          </a:prstGeom>
        </p:spPr>
      </p:pic>
      <p:grpSp>
        <p:nvGrpSpPr>
          <p:cNvPr id="41" name="Group 4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2" name="Picture 4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31900" y="5626100"/>
            <a:ext cx="1905000" cy="190500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689100" y="6096000"/>
            <a:ext cx="952500" cy="95250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549400" y="6172200"/>
            <a:ext cx="1371600" cy="901700"/>
          </a:xfrm>
          <a:prstGeom prst="rect">
            <a:avLst/>
          </a:prstGeom>
        </p:spPr>
      </p:pic>
      <p:grpSp>
        <p:nvGrpSpPr>
          <p:cNvPr id="45" name="Group 4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6" name="Picture 4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31900" y="7086600"/>
            <a:ext cx="1905000" cy="190500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689100" y="7556500"/>
            <a:ext cx="952500" cy="952500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562100" y="7632700"/>
            <a:ext cx="13462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91500" y="-4191000"/>
            <a:ext cx="34671000" cy="18669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0" y="469900"/>
            <a:ext cx="17335500" cy="93345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708900" y="-3708400"/>
            <a:ext cx="33718500" cy="17716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" y="711200"/>
            <a:ext cx="16865600" cy="8864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1663700"/>
            <a:ext cx="16865600" cy="7912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900" y="749300"/>
            <a:ext cx="1054100" cy="1130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9900" y="749300"/>
            <a:ext cx="3708400" cy="1219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5300" y="3835400"/>
            <a:ext cx="9906000" cy="20193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4900" y="4533900"/>
            <a:ext cx="7645400" cy="1206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19500" y="3822700"/>
            <a:ext cx="6959600" cy="14732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65300" y="6159500"/>
            <a:ext cx="9906000" cy="11303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65300" y="7670800"/>
            <a:ext cx="9906000" cy="11303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44900" y="8204200"/>
            <a:ext cx="8153400" cy="12192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19500" y="7645400"/>
            <a:ext cx="2451100" cy="14732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65300" y="2324100"/>
            <a:ext cx="9906000" cy="11303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19500" y="2311400"/>
            <a:ext cx="7747000" cy="14732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44900" y="2882900"/>
            <a:ext cx="6934200" cy="12319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44900" y="5054600"/>
            <a:ext cx="5143500" cy="1206500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47900" y="3987800"/>
            <a:ext cx="901700" cy="952500"/>
          </a:xfrm>
          <a:prstGeom prst="rect">
            <a:avLst/>
          </a:prstGeom>
        </p:spPr>
      </p:pic>
      <p:grpSp>
        <p:nvGrpSpPr>
          <p:cNvPr id="27" name="Group 2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60600" y="6286500"/>
            <a:ext cx="850900" cy="8763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336800" y="7848600"/>
            <a:ext cx="876300" cy="7239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60600" y="2400300"/>
            <a:ext cx="863600" cy="9271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619500" y="6146800"/>
            <a:ext cx="4394200" cy="14732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644900" y="6654800"/>
            <a:ext cx="5969000" cy="1219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사용자 지정</PresentationFormat>
  <Paragraphs>0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</cp:revision>
  <dcterms:created xsi:type="dcterms:W3CDTF">2006-08-16T00:00:00Z</dcterms:created>
  <dcterms:modified xsi:type="dcterms:W3CDTF">2026-01-29T04:56:24Z</dcterms:modified>
</cp:coreProperties>
</file>