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authors.xml" ContentType="application/vnd.ms-powerpoint.author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4068" r:id="rId1"/>
  </p:sldMasterIdLst>
  <p:sldIdLst>
    <p:sldId id="256" r:id="rId2"/>
    <p:sldId id="293" r:id="rId3"/>
    <p:sldId id="284" r:id="rId4"/>
    <p:sldId id="290" r:id="rId5"/>
    <p:sldId id="289" r:id="rId6"/>
    <p:sldId id="294" r:id="rId7"/>
    <p:sldId id="296" r:id="rId8"/>
    <p:sldId id="305" r:id="rId9"/>
    <p:sldId id="306" r:id="rId10"/>
    <p:sldId id="297" r:id="rId11"/>
    <p:sldId id="298" r:id="rId12"/>
    <p:sldId id="300" r:id="rId13"/>
    <p:sldId id="299" r:id="rId14"/>
    <p:sldId id="301" r:id="rId15"/>
    <p:sldId id="302" r:id="rId16"/>
    <p:sldId id="303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17FC3CA5-A47A-C64B-C320-96D0A9ACCEDF}" name="김지민" initials="김" userId="S::109024@365.mokwon.ac.kr::496d9186-d033-4403-a9d8-e90e2f11d26e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김지민" initials="김" lastIdx="3" clrIdx="0">
    <p:extLst>
      <p:ext uri="{19B8F6BF-5375-455C-9EA6-DF929625EA0E}">
        <p15:presenceInfo xmlns:p15="http://schemas.microsoft.com/office/powerpoint/2012/main" userId="S::109024@365.mokwon.ac.kr::496d9186-d033-4403-a9d8-e90e2f11d26e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46" autoAdjust="0"/>
    <p:restoredTop sz="94660"/>
  </p:normalViewPr>
  <p:slideViewPr>
    <p:cSldViewPr snapToGrid="0">
      <p:cViewPr varScale="1">
        <p:scale>
          <a:sx n="81" d="100"/>
          <a:sy n="81" d="100"/>
        </p:scale>
        <p:origin x="523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microsoft.com/office/2018/10/relationships/authors" Target="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gray">
          <a:xfrm>
            <a:off x="0" y="0"/>
            <a:ext cx="12192000" cy="3822192"/>
          </a:xfrm>
          <a:prstGeom prst="rect">
            <a:avLst/>
          </a:prstGeom>
          <a:gradFill>
            <a:gsLst>
              <a:gs pos="0">
                <a:schemeClr val="accent3"/>
              </a:gs>
              <a:gs pos="100000">
                <a:schemeClr val="accent3">
                  <a:lumMod val="75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2340864" y="6400801"/>
            <a:ext cx="2844800" cy="365125"/>
          </a:xfrm>
        </p:spPr>
        <p:txBody>
          <a:bodyPr/>
          <a:lstStyle/>
          <a:p>
            <a:fld id="{48A87A34-81AB-432B-8DAE-1953F412C126}" type="datetimeFigureOut">
              <a:rPr lang="en-US" smtClean="0"/>
              <a:t>3/20/2025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279136" y="6400801"/>
            <a:ext cx="38608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41536" y="6400801"/>
            <a:ext cx="2844800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Rectangle 7"/>
          <p:cNvSpPr/>
          <p:nvPr/>
        </p:nvSpPr>
        <p:spPr bwMode="gray">
          <a:xfrm>
            <a:off x="2291115" y="2798064"/>
            <a:ext cx="9900884" cy="1024128"/>
          </a:xfrm>
          <a:prstGeom prst="rect">
            <a:avLst/>
          </a:prstGeom>
          <a:gradFill flip="none" rotWithShape="1">
            <a:gsLst>
              <a:gs pos="0">
                <a:schemeClr val="accent2">
                  <a:shade val="30000"/>
                  <a:satMod val="115000"/>
                </a:schemeClr>
              </a:gs>
              <a:gs pos="50000">
                <a:schemeClr val="accent2">
                  <a:shade val="67500"/>
                  <a:satMod val="115000"/>
                </a:schemeClr>
              </a:gs>
              <a:gs pos="100000">
                <a:schemeClr val="accent2">
                  <a:shade val="100000"/>
                  <a:satMod val="115000"/>
                </a:schemeClr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9" name="Right Triangle 8"/>
          <p:cNvSpPr/>
          <p:nvPr/>
        </p:nvSpPr>
        <p:spPr bwMode="gray">
          <a:xfrm rot="16200000">
            <a:off x="971349" y="2493264"/>
            <a:ext cx="1024128" cy="1633728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0" name="Rectangle 9"/>
          <p:cNvSpPr/>
          <p:nvPr/>
        </p:nvSpPr>
        <p:spPr bwMode="gray">
          <a:xfrm>
            <a:off x="0" y="3819185"/>
            <a:ext cx="2304288" cy="1024128"/>
          </a:xfrm>
          <a:prstGeom prst="rect">
            <a:avLst/>
          </a:prstGeom>
          <a:gradFill flip="none" rotWithShape="1">
            <a:gsLst>
              <a:gs pos="0">
                <a:schemeClr val="accent4">
                  <a:shade val="30000"/>
                  <a:satMod val="115000"/>
                </a:schemeClr>
              </a:gs>
              <a:gs pos="50000">
                <a:schemeClr val="accent4">
                  <a:shade val="67500"/>
                  <a:satMod val="115000"/>
                </a:schemeClr>
              </a:gs>
              <a:gs pos="100000">
                <a:schemeClr val="accent4">
                  <a:shade val="100000"/>
                  <a:satMod val="115000"/>
                </a:schemeClr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1" name="Right Triangle 10"/>
          <p:cNvSpPr/>
          <p:nvPr/>
        </p:nvSpPr>
        <p:spPr bwMode="gray">
          <a:xfrm rot="5400000">
            <a:off x="2609088" y="3514384"/>
            <a:ext cx="1024128" cy="1633728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grpSp>
        <p:nvGrpSpPr>
          <p:cNvPr id="12" name="Group 47"/>
          <p:cNvGrpSpPr/>
          <p:nvPr/>
        </p:nvGrpSpPr>
        <p:grpSpPr bwMode="gray">
          <a:xfrm>
            <a:off x="2338963" y="0"/>
            <a:ext cx="1575541" cy="3815366"/>
            <a:chOff x="1754222" y="0"/>
            <a:chExt cx="1181656" cy="3815366"/>
          </a:xfrm>
        </p:grpSpPr>
        <p:grpSp>
          <p:nvGrpSpPr>
            <p:cNvPr id="23" name="Group 11"/>
            <p:cNvGrpSpPr/>
            <p:nvPr userDrawn="1"/>
          </p:nvGrpSpPr>
          <p:grpSpPr bwMode="gray">
            <a:xfrm>
              <a:off x="1754222" y="0"/>
              <a:ext cx="340408" cy="3815366"/>
              <a:chOff x="702662" y="-3778"/>
              <a:chExt cx="340408" cy="1581912"/>
            </a:xfrm>
          </p:grpSpPr>
          <p:cxnSp>
            <p:nvCxnSpPr>
              <p:cNvPr id="13" name="Straight Connector 12"/>
              <p:cNvCxnSpPr/>
              <p:nvPr userDrawn="1"/>
            </p:nvCxnSpPr>
            <p:spPr bwMode="gray">
              <a:xfrm rot="5400000">
                <a:off x="-87500" y="786384"/>
                <a:ext cx="1581912" cy="1588"/>
              </a:xfrm>
              <a:prstGeom prst="line">
                <a:avLst/>
              </a:prstGeom>
              <a:ln w="9525"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Straight Connector 13"/>
              <p:cNvCxnSpPr/>
              <p:nvPr userDrawn="1"/>
            </p:nvCxnSpPr>
            <p:spPr bwMode="gray">
              <a:xfrm rot="5400000">
                <a:off x="251320" y="786384"/>
                <a:ext cx="1581912" cy="1588"/>
              </a:xfrm>
              <a:prstGeom prst="line">
                <a:avLst/>
              </a:prstGeom>
              <a:ln w="9525"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Straight Connector 14"/>
              <p:cNvCxnSpPr/>
              <p:nvPr userDrawn="1"/>
            </p:nvCxnSpPr>
            <p:spPr bwMode="gray">
              <a:xfrm rot="5400000">
                <a:off x="-49256" y="786384"/>
                <a:ext cx="1581912" cy="1588"/>
              </a:xfrm>
              <a:prstGeom prst="line">
                <a:avLst/>
              </a:prstGeom>
              <a:ln w="9525"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Straight Connector 15"/>
              <p:cNvCxnSpPr/>
              <p:nvPr userDrawn="1"/>
            </p:nvCxnSpPr>
            <p:spPr bwMode="gray">
              <a:xfrm rot="5400000">
                <a:off x="-11011" y="786384"/>
                <a:ext cx="1581912" cy="1588"/>
              </a:xfrm>
              <a:prstGeom prst="line">
                <a:avLst/>
              </a:prstGeom>
              <a:ln w="9525"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Straight Connector 16"/>
              <p:cNvCxnSpPr/>
              <p:nvPr userDrawn="1"/>
            </p:nvCxnSpPr>
            <p:spPr bwMode="gray">
              <a:xfrm rot="5400000">
                <a:off x="27235" y="786384"/>
                <a:ext cx="1581912" cy="1588"/>
              </a:xfrm>
              <a:prstGeom prst="line">
                <a:avLst/>
              </a:prstGeom>
              <a:ln w="9525"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Straight Connector 17"/>
              <p:cNvCxnSpPr/>
              <p:nvPr userDrawn="1"/>
            </p:nvCxnSpPr>
            <p:spPr bwMode="gray">
              <a:xfrm rot="5400000">
                <a:off x="65479" y="786384"/>
                <a:ext cx="1581912" cy="1588"/>
              </a:xfrm>
              <a:prstGeom prst="line">
                <a:avLst/>
              </a:prstGeom>
              <a:ln w="9525"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Straight Connector 18"/>
              <p:cNvCxnSpPr/>
              <p:nvPr userDrawn="1"/>
            </p:nvCxnSpPr>
            <p:spPr bwMode="gray">
              <a:xfrm rot="5400000">
                <a:off x="103724" y="786384"/>
                <a:ext cx="1581912" cy="1588"/>
              </a:xfrm>
              <a:prstGeom prst="line">
                <a:avLst/>
              </a:prstGeom>
              <a:ln w="9525"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Straight Connector 19"/>
              <p:cNvCxnSpPr/>
              <p:nvPr userDrawn="1"/>
            </p:nvCxnSpPr>
            <p:spPr bwMode="gray">
              <a:xfrm rot="5400000">
                <a:off x="141968" y="786384"/>
                <a:ext cx="1581912" cy="1588"/>
              </a:xfrm>
              <a:prstGeom prst="line">
                <a:avLst/>
              </a:prstGeom>
              <a:ln w="9525"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Straight Connector 20"/>
              <p:cNvCxnSpPr/>
              <p:nvPr userDrawn="1"/>
            </p:nvCxnSpPr>
            <p:spPr bwMode="gray">
              <a:xfrm rot="5400000">
                <a:off x="180214" y="786384"/>
                <a:ext cx="1581912" cy="1588"/>
              </a:xfrm>
              <a:prstGeom prst="line">
                <a:avLst/>
              </a:prstGeom>
              <a:ln w="9525"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Straight Connector 21"/>
              <p:cNvCxnSpPr/>
              <p:nvPr userDrawn="1"/>
            </p:nvCxnSpPr>
            <p:spPr bwMode="gray">
              <a:xfrm rot="5400000">
                <a:off x="218458" y="786384"/>
                <a:ext cx="1581912" cy="1588"/>
              </a:xfrm>
              <a:prstGeom prst="line">
                <a:avLst/>
              </a:prstGeom>
              <a:ln w="9525"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4" name="Group 22"/>
            <p:cNvGrpSpPr/>
            <p:nvPr userDrawn="1"/>
          </p:nvGrpSpPr>
          <p:grpSpPr bwMode="gray">
            <a:xfrm>
              <a:off x="2138270" y="0"/>
              <a:ext cx="340408" cy="3815366"/>
              <a:chOff x="702662" y="-3778"/>
              <a:chExt cx="340408" cy="1581912"/>
            </a:xfrm>
          </p:grpSpPr>
          <p:cxnSp>
            <p:nvCxnSpPr>
              <p:cNvPr id="24" name="Straight Connector 23"/>
              <p:cNvCxnSpPr/>
              <p:nvPr userDrawn="1"/>
            </p:nvCxnSpPr>
            <p:spPr bwMode="gray">
              <a:xfrm rot="5400000">
                <a:off x="-87500" y="786384"/>
                <a:ext cx="1581912" cy="1588"/>
              </a:xfrm>
              <a:prstGeom prst="line">
                <a:avLst/>
              </a:prstGeom>
              <a:ln w="9525"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Straight Connector 24"/>
              <p:cNvCxnSpPr/>
              <p:nvPr userDrawn="1"/>
            </p:nvCxnSpPr>
            <p:spPr bwMode="gray">
              <a:xfrm rot="5400000">
                <a:off x="251320" y="786384"/>
                <a:ext cx="1581912" cy="1588"/>
              </a:xfrm>
              <a:prstGeom prst="line">
                <a:avLst/>
              </a:prstGeom>
              <a:ln w="9525"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Straight Connector 25"/>
              <p:cNvCxnSpPr/>
              <p:nvPr userDrawn="1"/>
            </p:nvCxnSpPr>
            <p:spPr bwMode="gray">
              <a:xfrm rot="5400000">
                <a:off x="-49256" y="786384"/>
                <a:ext cx="1581912" cy="1588"/>
              </a:xfrm>
              <a:prstGeom prst="line">
                <a:avLst/>
              </a:prstGeom>
              <a:ln w="9525"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Straight Connector 26"/>
              <p:cNvCxnSpPr/>
              <p:nvPr userDrawn="1"/>
            </p:nvCxnSpPr>
            <p:spPr bwMode="gray">
              <a:xfrm rot="5400000">
                <a:off x="-11011" y="786384"/>
                <a:ext cx="1581912" cy="1588"/>
              </a:xfrm>
              <a:prstGeom prst="line">
                <a:avLst/>
              </a:prstGeom>
              <a:ln w="9525"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Straight Connector 27"/>
              <p:cNvCxnSpPr/>
              <p:nvPr userDrawn="1"/>
            </p:nvCxnSpPr>
            <p:spPr bwMode="gray">
              <a:xfrm rot="5400000">
                <a:off x="27235" y="786384"/>
                <a:ext cx="1581912" cy="1588"/>
              </a:xfrm>
              <a:prstGeom prst="line">
                <a:avLst/>
              </a:prstGeom>
              <a:ln w="9525"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28"/>
              <p:cNvCxnSpPr/>
              <p:nvPr userDrawn="1"/>
            </p:nvCxnSpPr>
            <p:spPr bwMode="gray">
              <a:xfrm rot="5400000">
                <a:off x="65479" y="786384"/>
                <a:ext cx="1581912" cy="1588"/>
              </a:xfrm>
              <a:prstGeom prst="line">
                <a:avLst/>
              </a:prstGeom>
              <a:ln w="9525"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Straight Connector 29"/>
              <p:cNvCxnSpPr/>
              <p:nvPr userDrawn="1"/>
            </p:nvCxnSpPr>
            <p:spPr bwMode="gray">
              <a:xfrm rot="5400000">
                <a:off x="103724" y="786384"/>
                <a:ext cx="1581912" cy="1588"/>
              </a:xfrm>
              <a:prstGeom prst="line">
                <a:avLst/>
              </a:prstGeom>
              <a:ln w="9525"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Straight Connector 30"/>
              <p:cNvCxnSpPr/>
              <p:nvPr userDrawn="1"/>
            </p:nvCxnSpPr>
            <p:spPr bwMode="gray">
              <a:xfrm rot="5400000">
                <a:off x="141968" y="786384"/>
                <a:ext cx="1581912" cy="1588"/>
              </a:xfrm>
              <a:prstGeom prst="line">
                <a:avLst/>
              </a:prstGeom>
              <a:ln w="9525"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Straight Connector 31"/>
              <p:cNvCxnSpPr/>
              <p:nvPr userDrawn="1"/>
            </p:nvCxnSpPr>
            <p:spPr bwMode="gray">
              <a:xfrm rot="5400000">
                <a:off x="180214" y="786384"/>
                <a:ext cx="1581912" cy="1588"/>
              </a:xfrm>
              <a:prstGeom prst="line">
                <a:avLst/>
              </a:prstGeom>
              <a:ln w="9525"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Straight Connector 32"/>
              <p:cNvCxnSpPr/>
              <p:nvPr userDrawn="1"/>
            </p:nvCxnSpPr>
            <p:spPr bwMode="gray">
              <a:xfrm rot="5400000">
                <a:off x="218458" y="786384"/>
                <a:ext cx="1581912" cy="1588"/>
              </a:xfrm>
              <a:prstGeom prst="line">
                <a:avLst/>
              </a:prstGeom>
              <a:ln w="9525"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7" name="Group 46"/>
            <p:cNvGrpSpPr/>
            <p:nvPr userDrawn="1"/>
          </p:nvGrpSpPr>
          <p:grpSpPr bwMode="gray">
            <a:xfrm>
              <a:off x="2522318" y="0"/>
              <a:ext cx="413560" cy="3815366"/>
              <a:chOff x="2522318" y="0"/>
              <a:chExt cx="413560" cy="3815366"/>
            </a:xfrm>
          </p:grpSpPr>
          <p:cxnSp>
            <p:nvCxnSpPr>
              <p:cNvPr id="35" name="Straight Connector 34"/>
              <p:cNvCxnSpPr/>
              <p:nvPr userDrawn="1"/>
            </p:nvCxnSpPr>
            <p:spPr bwMode="gray">
              <a:xfrm rot="5400000">
                <a:off x="615429" y="1906889"/>
                <a:ext cx="3815366" cy="1588"/>
              </a:xfrm>
              <a:prstGeom prst="line">
                <a:avLst/>
              </a:prstGeom>
              <a:ln w="9525"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Straight Connector 35"/>
              <p:cNvCxnSpPr/>
              <p:nvPr userDrawn="1"/>
            </p:nvCxnSpPr>
            <p:spPr bwMode="gray">
              <a:xfrm rot="5400000">
                <a:off x="954249" y="1906889"/>
                <a:ext cx="3815366" cy="1588"/>
              </a:xfrm>
              <a:prstGeom prst="line">
                <a:avLst/>
              </a:prstGeom>
              <a:ln w="9525"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Straight Connector 36"/>
              <p:cNvCxnSpPr/>
              <p:nvPr userDrawn="1"/>
            </p:nvCxnSpPr>
            <p:spPr bwMode="gray">
              <a:xfrm rot="5400000">
                <a:off x="653673" y="1906889"/>
                <a:ext cx="3815366" cy="1588"/>
              </a:xfrm>
              <a:prstGeom prst="line">
                <a:avLst/>
              </a:prstGeom>
              <a:ln w="9525"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Straight Connector 37"/>
              <p:cNvCxnSpPr/>
              <p:nvPr userDrawn="1"/>
            </p:nvCxnSpPr>
            <p:spPr bwMode="gray">
              <a:xfrm rot="5400000">
                <a:off x="691918" y="1906889"/>
                <a:ext cx="3815366" cy="1588"/>
              </a:xfrm>
              <a:prstGeom prst="line">
                <a:avLst/>
              </a:prstGeom>
              <a:ln w="9525"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Straight Connector 38"/>
              <p:cNvCxnSpPr/>
              <p:nvPr userDrawn="1"/>
            </p:nvCxnSpPr>
            <p:spPr bwMode="gray">
              <a:xfrm rot="5400000">
                <a:off x="730164" y="1906889"/>
                <a:ext cx="3815366" cy="1588"/>
              </a:xfrm>
              <a:prstGeom prst="line">
                <a:avLst/>
              </a:prstGeom>
              <a:ln w="9525"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" name="Straight Connector 39"/>
              <p:cNvCxnSpPr/>
              <p:nvPr userDrawn="1"/>
            </p:nvCxnSpPr>
            <p:spPr bwMode="gray">
              <a:xfrm rot="5400000">
                <a:off x="768408" y="1906889"/>
                <a:ext cx="3815366" cy="1588"/>
              </a:xfrm>
              <a:prstGeom prst="line">
                <a:avLst/>
              </a:prstGeom>
              <a:ln w="9525"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" name="Straight Connector 40"/>
              <p:cNvCxnSpPr/>
              <p:nvPr userDrawn="1"/>
            </p:nvCxnSpPr>
            <p:spPr bwMode="gray">
              <a:xfrm rot="5400000">
                <a:off x="806653" y="1906889"/>
                <a:ext cx="3815366" cy="1588"/>
              </a:xfrm>
              <a:prstGeom prst="line">
                <a:avLst/>
              </a:prstGeom>
              <a:ln w="9525"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" name="Straight Connector 41"/>
              <p:cNvCxnSpPr/>
              <p:nvPr userDrawn="1"/>
            </p:nvCxnSpPr>
            <p:spPr bwMode="gray">
              <a:xfrm rot="5400000">
                <a:off x="844897" y="1906889"/>
                <a:ext cx="3815366" cy="1588"/>
              </a:xfrm>
              <a:prstGeom prst="line">
                <a:avLst/>
              </a:prstGeom>
              <a:ln w="9525"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Straight Connector 42"/>
              <p:cNvCxnSpPr/>
              <p:nvPr userDrawn="1"/>
            </p:nvCxnSpPr>
            <p:spPr bwMode="gray">
              <a:xfrm rot="5400000">
                <a:off x="883143" y="1906889"/>
                <a:ext cx="3815366" cy="1588"/>
              </a:xfrm>
              <a:prstGeom prst="line">
                <a:avLst/>
              </a:prstGeom>
              <a:ln w="9525"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" name="Straight Connector 43"/>
              <p:cNvCxnSpPr/>
              <p:nvPr userDrawn="1"/>
            </p:nvCxnSpPr>
            <p:spPr bwMode="gray">
              <a:xfrm rot="5400000">
                <a:off x="921387" y="1906889"/>
                <a:ext cx="3815366" cy="1588"/>
              </a:xfrm>
              <a:prstGeom prst="line">
                <a:avLst/>
              </a:prstGeom>
              <a:ln w="9525"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Straight Connector 44"/>
              <p:cNvCxnSpPr/>
              <p:nvPr userDrawn="1"/>
            </p:nvCxnSpPr>
            <p:spPr bwMode="gray">
              <a:xfrm rot="5400000">
                <a:off x="1027401" y="1906889"/>
                <a:ext cx="3815366" cy="1588"/>
              </a:xfrm>
              <a:prstGeom prst="line">
                <a:avLst/>
              </a:prstGeom>
              <a:ln w="9525"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Straight Connector 45"/>
              <p:cNvCxnSpPr/>
              <p:nvPr userDrawn="1"/>
            </p:nvCxnSpPr>
            <p:spPr bwMode="gray">
              <a:xfrm rot="5400000">
                <a:off x="994539" y="1906889"/>
                <a:ext cx="3815366" cy="1588"/>
              </a:xfrm>
              <a:prstGeom prst="line">
                <a:avLst/>
              </a:prstGeom>
              <a:ln w="9525"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48" name="Group 48"/>
          <p:cNvGrpSpPr/>
          <p:nvPr/>
        </p:nvGrpSpPr>
        <p:grpSpPr bwMode="invGray">
          <a:xfrm>
            <a:off x="672723" y="3825240"/>
            <a:ext cx="1575541" cy="3032760"/>
            <a:chOff x="1754222" y="0"/>
            <a:chExt cx="1181656" cy="3815366"/>
          </a:xfrm>
        </p:grpSpPr>
        <p:grpSp>
          <p:nvGrpSpPr>
            <p:cNvPr id="49" name="Group 11"/>
            <p:cNvGrpSpPr/>
            <p:nvPr userDrawn="1"/>
          </p:nvGrpSpPr>
          <p:grpSpPr bwMode="invGray">
            <a:xfrm>
              <a:off x="1754222" y="0"/>
              <a:ext cx="340408" cy="3815366"/>
              <a:chOff x="702662" y="-3778"/>
              <a:chExt cx="340408" cy="1581912"/>
            </a:xfrm>
          </p:grpSpPr>
          <p:cxnSp>
            <p:nvCxnSpPr>
              <p:cNvPr id="75" name="Straight Connector 74"/>
              <p:cNvCxnSpPr/>
              <p:nvPr userDrawn="1"/>
            </p:nvCxnSpPr>
            <p:spPr bwMode="invGray">
              <a:xfrm rot="5400000">
                <a:off x="-87500" y="786384"/>
                <a:ext cx="1581912" cy="1588"/>
              </a:xfrm>
              <a:prstGeom prst="line">
                <a:avLst/>
              </a:prstGeom>
              <a:ln w="9525"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6" name="Straight Connector 75"/>
              <p:cNvCxnSpPr/>
              <p:nvPr userDrawn="1"/>
            </p:nvCxnSpPr>
            <p:spPr bwMode="invGray">
              <a:xfrm rot="5400000">
                <a:off x="251320" y="786384"/>
                <a:ext cx="1581912" cy="1588"/>
              </a:xfrm>
              <a:prstGeom prst="line">
                <a:avLst/>
              </a:prstGeom>
              <a:ln w="9525"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7" name="Straight Connector 76"/>
              <p:cNvCxnSpPr/>
              <p:nvPr userDrawn="1"/>
            </p:nvCxnSpPr>
            <p:spPr bwMode="invGray">
              <a:xfrm rot="5400000">
                <a:off x="-49256" y="786384"/>
                <a:ext cx="1581912" cy="1588"/>
              </a:xfrm>
              <a:prstGeom prst="line">
                <a:avLst/>
              </a:prstGeom>
              <a:ln w="9525"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8" name="Straight Connector 77"/>
              <p:cNvCxnSpPr/>
              <p:nvPr userDrawn="1"/>
            </p:nvCxnSpPr>
            <p:spPr bwMode="invGray">
              <a:xfrm rot="5400000">
                <a:off x="-11011" y="786384"/>
                <a:ext cx="1581912" cy="1588"/>
              </a:xfrm>
              <a:prstGeom prst="line">
                <a:avLst/>
              </a:prstGeom>
              <a:ln w="9525"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9" name="Straight Connector 78"/>
              <p:cNvCxnSpPr/>
              <p:nvPr userDrawn="1"/>
            </p:nvCxnSpPr>
            <p:spPr bwMode="invGray">
              <a:xfrm rot="5400000">
                <a:off x="27235" y="786384"/>
                <a:ext cx="1581912" cy="1588"/>
              </a:xfrm>
              <a:prstGeom prst="line">
                <a:avLst/>
              </a:prstGeom>
              <a:ln w="9525"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0" name="Straight Connector 79"/>
              <p:cNvCxnSpPr/>
              <p:nvPr userDrawn="1"/>
            </p:nvCxnSpPr>
            <p:spPr bwMode="invGray">
              <a:xfrm rot="5400000">
                <a:off x="65479" y="786384"/>
                <a:ext cx="1581912" cy="1588"/>
              </a:xfrm>
              <a:prstGeom prst="line">
                <a:avLst/>
              </a:prstGeom>
              <a:ln w="9525"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1" name="Straight Connector 80"/>
              <p:cNvCxnSpPr/>
              <p:nvPr userDrawn="1"/>
            </p:nvCxnSpPr>
            <p:spPr bwMode="invGray">
              <a:xfrm rot="5400000">
                <a:off x="103724" y="786384"/>
                <a:ext cx="1581912" cy="1588"/>
              </a:xfrm>
              <a:prstGeom prst="line">
                <a:avLst/>
              </a:prstGeom>
              <a:ln w="9525"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2" name="Straight Connector 81"/>
              <p:cNvCxnSpPr/>
              <p:nvPr userDrawn="1"/>
            </p:nvCxnSpPr>
            <p:spPr bwMode="invGray">
              <a:xfrm rot="5400000">
                <a:off x="141968" y="786384"/>
                <a:ext cx="1581912" cy="1588"/>
              </a:xfrm>
              <a:prstGeom prst="line">
                <a:avLst/>
              </a:prstGeom>
              <a:ln w="9525"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3" name="Straight Connector 82"/>
              <p:cNvCxnSpPr/>
              <p:nvPr userDrawn="1"/>
            </p:nvCxnSpPr>
            <p:spPr bwMode="invGray">
              <a:xfrm rot="5400000">
                <a:off x="180214" y="786384"/>
                <a:ext cx="1581912" cy="1588"/>
              </a:xfrm>
              <a:prstGeom prst="line">
                <a:avLst/>
              </a:prstGeom>
              <a:ln w="9525"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4" name="Straight Connector 83"/>
              <p:cNvCxnSpPr/>
              <p:nvPr userDrawn="1"/>
            </p:nvCxnSpPr>
            <p:spPr bwMode="invGray">
              <a:xfrm rot="5400000">
                <a:off x="218458" y="786384"/>
                <a:ext cx="1581912" cy="1588"/>
              </a:xfrm>
              <a:prstGeom prst="line">
                <a:avLst/>
              </a:prstGeom>
              <a:ln w="9525"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50" name="Group 22"/>
            <p:cNvGrpSpPr/>
            <p:nvPr userDrawn="1"/>
          </p:nvGrpSpPr>
          <p:grpSpPr bwMode="invGray">
            <a:xfrm>
              <a:off x="2138270" y="0"/>
              <a:ext cx="340408" cy="3815366"/>
              <a:chOff x="702662" y="-3778"/>
              <a:chExt cx="340408" cy="1581912"/>
            </a:xfrm>
          </p:grpSpPr>
          <p:cxnSp>
            <p:nvCxnSpPr>
              <p:cNvPr id="65" name="Straight Connector 64"/>
              <p:cNvCxnSpPr/>
              <p:nvPr userDrawn="1"/>
            </p:nvCxnSpPr>
            <p:spPr bwMode="invGray">
              <a:xfrm rot="5400000">
                <a:off x="-87500" y="786384"/>
                <a:ext cx="1581912" cy="1588"/>
              </a:xfrm>
              <a:prstGeom prst="line">
                <a:avLst/>
              </a:prstGeom>
              <a:ln w="9525"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6" name="Straight Connector 65"/>
              <p:cNvCxnSpPr/>
              <p:nvPr userDrawn="1"/>
            </p:nvCxnSpPr>
            <p:spPr bwMode="invGray">
              <a:xfrm rot="5400000">
                <a:off x="251320" y="786384"/>
                <a:ext cx="1581912" cy="1588"/>
              </a:xfrm>
              <a:prstGeom prst="line">
                <a:avLst/>
              </a:prstGeom>
              <a:ln w="9525"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7" name="Straight Connector 66"/>
              <p:cNvCxnSpPr/>
              <p:nvPr userDrawn="1"/>
            </p:nvCxnSpPr>
            <p:spPr bwMode="invGray">
              <a:xfrm rot="5400000">
                <a:off x="-49256" y="786384"/>
                <a:ext cx="1581912" cy="1588"/>
              </a:xfrm>
              <a:prstGeom prst="line">
                <a:avLst/>
              </a:prstGeom>
              <a:ln w="9525"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8" name="Straight Connector 67"/>
              <p:cNvCxnSpPr/>
              <p:nvPr userDrawn="1"/>
            </p:nvCxnSpPr>
            <p:spPr bwMode="invGray">
              <a:xfrm rot="5400000">
                <a:off x="-11011" y="786384"/>
                <a:ext cx="1581912" cy="1588"/>
              </a:xfrm>
              <a:prstGeom prst="line">
                <a:avLst/>
              </a:prstGeom>
              <a:ln w="9525"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9" name="Straight Connector 68"/>
              <p:cNvCxnSpPr/>
              <p:nvPr userDrawn="1"/>
            </p:nvCxnSpPr>
            <p:spPr bwMode="invGray">
              <a:xfrm rot="5400000">
                <a:off x="27235" y="786384"/>
                <a:ext cx="1581912" cy="1588"/>
              </a:xfrm>
              <a:prstGeom prst="line">
                <a:avLst/>
              </a:prstGeom>
              <a:ln w="9525"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0" name="Straight Connector 69"/>
              <p:cNvCxnSpPr/>
              <p:nvPr userDrawn="1"/>
            </p:nvCxnSpPr>
            <p:spPr bwMode="invGray">
              <a:xfrm rot="5400000">
                <a:off x="65479" y="786384"/>
                <a:ext cx="1581912" cy="1588"/>
              </a:xfrm>
              <a:prstGeom prst="line">
                <a:avLst/>
              </a:prstGeom>
              <a:ln w="9525"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1" name="Straight Connector 70"/>
              <p:cNvCxnSpPr/>
              <p:nvPr userDrawn="1"/>
            </p:nvCxnSpPr>
            <p:spPr bwMode="invGray">
              <a:xfrm rot="5400000">
                <a:off x="103724" y="786384"/>
                <a:ext cx="1581912" cy="1588"/>
              </a:xfrm>
              <a:prstGeom prst="line">
                <a:avLst/>
              </a:prstGeom>
              <a:ln w="9525"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2" name="Straight Connector 71"/>
              <p:cNvCxnSpPr/>
              <p:nvPr userDrawn="1"/>
            </p:nvCxnSpPr>
            <p:spPr bwMode="invGray">
              <a:xfrm rot="5400000">
                <a:off x="141968" y="786384"/>
                <a:ext cx="1581912" cy="1588"/>
              </a:xfrm>
              <a:prstGeom prst="line">
                <a:avLst/>
              </a:prstGeom>
              <a:ln w="9525"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3" name="Straight Connector 72"/>
              <p:cNvCxnSpPr/>
              <p:nvPr userDrawn="1"/>
            </p:nvCxnSpPr>
            <p:spPr bwMode="invGray">
              <a:xfrm rot="5400000">
                <a:off x="180214" y="786384"/>
                <a:ext cx="1581912" cy="1588"/>
              </a:xfrm>
              <a:prstGeom prst="line">
                <a:avLst/>
              </a:prstGeom>
              <a:ln w="9525"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4" name="Straight Connector 73"/>
              <p:cNvCxnSpPr/>
              <p:nvPr userDrawn="1"/>
            </p:nvCxnSpPr>
            <p:spPr bwMode="invGray">
              <a:xfrm rot="5400000">
                <a:off x="218458" y="786384"/>
                <a:ext cx="1581912" cy="1588"/>
              </a:xfrm>
              <a:prstGeom prst="line">
                <a:avLst/>
              </a:prstGeom>
              <a:ln w="9525"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51" name="Group 46"/>
            <p:cNvGrpSpPr/>
            <p:nvPr userDrawn="1"/>
          </p:nvGrpSpPr>
          <p:grpSpPr bwMode="invGray">
            <a:xfrm>
              <a:off x="2522318" y="0"/>
              <a:ext cx="413560" cy="3815366"/>
              <a:chOff x="2522318" y="0"/>
              <a:chExt cx="413560" cy="3815366"/>
            </a:xfrm>
          </p:grpSpPr>
          <p:cxnSp>
            <p:nvCxnSpPr>
              <p:cNvPr id="53" name="Straight Connector 52"/>
              <p:cNvCxnSpPr/>
              <p:nvPr userDrawn="1"/>
            </p:nvCxnSpPr>
            <p:spPr bwMode="invGray">
              <a:xfrm rot="5400000">
                <a:off x="615429" y="1906889"/>
                <a:ext cx="3815366" cy="1588"/>
              </a:xfrm>
              <a:prstGeom prst="line">
                <a:avLst/>
              </a:prstGeom>
              <a:ln w="9525"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" name="Straight Connector 53"/>
              <p:cNvCxnSpPr/>
              <p:nvPr userDrawn="1"/>
            </p:nvCxnSpPr>
            <p:spPr bwMode="invGray">
              <a:xfrm rot="5400000">
                <a:off x="954249" y="1906889"/>
                <a:ext cx="3815366" cy="1588"/>
              </a:xfrm>
              <a:prstGeom prst="line">
                <a:avLst/>
              </a:prstGeom>
              <a:ln w="9525"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" name="Straight Connector 54"/>
              <p:cNvCxnSpPr/>
              <p:nvPr userDrawn="1"/>
            </p:nvCxnSpPr>
            <p:spPr bwMode="invGray">
              <a:xfrm rot="5400000">
                <a:off x="653673" y="1906889"/>
                <a:ext cx="3815366" cy="1588"/>
              </a:xfrm>
              <a:prstGeom prst="line">
                <a:avLst/>
              </a:prstGeom>
              <a:ln w="9525"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" name="Straight Connector 55"/>
              <p:cNvCxnSpPr/>
              <p:nvPr userDrawn="1"/>
            </p:nvCxnSpPr>
            <p:spPr bwMode="invGray">
              <a:xfrm rot="5400000">
                <a:off x="691918" y="1906889"/>
                <a:ext cx="3815366" cy="1588"/>
              </a:xfrm>
              <a:prstGeom prst="line">
                <a:avLst/>
              </a:prstGeom>
              <a:ln w="9525"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" name="Straight Connector 56"/>
              <p:cNvCxnSpPr/>
              <p:nvPr userDrawn="1"/>
            </p:nvCxnSpPr>
            <p:spPr bwMode="invGray">
              <a:xfrm rot="5400000">
                <a:off x="730164" y="1906889"/>
                <a:ext cx="3815366" cy="1588"/>
              </a:xfrm>
              <a:prstGeom prst="line">
                <a:avLst/>
              </a:prstGeom>
              <a:ln w="9525"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" name="Straight Connector 57"/>
              <p:cNvCxnSpPr/>
              <p:nvPr userDrawn="1"/>
            </p:nvCxnSpPr>
            <p:spPr bwMode="invGray">
              <a:xfrm rot="5400000">
                <a:off x="768408" y="1906889"/>
                <a:ext cx="3815366" cy="1588"/>
              </a:xfrm>
              <a:prstGeom prst="line">
                <a:avLst/>
              </a:prstGeom>
              <a:ln w="9525"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" name="Straight Connector 58"/>
              <p:cNvCxnSpPr/>
              <p:nvPr userDrawn="1"/>
            </p:nvCxnSpPr>
            <p:spPr bwMode="invGray">
              <a:xfrm rot="5400000">
                <a:off x="806653" y="1906889"/>
                <a:ext cx="3815366" cy="1588"/>
              </a:xfrm>
              <a:prstGeom prst="line">
                <a:avLst/>
              </a:prstGeom>
              <a:ln w="9525"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" name="Straight Connector 59"/>
              <p:cNvCxnSpPr/>
              <p:nvPr userDrawn="1"/>
            </p:nvCxnSpPr>
            <p:spPr bwMode="invGray">
              <a:xfrm rot="5400000">
                <a:off x="844897" y="1906889"/>
                <a:ext cx="3815366" cy="1588"/>
              </a:xfrm>
              <a:prstGeom prst="line">
                <a:avLst/>
              </a:prstGeom>
              <a:ln w="9525"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" name="Straight Connector 60"/>
              <p:cNvCxnSpPr/>
              <p:nvPr userDrawn="1"/>
            </p:nvCxnSpPr>
            <p:spPr bwMode="invGray">
              <a:xfrm rot="5400000">
                <a:off x="883143" y="1906889"/>
                <a:ext cx="3815366" cy="1588"/>
              </a:xfrm>
              <a:prstGeom prst="line">
                <a:avLst/>
              </a:prstGeom>
              <a:ln w="9525"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2" name="Straight Connector 61"/>
              <p:cNvCxnSpPr/>
              <p:nvPr userDrawn="1"/>
            </p:nvCxnSpPr>
            <p:spPr bwMode="invGray">
              <a:xfrm rot="5400000">
                <a:off x="921387" y="1906889"/>
                <a:ext cx="3815366" cy="1588"/>
              </a:xfrm>
              <a:prstGeom prst="line">
                <a:avLst/>
              </a:prstGeom>
              <a:ln w="9525"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3" name="Straight Connector 62"/>
              <p:cNvCxnSpPr/>
              <p:nvPr userDrawn="1"/>
            </p:nvCxnSpPr>
            <p:spPr bwMode="invGray">
              <a:xfrm rot="5400000">
                <a:off x="1027401" y="1906889"/>
                <a:ext cx="3815366" cy="1588"/>
              </a:xfrm>
              <a:prstGeom prst="line">
                <a:avLst/>
              </a:prstGeom>
              <a:ln w="9525"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4" name="Straight Connector 63"/>
              <p:cNvCxnSpPr/>
              <p:nvPr userDrawn="1"/>
            </p:nvCxnSpPr>
            <p:spPr bwMode="invGray">
              <a:xfrm rot="5400000">
                <a:off x="994539" y="1906889"/>
                <a:ext cx="3815366" cy="1588"/>
              </a:xfrm>
              <a:prstGeom prst="line">
                <a:avLst/>
              </a:prstGeom>
              <a:ln w="9525"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 bwMode="gray">
          <a:xfrm>
            <a:off x="3816096" y="3959352"/>
            <a:ext cx="8327136" cy="1472184"/>
          </a:xfrm>
        </p:spPr>
        <p:txBody>
          <a:bodyPr>
            <a:normAutofit/>
          </a:bodyPr>
          <a:lstStyle>
            <a:lvl1pPr>
              <a:defRPr sz="4400"/>
            </a:lvl1pPr>
          </a:lstStyle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black">
          <a:xfrm>
            <a:off x="3974592" y="2816352"/>
            <a:ext cx="7863840" cy="960120"/>
          </a:xfrm>
        </p:spPr>
        <p:txBody>
          <a:bodyPr anchor="b">
            <a:normAutofit/>
          </a:bodyPr>
          <a:lstStyle>
            <a:lvl1pPr marL="0" indent="0" algn="l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/>
              <a:t>클릭하여 마스터 부제목 스타일 편집</a:t>
            </a:r>
            <a:endParaRPr lang="en-US"/>
          </a:p>
        </p:txBody>
      </p:sp>
      <p:grpSp>
        <p:nvGrpSpPr>
          <p:cNvPr id="52" name="Group 87"/>
          <p:cNvGrpSpPr/>
          <p:nvPr/>
        </p:nvGrpSpPr>
        <p:grpSpPr bwMode="gray">
          <a:xfrm>
            <a:off x="10863072" y="2587752"/>
            <a:ext cx="853440" cy="118872"/>
            <a:chOff x="8147304" y="2587752"/>
            <a:chExt cx="640080" cy="118872"/>
          </a:xfrm>
        </p:grpSpPr>
        <p:sp>
          <p:nvSpPr>
            <p:cNvPr id="85" name="Rectangle 84"/>
            <p:cNvSpPr/>
            <p:nvPr userDrawn="1"/>
          </p:nvSpPr>
          <p:spPr bwMode="gray">
            <a:xfrm>
              <a:off x="8147304" y="2587752"/>
              <a:ext cx="118872" cy="118872"/>
            </a:xfrm>
            <a:prstGeom prst="rect">
              <a:avLst/>
            </a:prstGeom>
            <a:solidFill>
              <a:srgbClr val="FFFFFF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86" name="Rectangle 85"/>
            <p:cNvSpPr/>
            <p:nvPr userDrawn="1"/>
          </p:nvSpPr>
          <p:spPr bwMode="gray">
            <a:xfrm>
              <a:off x="8412480" y="2587752"/>
              <a:ext cx="118872" cy="118872"/>
            </a:xfrm>
            <a:prstGeom prst="rect">
              <a:avLst/>
            </a:prstGeom>
            <a:solidFill>
              <a:srgbClr val="FFFFFF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87" name="Rectangle 86"/>
            <p:cNvSpPr/>
            <p:nvPr userDrawn="1"/>
          </p:nvSpPr>
          <p:spPr bwMode="gray">
            <a:xfrm>
              <a:off x="8668512" y="2587752"/>
              <a:ext cx="118872" cy="118872"/>
            </a:xfrm>
            <a:prstGeom prst="rect">
              <a:avLst/>
            </a:prstGeom>
            <a:solidFill>
              <a:srgbClr val="FFFFFF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</p:grpSp>
    </p:spTree>
    <p:extLst>
      <p:ext uri="{BB962C8B-B14F-4D97-AF65-F5344CB8AC3E}">
        <p14:creationId xmlns:p14="http://schemas.microsoft.com/office/powerpoint/2010/main" val="7022267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3/20/2025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56858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63296" y="457200"/>
            <a:ext cx="8388096" cy="5468112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/>
          </a:p>
        </p:txBody>
      </p:sp>
      <p:sp>
        <p:nvSpPr>
          <p:cNvPr id="7" name="Rectangle 6"/>
          <p:cNvSpPr/>
          <p:nvPr/>
        </p:nvSpPr>
        <p:spPr bwMode="ltGray">
          <a:xfrm rot="16200000">
            <a:off x="6108701" y="2938272"/>
            <a:ext cx="6355080" cy="487680"/>
          </a:xfrm>
          <a:prstGeom prst="rect">
            <a:avLst/>
          </a:prstGeom>
          <a:gradFill flip="none" rotWithShape="1">
            <a:gsLst>
              <a:gs pos="0">
                <a:schemeClr val="accent2">
                  <a:shade val="30000"/>
                  <a:satMod val="115000"/>
                </a:schemeClr>
              </a:gs>
              <a:gs pos="50000">
                <a:schemeClr val="accent2">
                  <a:shade val="67500"/>
                  <a:satMod val="115000"/>
                </a:schemeClr>
              </a:gs>
              <a:gs pos="100000">
                <a:schemeClr val="accent2">
                  <a:shade val="100000"/>
                  <a:satMod val="115000"/>
                </a:schemeClr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8" name="Right Triangle 7"/>
          <p:cNvSpPr/>
          <p:nvPr/>
        </p:nvSpPr>
        <p:spPr bwMode="ltGray">
          <a:xfrm rot="10800000">
            <a:off x="9048497" y="6355080"/>
            <a:ext cx="487680" cy="36576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9" name="Right Triangle 8"/>
          <p:cNvSpPr/>
          <p:nvPr/>
        </p:nvSpPr>
        <p:spPr bwMode="ltGray">
          <a:xfrm>
            <a:off x="9523985" y="5980176"/>
            <a:ext cx="499872" cy="374904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0" name="Rectangle 9"/>
          <p:cNvSpPr/>
          <p:nvPr/>
        </p:nvSpPr>
        <p:spPr bwMode="invGray">
          <a:xfrm rot="16200000">
            <a:off x="9522461" y="6356604"/>
            <a:ext cx="502920" cy="499872"/>
          </a:xfrm>
          <a:prstGeom prst="rect">
            <a:avLst/>
          </a:prstGeom>
          <a:gradFill flip="none" rotWithShape="1">
            <a:gsLst>
              <a:gs pos="0">
                <a:schemeClr val="accent4">
                  <a:shade val="30000"/>
                  <a:satMod val="115000"/>
                </a:schemeClr>
              </a:gs>
              <a:gs pos="50000">
                <a:schemeClr val="accent4">
                  <a:shade val="67500"/>
                  <a:satMod val="115000"/>
                </a:schemeClr>
              </a:gs>
              <a:gs pos="100000">
                <a:schemeClr val="accent4">
                  <a:shade val="100000"/>
                  <a:satMod val="115000"/>
                </a:schemeClr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grpSp>
        <p:nvGrpSpPr>
          <p:cNvPr id="11" name="Group 10"/>
          <p:cNvGrpSpPr/>
          <p:nvPr/>
        </p:nvGrpSpPr>
        <p:grpSpPr bwMode="invGray">
          <a:xfrm rot="5400000">
            <a:off x="10676687" y="5205526"/>
            <a:ext cx="356616" cy="2674012"/>
            <a:chOff x="702662" y="-3778"/>
            <a:chExt cx="340408" cy="1581912"/>
          </a:xfrm>
        </p:grpSpPr>
        <p:cxnSp>
          <p:nvCxnSpPr>
            <p:cNvPr id="12" name="Straight Connector 11"/>
            <p:cNvCxnSpPr/>
            <p:nvPr userDrawn="1"/>
          </p:nvCxnSpPr>
          <p:spPr bwMode="invGray">
            <a:xfrm rot="5400000">
              <a:off x="-87500" y="786384"/>
              <a:ext cx="1581912" cy="1588"/>
            </a:xfrm>
            <a:prstGeom prst="line">
              <a:avLst/>
            </a:prstGeom>
            <a:ln w="9525"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 userDrawn="1"/>
          </p:nvCxnSpPr>
          <p:spPr bwMode="invGray">
            <a:xfrm rot="5400000">
              <a:off x="251320" y="786384"/>
              <a:ext cx="1581912" cy="1588"/>
            </a:xfrm>
            <a:prstGeom prst="line">
              <a:avLst/>
            </a:prstGeom>
            <a:ln w="9525"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 userDrawn="1"/>
          </p:nvCxnSpPr>
          <p:spPr bwMode="invGray">
            <a:xfrm rot="5400000">
              <a:off x="-49256" y="786384"/>
              <a:ext cx="1581912" cy="1588"/>
            </a:xfrm>
            <a:prstGeom prst="line">
              <a:avLst/>
            </a:prstGeom>
            <a:ln w="9525"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 userDrawn="1"/>
          </p:nvCxnSpPr>
          <p:spPr bwMode="invGray">
            <a:xfrm rot="5400000">
              <a:off x="-11011" y="786384"/>
              <a:ext cx="1581912" cy="1588"/>
            </a:xfrm>
            <a:prstGeom prst="line">
              <a:avLst/>
            </a:prstGeom>
            <a:ln w="9525"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 userDrawn="1"/>
          </p:nvCxnSpPr>
          <p:spPr bwMode="invGray">
            <a:xfrm rot="5400000">
              <a:off x="27235" y="786384"/>
              <a:ext cx="1581912" cy="1588"/>
            </a:xfrm>
            <a:prstGeom prst="line">
              <a:avLst/>
            </a:prstGeom>
            <a:ln w="9525"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 userDrawn="1"/>
          </p:nvCxnSpPr>
          <p:spPr bwMode="invGray">
            <a:xfrm rot="5400000">
              <a:off x="65479" y="786384"/>
              <a:ext cx="1581912" cy="1588"/>
            </a:xfrm>
            <a:prstGeom prst="line">
              <a:avLst/>
            </a:prstGeom>
            <a:ln w="9525"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 userDrawn="1"/>
          </p:nvCxnSpPr>
          <p:spPr bwMode="invGray">
            <a:xfrm rot="5400000">
              <a:off x="103724" y="786384"/>
              <a:ext cx="1581912" cy="1588"/>
            </a:xfrm>
            <a:prstGeom prst="line">
              <a:avLst/>
            </a:prstGeom>
            <a:ln w="9525"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 userDrawn="1"/>
          </p:nvCxnSpPr>
          <p:spPr bwMode="invGray">
            <a:xfrm rot="5400000">
              <a:off x="141968" y="786384"/>
              <a:ext cx="1581912" cy="1588"/>
            </a:xfrm>
            <a:prstGeom prst="line">
              <a:avLst/>
            </a:prstGeom>
            <a:ln w="9525"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 userDrawn="1"/>
          </p:nvCxnSpPr>
          <p:spPr bwMode="invGray">
            <a:xfrm rot="5400000">
              <a:off x="180214" y="786384"/>
              <a:ext cx="1581912" cy="1588"/>
            </a:xfrm>
            <a:prstGeom prst="line">
              <a:avLst/>
            </a:prstGeom>
            <a:ln w="9525"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 userDrawn="1"/>
          </p:nvCxnSpPr>
          <p:spPr bwMode="invGray">
            <a:xfrm rot="5400000">
              <a:off x="218458" y="786384"/>
              <a:ext cx="1581912" cy="1588"/>
            </a:xfrm>
            <a:prstGeom prst="line">
              <a:avLst/>
            </a:prstGeom>
            <a:ln w="9525"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2" name="Group 21"/>
          <p:cNvGrpSpPr/>
          <p:nvPr/>
        </p:nvGrpSpPr>
        <p:grpSpPr bwMode="invGray">
          <a:xfrm rot="5400000">
            <a:off x="4582556" y="1406764"/>
            <a:ext cx="356616" cy="9521728"/>
            <a:chOff x="702662" y="-3778"/>
            <a:chExt cx="340408" cy="1581912"/>
          </a:xfrm>
        </p:grpSpPr>
        <p:cxnSp>
          <p:nvCxnSpPr>
            <p:cNvPr id="23" name="Straight Connector 22"/>
            <p:cNvCxnSpPr/>
            <p:nvPr userDrawn="1"/>
          </p:nvCxnSpPr>
          <p:spPr bwMode="invGray">
            <a:xfrm rot="5400000">
              <a:off x="-87500" y="786384"/>
              <a:ext cx="1581912" cy="1588"/>
            </a:xfrm>
            <a:prstGeom prst="line">
              <a:avLst/>
            </a:prstGeom>
            <a:ln w="9525"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 userDrawn="1"/>
          </p:nvCxnSpPr>
          <p:spPr bwMode="invGray">
            <a:xfrm rot="5400000">
              <a:off x="251320" y="786384"/>
              <a:ext cx="1581912" cy="1588"/>
            </a:xfrm>
            <a:prstGeom prst="line">
              <a:avLst/>
            </a:prstGeom>
            <a:ln w="9525"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 userDrawn="1"/>
          </p:nvCxnSpPr>
          <p:spPr bwMode="invGray">
            <a:xfrm rot="5400000">
              <a:off x="-49256" y="786384"/>
              <a:ext cx="1581912" cy="1588"/>
            </a:xfrm>
            <a:prstGeom prst="line">
              <a:avLst/>
            </a:prstGeom>
            <a:ln w="9525"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 userDrawn="1"/>
          </p:nvCxnSpPr>
          <p:spPr bwMode="invGray">
            <a:xfrm rot="5400000">
              <a:off x="-11011" y="786384"/>
              <a:ext cx="1581912" cy="1588"/>
            </a:xfrm>
            <a:prstGeom prst="line">
              <a:avLst/>
            </a:prstGeom>
            <a:ln w="9525"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 userDrawn="1"/>
          </p:nvCxnSpPr>
          <p:spPr bwMode="invGray">
            <a:xfrm rot="5400000">
              <a:off x="27235" y="786384"/>
              <a:ext cx="1581912" cy="1588"/>
            </a:xfrm>
            <a:prstGeom prst="line">
              <a:avLst/>
            </a:prstGeom>
            <a:ln w="9525"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 userDrawn="1"/>
          </p:nvCxnSpPr>
          <p:spPr bwMode="invGray">
            <a:xfrm rot="5400000">
              <a:off x="65479" y="786384"/>
              <a:ext cx="1581912" cy="1588"/>
            </a:xfrm>
            <a:prstGeom prst="line">
              <a:avLst/>
            </a:prstGeom>
            <a:ln w="9525"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 userDrawn="1"/>
          </p:nvCxnSpPr>
          <p:spPr bwMode="invGray">
            <a:xfrm rot="5400000">
              <a:off x="103724" y="786384"/>
              <a:ext cx="1581912" cy="1588"/>
            </a:xfrm>
            <a:prstGeom prst="line">
              <a:avLst/>
            </a:prstGeom>
            <a:ln w="9525"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 userDrawn="1"/>
          </p:nvCxnSpPr>
          <p:spPr bwMode="invGray">
            <a:xfrm rot="5400000">
              <a:off x="141968" y="786384"/>
              <a:ext cx="1581912" cy="1588"/>
            </a:xfrm>
            <a:prstGeom prst="line">
              <a:avLst/>
            </a:prstGeom>
            <a:ln w="9525"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 userDrawn="1"/>
          </p:nvCxnSpPr>
          <p:spPr bwMode="invGray">
            <a:xfrm rot="5400000">
              <a:off x="180214" y="786384"/>
              <a:ext cx="1581912" cy="1588"/>
            </a:xfrm>
            <a:prstGeom prst="line">
              <a:avLst/>
            </a:prstGeom>
            <a:ln w="9525"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 userDrawn="1"/>
          </p:nvCxnSpPr>
          <p:spPr bwMode="invGray">
            <a:xfrm rot="5400000">
              <a:off x="218458" y="786384"/>
              <a:ext cx="1581912" cy="1588"/>
            </a:xfrm>
            <a:prstGeom prst="line">
              <a:avLst/>
            </a:prstGeom>
            <a:ln w="9525"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570720" y="384048"/>
            <a:ext cx="2328672" cy="555040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12064" y="6400801"/>
            <a:ext cx="2844800" cy="365125"/>
          </a:xfrm>
        </p:spPr>
        <p:txBody>
          <a:bodyPr/>
          <a:lstStyle/>
          <a:p>
            <a:fld id="{48A87A34-81AB-432B-8DAE-1953F412C126}" type="datetimeFigureOut">
              <a:rPr lang="en-US" smtClean="0"/>
              <a:t>3/20/2025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657600" y="6400801"/>
            <a:ext cx="4779264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89643" y="6400801"/>
            <a:ext cx="1219200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07011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3/20/2025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04421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4000" y="24963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3/20/2025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grpSp>
        <p:nvGrpSpPr>
          <p:cNvPr id="11" name="Group 32"/>
          <p:cNvGrpSpPr/>
          <p:nvPr/>
        </p:nvGrpSpPr>
        <p:grpSpPr bwMode="ltGray">
          <a:xfrm>
            <a:off x="0" y="4041648"/>
            <a:ext cx="12204192" cy="740664"/>
            <a:chOff x="0" y="1216152"/>
            <a:chExt cx="9153144" cy="740664"/>
          </a:xfrm>
        </p:grpSpPr>
        <p:sp>
          <p:nvSpPr>
            <p:cNvPr id="7" name="Rectangle 6"/>
            <p:cNvSpPr/>
            <p:nvPr userDrawn="1"/>
          </p:nvSpPr>
          <p:spPr bwMode="ltGray">
            <a:xfrm>
              <a:off x="685800" y="1216152"/>
              <a:ext cx="8467344" cy="365760"/>
            </a:xfrm>
            <a:prstGeom prst="rect">
              <a:avLst/>
            </a:prstGeom>
            <a:gradFill flip="none" rotWithShape="1">
              <a:gsLst>
                <a:gs pos="0">
                  <a:schemeClr val="accent2">
                    <a:shade val="30000"/>
                    <a:satMod val="115000"/>
                  </a:schemeClr>
                </a:gs>
                <a:gs pos="50000">
                  <a:schemeClr val="accent2">
                    <a:shade val="67500"/>
                    <a:satMod val="115000"/>
                  </a:schemeClr>
                </a:gs>
                <a:gs pos="100000">
                  <a:schemeClr val="accent2">
                    <a:shade val="100000"/>
                    <a:satMod val="115000"/>
                  </a:schemeClr>
                </a:gs>
              </a:gsLst>
              <a:lin ang="189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8" name="Rectangle 7"/>
            <p:cNvSpPr/>
            <p:nvPr userDrawn="1"/>
          </p:nvSpPr>
          <p:spPr bwMode="ltGray">
            <a:xfrm>
              <a:off x="0" y="1581912"/>
              <a:ext cx="685800" cy="374904"/>
            </a:xfrm>
            <a:prstGeom prst="rect">
              <a:avLst/>
            </a:prstGeom>
            <a:gradFill flip="none" rotWithShape="1">
              <a:gsLst>
                <a:gs pos="0">
                  <a:schemeClr val="accent4">
                    <a:shade val="30000"/>
                    <a:satMod val="115000"/>
                  </a:schemeClr>
                </a:gs>
                <a:gs pos="50000">
                  <a:schemeClr val="accent4">
                    <a:shade val="67500"/>
                    <a:satMod val="115000"/>
                  </a:schemeClr>
                </a:gs>
                <a:gs pos="100000">
                  <a:schemeClr val="accent4">
                    <a:shade val="100000"/>
                    <a:satMod val="115000"/>
                  </a:schemeClr>
                </a:gs>
              </a:gsLst>
              <a:path path="circle">
                <a:fillToRect l="100000" b="100000"/>
              </a:path>
              <a:tileRect t="-100000" r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9" name="Right Triangle 8"/>
            <p:cNvSpPr/>
            <p:nvPr userDrawn="1"/>
          </p:nvSpPr>
          <p:spPr bwMode="ltGray">
            <a:xfrm rot="5400000">
              <a:off x="685800" y="1581912"/>
              <a:ext cx="374904" cy="374904"/>
            </a:xfrm>
            <a:prstGeom prst="rtTriangl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10" name="Right Triangle 9"/>
            <p:cNvSpPr/>
            <p:nvPr userDrawn="1"/>
          </p:nvSpPr>
          <p:spPr bwMode="ltGray">
            <a:xfrm rot="16200000">
              <a:off x="320040" y="1216152"/>
              <a:ext cx="365760" cy="365760"/>
            </a:xfrm>
            <a:prstGeom prst="rtTriangl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</p:grpSp>
      <p:grpSp>
        <p:nvGrpSpPr>
          <p:cNvPr id="22" name="Group 10"/>
          <p:cNvGrpSpPr/>
          <p:nvPr/>
        </p:nvGrpSpPr>
        <p:grpSpPr>
          <a:xfrm>
            <a:off x="936883" y="-3778"/>
            <a:ext cx="453877" cy="4394803"/>
            <a:chOff x="702662" y="-3778"/>
            <a:chExt cx="340408" cy="1581912"/>
          </a:xfrm>
        </p:grpSpPr>
        <p:cxnSp>
          <p:nvCxnSpPr>
            <p:cNvPr id="12" name="Straight Connector 11"/>
            <p:cNvCxnSpPr/>
            <p:nvPr userDrawn="1"/>
          </p:nvCxnSpPr>
          <p:spPr>
            <a:xfrm rot="5400000">
              <a:off x="-87500" y="786384"/>
              <a:ext cx="1581912" cy="1588"/>
            </a:xfrm>
            <a:prstGeom prst="line">
              <a:avLst/>
            </a:prstGeom>
            <a:ln w="9525"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 userDrawn="1"/>
          </p:nvCxnSpPr>
          <p:spPr>
            <a:xfrm rot="5400000">
              <a:off x="251320" y="786384"/>
              <a:ext cx="1581912" cy="1588"/>
            </a:xfrm>
            <a:prstGeom prst="line">
              <a:avLst/>
            </a:prstGeom>
            <a:ln w="9525"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 userDrawn="1"/>
          </p:nvCxnSpPr>
          <p:spPr>
            <a:xfrm rot="5400000">
              <a:off x="-49256" y="786384"/>
              <a:ext cx="1581912" cy="1588"/>
            </a:xfrm>
            <a:prstGeom prst="line">
              <a:avLst/>
            </a:prstGeom>
            <a:ln w="9525"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 userDrawn="1"/>
          </p:nvCxnSpPr>
          <p:spPr>
            <a:xfrm rot="5400000">
              <a:off x="-11011" y="786384"/>
              <a:ext cx="1581912" cy="1588"/>
            </a:xfrm>
            <a:prstGeom prst="line">
              <a:avLst/>
            </a:prstGeom>
            <a:ln w="9525"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 userDrawn="1"/>
          </p:nvCxnSpPr>
          <p:spPr>
            <a:xfrm rot="5400000">
              <a:off x="27235" y="786384"/>
              <a:ext cx="1581912" cy="1588"/>
            </a:xfrm>
            <a:prstGeom prst="line">
              <a:avLst/>
            </a:prstGeom>
            <a:ln w="9525"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 userDrawn="1"/>
          </p:nvCxnSpPr>
          <p:spPr>
            <a:xfrm rot="5400000">
              <a:off x="65479" y="786384"/>
              <a:ext cx="1581912" cy="1588"/>
            </a:xfrm>
            <a:prstGeom prst="line">
              <a:avLst/>
            </a:prstGeom>
            <a:ln w="9525"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 userDrawn="1"/>
          </p:nvCxnSpPr>
          <p:spPr>
            <a:xfrm rot="5400000">
              <a:off x="103724" y="786384"/>
              <a:ext cx="1581912" cy="1588"/>
            </a:xfrm>
            <a:prstGeom prst="line">
              <a:avLst/>
            </a:prstGeom>
            <a:ln w="9525"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 userDrawn="1"/>
          </p:nvCxnSpPr>
          <p:spPr>
            <a:xfrm rot="5400000">
              <a:off x="141968" y="786384"/>
              <a:ext cx="1581912" cy="1588"/>
            </a:xfrm>
            <a:prstGeom prst="line">
              <a:avLst/>
            </a:prstGeom>
            <a:ln w="9525"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 userDrawn="1"/>
          </p:nvCxnSpPr>
          <p:spPr>
            <a:xfrm rot="5400000">
              <a:off x="180214" y="786384"/>
              <a:ext cx="1581912" cy="1588"/>
            </a:xfrm>
            <a:prstGeom prst="line">
              <a:avLst/>
            </a:prstGeom>
            <a:ln w="9525"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 userDrawn="1"/>
          </p:nvCxnSpPr>
          <p:spPr>
            <a:xfrm rot="5400000">
              <a:off x="218458" y="786384"/>
              <a:ext cx="1581912" cy="1588"/>
            </a:xfrm>
            <a:prstGeom prst="line">
              <a:avLst/>
            </a:prstGeom>
            <a:ln w="9525"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3" name="Group 21"/>
          <p:cNvGrpSpPr/>
          <p:nvPr/>
        </p:nvGrpSpPr>
        <p:grpSpPr>
          <a:xfrm>
            <a:off x="431487" y="4419601"/>
            <a:ext cx="453877" cy="2429255"/>
            <a:chOff x="702662" y="-3778"/>
            <a:chExt cx="340408" cy="1581912"/>
          </a:xfrm>
        </p:grpSpPr>
        <p:cxnSp>
          <p:nvCxnSpPr>
            <p:cNvPr id="23" name="Straight Connector 22"/>
            <p:cNvCxnSpPr/>
            <p:nvPr userDrawn="1"/>
          </p:nvCxnSpPr>
          <p:spPr>
            <a:xfrm rot="5400000">
              <a:off x="-87500" y="786384"/>
              <a:ext cx="1581912" cy="1588"/>
            </a:xfrm>
            <a:prstGeom prst="line">
              <a:avLst/>
            </a:prstGeom>
            <a:ln w="9525">
              <a:solidFill>
                <a:srgbClr val="A6A6A6">
                  <a:alpha val="34902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 userDrawn="1"/>
          </p:nvCxnSpPr>
          <p:spPr>
            <a:xfrm rot="5400000">
              <a:off x="251320" y="786384"/>
              <a:ext cx="1581912" cy="1588"/>
            </a:xfrm>
            <a:prstGeom prst="line">
              <a:avLst/>
            </a:prstGeom>
            <a:ln w="9525">
              <a:solidFill>
                <a:srgbClr val="A6A6A6">
                  <a:alpha val="34902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 userDrawn="1"/>
          </p:nvCxnSpPr>
          <p:spPr>
            <a:xfrm rot="5400000">
              <a:off x="-49256" y="786384"/>
              <a:ext cx="1581912" cy="1588"/>
            </a:xfrm>
            <a:prstGeom prst="line">
              <a:avLst/>
            </a:prstGeom>
            <a:ln w="9525">
              <a:solidFill>
                <a:srgbClr val="A6A6A6">
                  <a:alpha val="34902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 userDrawn="1"/>
          </p:nvCxnSpPr>
          <p:spPr>
            <a:xfrm rot="5400000">
              <a:off x="-11011" y="786384"/>
              <a:ext cx="1581912" cy="1588"/>
            </a:xfrm>
            <a:prstGeom prst="line">
              <a:avLst/>
            </a:prstGeom>
            <a:ln w="9525">
              <a:solidFill>
                <a:srgbClr val="A6A6A6">
                  <a:alpha val="34902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 userDrawn="1"/>
          </p:nvCxnSpPr>
          <p:spPr>
            <a:xfrm rot="5400000">
              <a:off x="27235" y="786384"/>
              <a:ext cx="1581912" cy="1588"/>
            </a:xfrm>
            <a:prstGeom prst="line">
              <a:avLst/>
            </a:prstGeom>
            <a:ln w="9525">
              <a:solidFill>
                <a:srgbClr val="A6A6A6">
                  <a:alpha val="34902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 userDrawn="1"/>
          </p:nvCxnSpPr>
          <p:spPr>
            <a:xfrm rot="5400000">
              <a:off x="65479" y="786384"/>
              <a:ext cx="1581912" cy="1588"/>
            </a:xfrm>
            <a:prstGeom prst="line">
              <a:avLst/>
            </a:prstGeom>
            <a:ln w="9525">
              <a:solidFill>
                <a:srgbClr val="A6A6A6">
                  <a:alpha val="34902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 userDrawn="1"/>
          </p:nvCxnSpPr>
          <p:spPr>
            <a:xfrm rot="5400000">
              <a:off x="103724" y="786384"/>
              <a:ext cx="1581912" cy="1588"/>
            </a:xfrm>
            <a:prstGeom prst="line">
              <a:avLst/>
            </a:prstGeom>
            <a:ln w="9525">
              <a:solidFill>
                <a:srgbClr val="A6A6A6">
                  <a:alpha val="34902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 userDrawn="1"/>
          </p:nvCxnSpPr>
          <p:spPr>
            <a:xfrm rot="5400000">
              <a:off x="141968" y="786384"/>
              <a:ext cx="1581912" cy="1588"/>
            </a:xfrm>
            <a:prstGeom prst="line">
              <a:avLst/>
            </a:prstGeom>
            <a:ln w="9525">
              <a:solidFill>
                <a:srgbClr val="A6A6A6">
                  <a:alpha val="34902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 userDrawn="1"/>
          </p:nvCxnSpPr>
          <p:spPr>
            <a:xfrm rot="5400000">
              <a:off x="180214" y="786384"/>
              <a:ext cx="1581912" cy="1588"/>
            </a:xfrm>
            <a:prstGeom prst="line">
              <a:avLst/>
            </a:prstGeom>
            <a:ln w="9525">
              <a:solidFill>
                <a:srgbClr val="A6A6A6">
                  <a:alpha val="34902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 userDrawn="1"/>
          </p:nvCxnSpPr>
          <p:spPr>
            <a:xfrm rot="5400000">
              <a:off x="218458" y="786384"/>
              <a:ext cx="1581912" cy="1588"/>
            </a:xfrm>
            <a:prstGeom prst="line">
              <a:avLst/>
            </a:prstGeom>
            <a:ln w="9525">
              <a:solidFill>
                <a:srgbClr val="A6A6A6">
                  <a:alpha val="34902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4" name="Group 33"/>
          <p:cNvGrpSpPr/>
          <p:nvPr/>
        </p:nvGrpSpPr>
        <p:grpSpPr bwMode="gray">
          <a:xfrm>
            <a:off x="10863072" y="4169664"/>
            <a:ext cx="853440" cy="118872"/>
            <a:chOff x="8147304" y="2587752"/>
            <a:chExt cx="640080" cy="118872"/>
          </a:xfrm>
        </p:grpSpPr>
        <p:sp>
          <p:nvSpPr>
            <p:cNvPr id="35" name="Rectangle 34"/>
            <p:cNvSpPr/>
            <p:nvPr userDrawn="1"/>
          </p:nvSpPr>
          <p:spPr bwMode="gray">
            <a:xfrm>
              <a:off x="8147304" y="2587752"/>
              <a:ext cx="118872" cy="118872"/>
            </a:xfrm>
            <a:prstGeom prst="rect">
              <a:avLst/>
            </a:prstGeom>
            <a:solidFill>
              <a:srgbClr val="FFFFFF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36" name="Rectangle 35"/>
            <p:cNvSpPr/>
            <p:nvPr userDrawn="1"/>
          </p:nvSpPr>
          <p:spPr bwMode="gray">
            <a:xfrm>
              <a:off x="8412480" y="2587752"/>
              <a:ext cx="118872" cy="118872"/>
            </a:xfrm>
            <a:prstGeom prst="rect">
              <a:avLst/>
            </a:prstGeom>
            <a:solidFill>
              <a:srgbClr val="FFFFFF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37" name="Rectangle 36"/>
            <p:cNvSpPr/>
            <p:nvPr userDrawn="1"/>
          </p:nvSpPr>
          <p:spPr bwMode="gray">
            <a:xfrm>
              <a:off x="8668512" y="2587752"/>
              <a:ext cx="118872" cy="118872"/>
            </a:xfrm>
            <a:prstGeom prst="rect">
              <a:avLst/>
            </a:prstGeom>
            <a:solidFill>
              <a:srgbClr val="FFFFFF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 bwMode="gray">
          <a:xfrm>
            <a:off x="1524000" y="4498848"/>
            <a:ext cx="10363200" cy="1645920"/>
          </a:xfrm>
        </p:spPr>
        <p:txBody>
          <a:bodyPr anchor="t">
            <a:normAutofit/>
          </a:bodyPr>
          <a:lstStyle>
            <a:lvl1pPr algn="l">
              <a:defRPr sz="4400" b="1" cap="all"/>
            </a:lvl1pPr>
          </a:lstStyle>
          <a:p>
            <a:r>
              <a:rPr lang="ko-KR" altLang="en-US"/>
              <a:t>마스터 제목 스타일 편집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38762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31392" y="1719072"/>
            <a:ext cx="5384800" cy="441655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73952" y="1719072"/>
            <a:ext cx="5384800" cy="441655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3/20/2025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42934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 bwMode="ltGray">
          <a:xfrm>
            <a:off x="914400" y="1216152"/>
            <a:ext cx="11289792" cy="365760"/>
          </a:xfrm>
          <a:prstGeom prst="rect">
            <a:avLst/>
          </a:prstGeom>
          <a:gradFill flip="none" rotWithShape="1">
            <a:gsLst>
              <a:gs pos="0">
                <a:schemeClr val="accent2">
                  <a:shade val="30000"/>
                  <a:satMod val="115000"/>
                </a:schemeClr>
              </a:gs>
              <a:gs pos="50000">
                <a:schemeClr val="accent2">
                  <a:shade val="67500"/>
                  <a:satMod val="115000"/>
                </a:schemeClr>
              </a:gs>
              <a:gs pos="100000">
                <a:schemeClr val="accent2">
                  <a:shade val="100000"/>
                  <a:satMod val="115000"/>
                </a:schemeClr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1" name="Rectangle 10"/>
          <p:cNvSpPr/>
          <p:nvPr/>
        </p:nvSpPr>
        <p:spPr bwMode="invGray">
          <a:xfrm>
            <a:off x="0" y="1581912"/>
            <a:ext cx="914400" cy="374904"/>
          </a:xfrm>
          <a:prstGeom prst="rect">
            <a:avLst/>
          </a:prstGeom>
          <a:gradFill flip="none" rotWithShape="1">
            <a:gsLst>
              <a:gs pos="0">
                <a:schemeClr val="accent4">
                  <a:shade val="30000"/>
                  <a:satMod val="115000"/>
                </a:schemeClr>
              </a:gs>
              <a:gs pos="50000">
                <a:schemeClr val="accent4">
                  <a:shade val="67500"/>
                  <a:satMod val="115000"/>
                </a:schemeClr>
              </a:gs>
              <a:gs pos="100000">
                <a:schemeClr val="accent4">
                  <a:shade val="100000"/>
                  <a:satMod val="115000"/>
                </a:schemeClr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2" name="Right Triangle 11"/>
          <p:cNvSpPr/>
          <p:nvPr/>
        </p:nvSpPr>
        <p:spPr bwMode="ltGray">
          <a:xfrm rot="5400000">
            <a:off x="976884" y="1519428"/>
            <a:ext cx="374904" cy="499872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3" name="Right Triangle 12"/>
          <p:cNvSpPr/>
          <p:nvPr/>
        </p:nvSpPr>
        <p:spPr bwMode="ltGray">
          <a:xfrm rot="16200000">
            <a:off x="487680" y="1155192"/>
            <a:ext cx="365760" cy="48768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grpSp>
        <p:nvGrpSpPr>
          <p:cNvPr id="14" name="Group 13"/>
          <p:cNvGrpSpPr/>
          <p:nvPr/>
        </p:nvGrpSpPr>
        <p:grpSpPr bwMode="invGray">
          <a:xfrm>
            <a:off x="936883" y="-3778"/>
            <a:ext cx="453877" cy="1581912"/>
            <a:chOff x="702662" y="-3778"/>
            <a:chExt cx="340408" cy="1581912"/>
          </a:xfrm>
        </p:grpSpPr>
        <p:cxnSp>
          <p:nvCxnSpPr>
            <p:cNvPr id="15" name="Straight Connector 14"/>
            <p:cNvCxnSpPr/>
            <p:nvPr userDrawn="1"/>
          </p:nvCxnSpPr>
          <p:spPr bwMode="invGray">
            <a:xfrm rot="5400000">
              <a:off x="-87500" y="786384"/>
              <a:ext cx="1581912" cy="1588"/>
            </a:xfrm>
            <a:prstGeom prst="line">
              <a:avLst/>
            </a:prstGeom>
            <a:ln w="9525"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 userDrawn="1"/>
          </p:nvCxnSpPr>
          <p:spPr bwMode="invGray">
            <a:xfrm rot="5400000">
              <a:off x="251320" y="786384"/>
              <a:ext cx="1581912" cy="1588"/>
            </a:xfrm>
            <a:prstGeom prst="line">
              <a:avLst/>
            </a:prstGeom>
            <a:ln w="9525"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 userDrawn="1"/>
          </p:nvCxnSpPr>
          <p:spPr bwMode="invGray">
            <a:xfrm rot="5400000">
              <a:off x="-49256" y="786384"/>
              <a:ext cx="1581912" cy="1588"/>
            </a:xfrm>
            <a:prstGeom prst="line">
              <a:avLst/>
            </a:prstGeom>
            <a:ln w="9525"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 userDrawn="1"/>
          </p:nvCxnSpPr>
          <p:spPr bwMode="invGray">
            <a:xfrm rot="5400000">
              <a:off x="-11011" y="786384"/>
              <a:ext cx="1581912" cy="1588"/>
            </a:xfrm>
            <a:prstGeom prst="line">
              <a:avLst/>
            </a:prstGeom>
            <a:ln w="9525"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 userDrawn="1"/>
          </p:nvCxnSpPr>
          <p:spPr bwMode="invGray">
            <a:xfrm rot="5400000">
              <a:off x="27235" y="786384"/>
              <a:ext cx="1581912" cy="1588"/>
            </a:xfrm>
            <a:prstGeom prst="line">
              <a:avLst/>
            </a:prstGeom>
            <a:ln w="9525"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 userDrawn="1"/>
          </p:nvCxnSpPr>
          <p:spPr bwMode="invGray">
            <a:xfrm rot="5400000">
              <a:off x="65479" y="786384"/>
              <a:ext cx="1581912" cy="1588"/>
            </a:xfrm>
            <a:prstGeom prst="line">
              <a:avLst/>
            </a:prstGeom>
            <a:ln w="9525"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 userDrawn="1"/>
          </p:nvCxnSpPr>
          <p:spPr bwMode="invGray">
            <a:xfrm rot="5400000">
              <a:off x="103724" y="786384"/>
              <a:ext cx="1581912" cy="1588"/>
            </a:xfrm>
            <a:prstGeom prst="line">
              <a:avLst/>
            </a:prstGeom>
            <a:ln w="9525"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 userDrawn="1"/>
          </p:nvCxnSpPr>
          <p:spPr bwMode="invGray">
            <a:xfrm rot="5400000">
              <a:off x="141968" y="786384"/>
              <a:ext cx="1581912" cy="1588"/>
            </a:xfrm>
            <a:prstGeom prst="line">
              <a:avLst/>
            </a:prstGeom>
            <a:ln w="9525"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 userDrawn="1"/>
          </p:nvCxnSpPr>
          <p:spPr bwMode="invGray">
            <a:xfrm rot="5400000">
              <a:off x="180214" y="786384"/>
              <a:ext cx="1581912" cy="1588"/>
            </a:xfrm>
            <a:prstGeom prst="line">
              <a:avLst/>
            </a:prstGeom>
            <a:ln w="9525"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 userDrawn="1"/>
          </p:nvCxnSpPr>
          <p:spPr bwMode="invGray">
            <a:xfrm rot="5400000">
              <a:off x="218458" y="786384"/>
              <a:ext cx="1581912" cy="1588"/>
            </a:xfrm>
            <a:prstGeom prst="line">
              <a:avLst/>
            </a:prstGeom>
            <a:ln w="9525"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5" name="Group 24"/>
          <p:cNvGrpSpPr/>
          <p:nvPr/>
        </p:nvGrpSpPr>
        <p:grpSpPr bwMode="invGray">
          <a:xfrm>
            <a:off x="431487" y="1580353"/>
            <a:ext cx="453877" cy="5268503"/>
            <a:chOff x="702662" y="-3778"/>
            <a:chExt cx="340408" cy="1581912"/>
          </a:xfrm>
        </p:grpSpPr>
        <p:cxnSp>
          <p:nvCxnSpPr>
            <p:cNvPr id="26" name="Straight Connector 25"/>
            <p:cNvCxnSpPr/>
            <p:nvPr userDrawn="1"/>
          </p:nvCxnSpPr>
          <p:spPr bwMode="invGray">
            <a:xfrm rot="5400000">
              <a:off x="-87500" y="786384"/>
              <a:ext cx="1581912" cy="1588"/>
            </a:xfrm>
            <a:prstGeom prst="line">
              <a:avLst/>
            </a:prstGeom>
            <a:ln w="9525">
              <a:solidFill>
                <a:srgbClr val="A6A6A6">
                  <a:alpha val="34902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 userDrawn="1"/>
          </p:nvCxnSpPr>
          <p:spPr bwMode="invGray">
            <a:xfrm rot="5400000">
              <a:off x="251320" y="786384"/>
              <a:ext cx="1581912" cy="1588"/>
            </a:xfrm>
            <a:prstGeom prst="line">
              <a:avLst/>
            </a:prstGeom>
            <a:ln w="9525">
              <a:solidFill>
                <a:srgbClr val="A6A6A6">
                  <a:alpha val="34902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 userDrawn="1"/>
          </p:nvCxnSpPr>
          <p:spPr bwMode="invGray">
            <a:xfrm rot="5400000">
              <a:off x="-49256" y="786384"/>
              <a:ext cx="1581912" cy="1588"/>
            </a:xfrm>
            <a:prstGeom prst="line">
              <a:avLst/>
            </a:prstGeom>
            <a:ln w="9525">
              <a:solidFill>
                <a:srgbClr val="A6A6A6">
                  <a:alpha val="34902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 userDrawn="1"/>
          </p:nvCxnSpPr>
          <p:spPr bwMode="invGray">
            <a:xfrm rot="5400000">
              <a:off x="-11011" y="786384"/>
              <a:ext cx="1581912" cy="1588"/>
            </a:xfrm>
            <a:prstGeom prst="line">
              <a:avLst/>
            </a:prstGeom>
            <a:ln w="9525">
              <a:solidFill>
                <a:srgbClr val="A6A6A6">
                  <a:alpha val="34902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 userDrawn="1"/>
          </p:nvCxnSpPr>
          <p:spPr bwMode="invGray">
            <a:xfrm rot="5400000">
              <a:off x="27235" y="786384"/>
              <a:ext cx="1581912" cy="1588"/>
            </a:xfrm>
            <a:prstGeom prst="line">
              <a:avLst/>
            </a:prstGeom>
            <a:ln w="9525">
              <a:solidFill>
                <a:srgbClr val="A6A6A6">
                  <a:alpha val="34902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 userDrawn="1"/>
          </p:nvCxnSpPr>
          <p:spPr bwMode="invGray">
            <a:xfrm rot="5400000">
              <a:off x="65479" y="786384"/>
              <a:ext cx="1581912" cy="1588"/>
            </a:xfrm>
            <a:prstGeom prst="line">
              <a:avLst/>
            </a:prstGeom>
            <a:ln w="9525">
              <a:solidFill>
                <a:srgbClr val="A6A6A6">
                  <a:alpha val="34902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 userDrawn="1"/>
          </p:nvCxnSpPr>
          <p:spPr bwMode="invGray">
            <a:xfrm rot="5400000">
              <a:off x="103724" y="786384"/>
              <a:ext cx="1581912" cy="1588"/>
            </a:xfrm>
            <a:prstGeom prst="line">
              <a:avLst/>
            </a:prstGeom>
            <a:ln w="9525">
              <a:solidFill>
                <a:srgbClr val="A6A6A6">
                  <a:alpha val="34902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 userDrawn="1"/>
          </p:nvCxnSpPr>
          <p:spPr bwMode="invGray">
            <a:xfrm rot="5400000">
              <a:off x="141968" y="786384"/>
              <a:ext cx="1581912" cy="1588"/>
            </a:xfrm>
            <a:prstGeom prst="line">
              <a:avLst/>
            </a:prstGeom>
            <a:ln w="9525">
              <a:solidFill>
                <a:srgbClr val="A6A6A6">
                  <a:alpha val="34902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 userDrawn="1"/>
          </p:nvCxnSpPr>
          <p:spPr bwMode="invGray">
            <a:xfrm rot="5400000">
              <a:off x="180214" y="786384"/>
              <a:ext cx="1581912" cy="1588"/>
            </a:xfrm>
            <a:prstGeom prst="line">
              <a:avLst/>
            </a:prstGeom>
            <a:ln w="9525">
              <a:solidFill>
                <a:srgbClr val="A6A6A6">
                  <a:alpha val="34902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 userDrawn="1"/>
          </p:nvCxnSpPr>
          <p:spPr bwMode="invGray">
            <a:xfrm rot="5400000">
              <a:off x="218458" y="786384"/>
              <a:ext cx="1581912" cy="1588"/>
            </a:xfrm>
            <a:prstGeom prst="line">
              <a:avLst/>
            </a:prstGeom>
            <a:ln w="9525">
              <a:solidFill>
                <a:srgbClr val="A6A6A6">
                  <a:alpha val="34902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0432" y="1691640"/>
            <a:ext cx="5157216" cy="639762"/>
          </a:xfrm>
        </p:spPr>
        <p:txBody>
          <a:bodyPr anchor="b"/>
          <a:lstStyle>
            <a:lvl1pPr marL="0" indent="0" algn="ctr">
              <a:buNone/>
              <a:defRPr sz="2400" b="1">
                <a:solidFill>
                  <a:schemeClr val="accent2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70432" y="2359152"/>
            <a:ext cx="5157216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2720" y="1691640"/>
            <a:ext cx="5157216" cy="639762"/>
          </a:xfrm>
        </p:spPr>
        <p:txBody>
          <a:bodyPr anchor="b"/>
          <a:lstStyle>
            <a:lvl1pPr marL="0" indent="0" algn="ctr">
              <a:buNone/>
              <a:defRPr sz="2400" b="1">
                <a:solidFill>
                  <a:schemeClr val="accent3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22720" y="2359152"/>
            <a:ext cx="5157216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3/20/2025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77557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3/20/2025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9474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3/20/2025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90929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63040" y="36576"/>
            <a:ext cx="10216896" cy="1143000"/>
          </a:xfrm>
        </p:spPr>
        <p:txBody>
          <a:bodyPr anchor="ctr">
            <a:normAutofit/>
          </a:bodyPr>
          <a:lstStyle>
            <a:lvl1pPr algn="l">
              <a:defRPr sz="4000" b="1"/>
            </a:lvl1pPr>
          </a:lstStyle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1691640"/>
            <a:ext cx="6815328" cy="455371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02080" y="1691640"/>
            <a:ext cx="3218688" cy="456285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3/20/2025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73215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63040" y="36576"/>
            <a:ext cx="10216896" cy="1143000"/>
          </a:xfrm>
        </p:spPr>
        <p:txBody>
          <a:bodyPr anchor="ctr">
            <a:normAutofit/>
          </a:bodyPr>
          <a:lstStyle>
            <a:lvl1pPr algn="l">
              <a:defRPr sz="4000" b="1"/>
            </a:lvl1pPr>
          </a:lstStyle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 bwMode="gray">
          <a:xfrm>
            <a:off x="1194816" y="1801368"/>
            <a:ext cx="10387584" cy="367588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ko-KR" altLang="en-US"/>
              <a:t>그림을 추가하려면 아이콘을 클릭하십시오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07008" y="5541264"/>
            <a:ext cx="10424160" cy="70408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3/20/2025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56729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ltGray">
          <a:xfrm>
            <a:off x="0" y="0"/>
            <a:ext cx="12192000" cy="1581912"/>
          </a:xfrm>
          <a:prstGeom prst="rect">
            <a:avLst/>
          </a:prstGeom>
          <a:gradFill>
            <a:gsLst>
              <a:gs pos="0">
                <a:schemeClr val="accent3"/>
              </a:gs>
              <a:gs pos="100000">
                <a:schemeClr val="accent3">
                  <a:lumMod val="75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black">
          <a:xfrm>
            <a:off x="1463040" y="36576"/>
            <a:ext cx="10216896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 bwMode="black">
          <a:xfrm>
            <a:off x="4572000" y="640080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black">
          <a:xfrm>
            <a:off x="8737600" y="640080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Rectangle 7"/>
          <p:cNvSpPr/>
          <p:nvPr/>
        </p:nvSpPr>
        <p:spPr bwMode="ltGray">
          <a:xfrm>
            <a:off x="914400" y="1216152"/>
            <a:ext cx="11289792" cy="365760"/>
          </a:xfrm>
          <a:prstGeom prst="rect">
            <a:avLst/>
          </a:prstGeom>
          <a:gradFill flip="none" rotWithShape="1">
            <a:gsLst>
              <a:gs pos="0">
                <a:schemeClr val="accent2">
                  <a:shade val="30000"/>
                  <a:satMod val="115000"/>
                </a:schemeClr>
              </a:gs>
              <a:gs pos="50000">
                <a:schemeClr val="accent2">
                  <a:shade val="67500"/>
                  <a:satMod val="115000"/>
                </a:schemeClr>
              </a:gs>
              <a:gs pos="100000">
                <a:schemeClr val="accent2">
                  <a:shade val="100000"/>
                  <a:satMod val="115000"/>
                </a:schemeClr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0" name="Rectangle 9"/>
          <p:cNvSpPr/>
          <p:nvPr/>
        </p:nvSpPr>
        <p:spPr bwMode="invGray">
          <a:xfrm>
            <a:off x="0" y="1581912"/>
            <a:ext cx="914400" cy="374904"/>
          </a:xfrm>
          <a:prstGeom prst="rect">
            <a:avLst/>
          </a:prstGeom>
          <a:gradFill flip="none" rotWithShape="1">
            <a:gsLst>
              <a:gs pos="0">
                <a:schemeClr val="accent4">
                  <a:shade val="30000"/>
                  <a:satMod val="115000"/>
                </a:schemeClr>
              </a:gs>
              <a:gs pos="50000">
                <a:schemeClr val="accent4">
                  <a:shade val="67500"/>
                  <a:satMod val="115000"/>
                </a:schemeClr>
              </a:gs>
              <a:gs pos="100000">
                <a:schemeClr val="accent4">
                  <a:shade val="100000"/>
                  <a:satMod val="115000"/>
                </a:schemeClr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1" name="Right Triangle 10"/>
          <p:cNvSpPr/>
          <p:nvPr/>
        </p:nvSpPr>
        <p:spPr bwMode="ltGray">
          <a:xfrm rot="5400000">
            <a:off x="976884" y="1519428"/>
            <a:ext cx="374904" cy="499872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2" name="Right Triangle 11"/>
          <p:cNvSpPr/>
          <p:nvPr/>
        </p:nvSpPr>
        <p:spPr bwMode="ltGray">
          <a:xfrm rot="16200000">
            <a:off x="487680" y="1155192"/>
            <a:ext cx="365760" cy="48768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grpSp>
        <p:nvGrpSpPr>
          <p:cNvPr id="9" name="Group 31"/>
          <p:cNvGrpSpPr/>
          <p:nvPr/>
        </p:nvGrpSpPr>
        <p:grpSpPr bwMode="gray">
          <a:xfrm>
            <a:off x="936883" y="-3778"/>
            <a:ext cx="453877" cy="1581912"/>
            <a:chOff x="702662" y="-3778"/>
            <a:chExt cx="340408" cy="1581912"/>
          </a:xfrm>
        </p:grpSpPr>
        <p:cxnSp>
          <p:nvCxnSpPr>
            <p:cNvPr id="14" name="Straight Connector 13"/>
            <p:cNvCxnSpPr/>
            <p:nvPr userDrawn="1"/>
          </p:nvCxnSpPr>
          <p:spPr bwMode="gray">
            <a:xfrm rot="5400000">
              <a:off x="-87500" y="786384"/>
              <a:ext cx="1581912" cy="1588"/>
            </a:xfrm>
            <a:prstGeom prst="line">
              <a:avLst/>
            </a:prstGeom>
            <a:ln w="9525"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 userDrawn="1"/>
          </p:nvCxnSpPr>
          <p:spPr bwMode="gray">
            <a:xfrm rot="5400000">
              <a:off x="251320" y="786384"/>
              <a:ext cx="1581912" cy="1588"/>
            </a:xfrm>
            <a:prstGeom prst="line">
              <a:avLst/>
            </a:prstGeom>
            <a:ln w="9525"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 userDrawn="1"/>
          </p:nvCxnSpPr>
          <p:spPr bwMode="gray">
            <a:xfrm rot="5400000">
              <a:off x="-49256" y="786384"/>
              <a:ext cx="1581912" cy="1588"/>
            </a:xfrm>
            <a:prstGeom prst="line">
              <a:avLst/>
            </a:prstGeom>
            <a:ln w="9525"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 userDrawn="1"/>
          </p:nvCxnSpPr>
          <p:spPr bwMode="gray">
            <a:xfrm rot="5400000">
              <a:off x="-11011" y="786384"/>
              <a:ext cx="1581912" cy="1588"/>
            </a:xfrm>
            <a:prstGeom prst="line">
              <a:avLst/>
            </a:prstGeom>
            <a:ln w="9525"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 userDrawn="1"/>
          </p:nvCxnSpPr>
          <p:spPr bwMode="gray">
            <a:xfrm rot="5400000">
              <a:off x="27235" y="786384"/>
              <a:ext cx="1581912" cy="1588"/>
            </a:xfrm>
            <a:prstGeom prst="line">
              <a:avLst/>
            </a:prstGeom>
            <a:ln w="9525"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 userDrawn="1"/>
          </p:nvCxnSpPr>
          <p:spPr bwMode="gray">
            <a:xfrm rot="5400000">
              <a:off x="65479" y="786384"/>
              <a:ext cx="1581912" cy="1588"/>
            </a:xfrm>
            <a:prstGeom prst="line">
              <a:avLst/>
            </a:prstGeom>
            <a:ln w="9525"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 userDrawn="1"/>
          </p:nvCxnSpPr>
          <p:spPr bwMode="gray">
            <a:xfrm rot="5400000">
              <a:off x="103724" y="786384"/>
              <a:ext cx="1581912" cy="1588"/>
            </a:xfrm>
            <a:prstGeom prst="line">
              <a:avLst/>
            </a:prstGeom>
            <a:ln w="9525"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 userDrawn="1"/>
          </p:nvCxnSpPr>
          <p:spPr bwMode="gray">
            <a:xfrm rot="5400000">
              <a:off x="141968" y="786384"/>
              <a:ext cx="1581912" cy="1588"/>
            </a:xfrm>
            <a:prstGeom prst="line">
              <a:avLst/>
            </a:prstGeom>
            <a:ln w="9525"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 userDrawn="1"/>
          </p:nvCxnSpPr>
          <p:spPr bwMode="gray">
            <a:xfrm rot="5400000">
              <a:off x="180214" y="786384"/>
              <a:ext cx="1581912" cy="1588"/>
            </a:xfrm>
            <a:prstGeom prst="line">
              <a:avLst/>
            </a:prstGeom>
            <a:ln w="9525"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 userDrawn="1"/>
          </p:nvCxnSpPr>
          <p:spPr bwMode="gray">
            <a:xfrm rot="5400000">
              <a:off x="218458" y="786384"/>
              <a:ext cx="1581912" cy="1588"/>
            </a:xfrm>
            <a:prstGeom prst="line">
              <a:avLst/>
            </a:prstGeom>
            <a:ln w="9525"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" name="Group 32"/>
          <p:cNvGrpSpPr/>
          <p:nvPr/>
        </p:nvGrpSpPr>
        <p:grpSpPr bwMode="invGray">
          <a:xfrm>
            <a:off x="431487" y="1580353"/>
            <a:ext cx="453877" cy="5268503"/>
            <a:chOff x="702662" y="-3778"/>
            <a:chExt cx="340408" cy="1581912"/>
          </a:xfrm>
        </p:grpSpPr>
        <p:cxnSp>
          <p:nvCxnSpPr>
            <p:cNvPr id="34" name="Straight Connector 33"/>
            <p:cNvCxnSpPr/>
            <p:nvPr userDrawn="1"/>
          </p:nvCxnSpPr>
          <p:spPr bwMode="invGray">
            <a:xfrm rot="5400000">
              <a:off x="-87500" y="786384"/>
              <a:ext cx="1581912" cy="1588"/>
            </a:xfrm>
            <a:prstGeom prst="line">
              <a:avLst/>
            </a:prstGeom>
            <a:ln w="9525">
              <a:solidFill>
                <a:srgbClr val="A6A6A6">
                  <a:alpha val="34902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 userDrawn="1"/>
          </p:nvCxnSpPr>
          <p:spPr bwMode="invGray">
            <a:xfrm rot="5400000">
              <a:off x="251320" y="786384"/>
              <a:ext cx="1581912" cy="1588"/>
            </a:xfrm>
            <a:prstGeom prst="line">
              <a:avLst/>
            </a:prstGeom>
            <a:ln w="9525">
              <a:solidFill>
                <a:srgbClr val="A6A6A6">
                  <a:alpha val="34902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 userDrawn="1"/>
          </p:nvCxnSpPr>
          <p:spPr bwMode="invGray">
            <a:xfrm rot="5400000">
              <a:off x="-49256" y="786384"/>
              <a:ext cx="1581912" cy="1588"/>
            </a:xfrm>
            <a:prstGeom prst="line">
              <a:avLst/>
            </a:prstGeom>
            <a:ln w="9525">
              <a:solidFill>
                <a:srgbClr val="A6A6A6">
                  <a:alpha val="34902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 userDrawn="1"/>
          </p:nvCxnSpPr>
          <p:spPr bwMode="invGray">
            <a:xfrm rot="5400000">
              <a:off x="-11011" y="786384"/>
              <a:ext cx="1581912" cy="1588"/>
            </a:xfrm>
            <a:prstGeom prst="line">
              <a:avLst/>
            </a:prstGeom>
            <a:ln w="9525">
              <a:solidFill>
                <a:srgbClr val="A6A6A6">
                  <a:alpha val="34902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 userDrawn="1"/>
          </p:nvCxnSpPr>
          <p:spPr bwMode="invGray">
            <a:xfrm rot="5400000">
              <a:off x="27235" y="786384"/>
              <a:ext cx="1581912" cy="1588"/>
            </a:xfrm>
            <a:prstGeom prst="line">
              <a:avLst/>
            </a:prstGeom>
            <a:ln w="9525">
              <a:solidFill>
                <a:srgbClr val="A6A6A6">
                  <a:alpha val="34902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 userDrawn="1"/>
          </p:nvCxnSpPr>
          <p:spPr bwMode="invGray">
            <a:xfrm rot="5400000">
              <a:off x="65479" y="786384"/>
              <a:ext cx="1581912" cy="1588"/>
            </a:xfrm>
            <a:prstGeom prst="line">
              <a:avLst/>
            </a:prstGeom>
            <a:ln w="9525">
              <a:solidFill>
                <a:srgbClr val="A6A6A6">
                  <a:alpha val="34902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 userDrawn="1"/>
          </p:nvCxnSpPr>
          <p:spPr bwMode="invGray">
            <a:xfrm rot="5400000">
              <a:off x="103724" y="786384"/>
              <a:ext cx="1581912" cy="1588"/>
            </a:xfrm>
            <a:prstGeom prst="line">
              <a:avLst/>
            </a:prstGeom>
            <a:ln w="9525">
              <a:solidFill>
                <a:srgbClr val="A6A6A6">
                  <a:alpha val="34902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 userDrawn="1"/>
          </p:nvCxnSpPr>
          <p:spPr bwMode="invGray">
            <a:xfrm rot="5400000">
              <a:off x="141968" y="786384"/>
              <a:ext cx="1581912" cy="1588"/>
            </a:xfrm>
            <a:prstGeom prst="line">
              <a:avLst/>
            </a:prstGeom>
            <a:ln w="9525">
              <a:solidFill>
                <a:srgbClr val="A6A6A6">
                  <a:alpha val="34902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 userDrawn="1"/>
          </p:nvCxnSpPr>
          <p:spPr bwMode="invGray">
            <a:xfrm rot="5400000">
              <a:off x="180214" y="786384"/>
              <a:ext cx="1581912" cy="1588"/>
            </a:xfrm>
            <a:prstGeom prst="line">
              <a:avLst/>
            </a:prstGeom>
            <a:ln w="9525">
              <a:solidFill>
                <a:srgbClr val="A6A6A6">
                  <a:alpha val="34902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 userDrawn="1"/>
          </p:nvCxnSpPr>
          <p:spPr bwMode="invGray">
            <a:xfrm rot="5400000">
              <a:off x="218458" y="786384"/>
              <a:ext cx="1581912" cy="1588"/>
            </a:xfrm>
            <a:prstGeom prst="line">
              <a:avLst/>
            </a:prstGeom>
            <a:ln w="9525">
              <a:solidFill>
                <a:srgbClr val="A6A6A6">
                  <a:alpha val="34902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black">
          <a:xfrm>
            <a:off x="1426464" y="1600201"/>
            <a:ext cx="10155936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 bwMode="black">
          <a:xfrm>
            <a:off x="1426464" y="640080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smtClean="0"/>
              <a:pPr/>
              <a:t>3/20/2025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552013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4069" r:id="rId1"/>
    <p:sldLayoutId id="2147484070" r:id="rId2"/>
    <p:sldLayoutId id="2147484071" r:id="rId3"/>
    <p:sldLayoutId id="2147484072" r:id="rId4"/>
    <p:sldLayoutId id="2147484073" r:id="rId5"/>
    <p:sldLayoutId id="2147484074" r:id="rId6"/>
    <p:sldLayoutId id="2147484075" r:id="rId7"/>
    <p:sldLayoutId id="2147484076" r:id="rId8"/>
    <p:sldLayoutId id="2147484077" r:id="rId9"/>
    <p:sldLayoutId id="2147484078" r:id="rId10"/>
    <p:sldLayoutId id="2147484079" r:id="rId11"/>
  </p:sldLayoutIdLst>
  <p:txStyles>
    <p:titleStyle>
      <a:lvl1pPr algn="l" defTabSz="914400" rtl="0" eaLnBrk="1" latinLnBrk="1" hangingPunct="1">
        <a:spcBef>
          <a:spcPct val="0"/>
        </a:spcBef>
        <a:buNone/>
        <a:defRPr sz="4000" b="1" kern="1200">
          <a:ln w="12700">
            <a:solidFill>
              <a:schemeClr val="accent2">
                <a:lumMod val="50000"/>
              </a:schemeClr>
            </a:solidFill>
          </a:ln>
          <a:gradFill>
            <a:gsLst>
              <a:gs pos="0">
                <a:schemeClr val="accent2"/>
              </a:gs>
              <a:gs pos="50000">
                <a:schemeClr val="accent2">
                  <a:tint val="44500"/>
                  <a:satMod val="160000"/>
                </a:schemeClr>
              </a:gs>
              <a:gs pos="100000">
                <a:schemeClr val="accent2">
                  <a:tint val="23500"/>
                  <a:satMod val="160000"/>
                </a:schemeClr>
              </a:gs>
            </a:gsLst>
            <a:lin ang="16200000" scaled="1"/>
          </a:gra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latin typeface="+mj-lt"/>
          <a:ea typeface="+mj-ea"/>
          <a:cs typeface="+mj-cs"/>
        </a:defRPr>
      </a:lvl1pPr>
      <a:lvl2pPr eaLnBrk="1" latinLnBrk="1" hangingPunct="1">
        <a:defRPr>
          <a:solidFill>
            <a:schemeClr val="tx2"/>
          </a:solidFill>
        </a:defRPr>
      </a:lvl2pPr>
      <a:lvl3pPr eaLnBrk="1" latinLnBrk="1" hangingPunct="1">
        <a:defRPr>
          <a:solidFill>
            <a:schemeClr val="tx2"/>
          </a:solidFill>
        </a:defRPr>
      </a:lvl3pPr>
      <a:lvl4pPr eaLnBrk="1" latinLnBrk="1" hangingPunct="1">
        <a:defRPr>
          <a:solidFill>
            <a:schemeClr val="tx2"/>
          </a:solidFill>
        </a:defRPr>
      </a:lvl4pPr>
      <a:lvl5pPr eaLnBrk="1" latinLnBrk="1" hangingPunct="1">
        <a:defRPr>
          <a:solidFill>
            <a:schemeClr val="tx2"/>
          </a:solidFill>
        </a:defRPr>
      </a:lvl5pPr>
      <a:lvl6pPr eaLnBrk="1" latinLnBrk="1" hangingPunct="1">
        <a:defRPr>
          <a:solidFill>
            <a:schemeClr val="tx2"/>
          </a:solidFill>
        </a:defRPr>
      </a:lvl6pPr>
      <a:lvl7pPr eaLnBrk="1" latinLnBrk="1" hangingPunct="1">
        <a:defRPr>
          <a:solidFill>
            <a:schemeClr val="tx2"/>
          </a:solidFill>
        </a:defRPr>
      </a:lvl7pPr>
      <a:lvl8pPr eaLnBrk="1" latinLnBrk="1" hangingPunct="1">
        <a:defRPr>
          <a:solidFill>
            <a:schemeClr val="tx2"/>
          </a:solidFill>
        </a:defRPr>
      </a:lvl8pPr>
      <a:lvl9pPr eaLnBrk="1" latinLnBrk="1" hangingPunct="1">
        <a:defRPr>
          <a:solidFill>
            <a:schemeClr val="tx2"/>
          </a:solidFill>
        </a:defRPr>
      </a:lvl9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s://zep.us/play/8A9955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P59u9KhdNy4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TX9UtBij_t8&amp;t=75s" TargetMode="External"/><Relationship Id="rId2" Type="http://schemas.openxmlformats.org/officeDocument/2006/relationships/hyperlink" Target="https://www.youtube.com/watch?v=JrLtrDnLjss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F558AC75-B441-4BD0-B2ED-59ED194EF9E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altLang="ko-KR" dirty="0"/>
              <a:t/>
            </a:r>
            <a:br>
              <a:rPr lang="en-US" altLang="ko-KR" dirty="0"/>
            </a:br>
            <a:r>
              <a:rPr lang="en-US" altLang="ko-KR" dirty="0"/>
              <a:t/>
            </a:r>
            <a:br>
              <a:rPr lang="en-US" altLang="ko-KR" dirty="0"/>
            </a:br>
            <a:r>
              <a:rPr lang="en-US" altLang="ko-KR" dirty="0"/>
              <a:t/>
            </a:r>
            <a:br>
              <a:rPr lang="en-US" altLang="ko-KR" dirty="0"/>
            </a:br>
            <a:r>
              <a:rPr lang="ko-KR" altLang="en-US" sz="5300" dirty="0" smtClean="0"/>
              <a:t>음악과미술마주보기</a:t>
            </a:r>
            <a:r>
              <a:rPr lang="en-US" altLang="ko-KR" dirty="0"/>
              <a:t/>
            </a:r>
            <a:br>
              <a:rPr lang="en-US" altLang="ko-KR" dirty="0"/>
            </a:br>
            <a:r>
              <a:rPr lang="en-US" altLang="ko-KR" sz="4400" dirty="0"/>
              <a:t/>
            </a:r>
            <a:br>
              <a:rPr lang="en-US" altLang="ko-KR" sz="4400" dirty="0"/>
            </a:br>
            <a:endParaRPr lang="ko-KR" altLang="en-US" sz="4400" dirty="0"/>
          </a:p>
        </p:txBody>
      </p:sp>
      <p:sp>
        <p:nvSpPr>
          <p:cNvPr id="3" name="부제목 2">
            <a:extLst>
              <a:ext uri="{FF2B5EF4-FFF2-40B4-BE49-F238E27FC236}">
                <a16:creationId xmlns:a16="http://schemas.microsoft.com/office/drawing/2014/main" id="{DC5EA439-3D2B-4939-851F-49DEFCB0C9A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r"/>
            <a:r>
              <a:rPr lang="en-US" altLang="ko-KR" smtClean="0"/>
              <a:t>(</a:t>
            </a:r>
            <a:r>
              <a:rPr lang="ko-KR" altLang="en-US" dirty="0" err="1"/>
              <a:t>김지민교수</a:t>
            </a:r>
            <a:r>
              <a:rPr lang="en-US" altLang="ko-KR" dirty="0"/>
              <a:t>)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394604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err="1">
                <a:solidFill>
                  <a:schemeClr val="bg2">
                    <a:lumMod val="50000"/>
                  </a:schemeClr>
                </a:solidFill>
                <a:latin typeface="HY동녘B" panose="02030600000101010101" pitchFamily="18" charset="-127"/>
                <a:ea typeface="HY동녘B" panose="02030600000101010101" pitchFamily="18" charset="-127"/>
              </a:rPr>
              <a:t>공공예술이</a:t>
            </a:r>
            <a:r>
              <a:rPr lang="ko-KR" altLang="en-US" dirty="0">
                <a:solidFill>
                  <a:schemeClr val="bg2">
                    <a:lumMod val="50000"/>
                  </a:schemeClr>
                </a:solidFill>
                <a:latin typeface="HY동녘B" panose="02030600000101010101" pitchFamily="18" charset="-127"/>
                <a:ea typeface="HY동녘B" panose="02030600000101010101" pitchFamily="18" charset="-127"/>
              </a:rPr>
              <a:t> 가야할 방향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ko-KR" altLang="en-US" b="1" dirty="0"/>
              <a:t>공공미술이 성공하려면 사회적 메시지를 </a:t>
            </a:r>
            <a:r>
              <a:rPr lang="ko-KR" altLang="en-US" b="1" dirty="0" smtClean="0"/>
              <a:t>내포해야 함</a:t>
            </a:r>
            <a:endParaRPr lang="en-US" altLang="ko-KR" b="1" dirty="0" smtClean="0"/>
          </a:p>
          <a:p>
            <a:pPr marL="0" indent="0">
              <a:buNone/>
            </a:pPr>
            <a:r>
              <a:rPr lang="en-US" altLang="ko-KR" dirty="0" smtClean="0"/>
              <a:t>- </a:t>
            </a:r>
            <a:r>
              <a:rPr lang="en-US" altLang="ko-KR" dirty="0" err="1" smtClean="0"/>
              <a:t>일본군</a:t>
            </a:r>
            <a:r>
              <a:rPr lang="en-US" altLang="ko-KR" dirty="0" smtClean="0"/>
              <a:t> </a:t>
            </a:r>
            <a:r>
              <a:rPr lang="en-US" altLang="ko-KR" dirty="0"/>
              <a:t>'</a:t>
            </a:r>
            <a:r>
              <a:rPr lang="en-US" altLang="ko-KR" dirty="0" err="1"/>
              <a:t>위안부</a:t>
            </a:r>
            <a:r>
              <a:rPr lang="en-US" altLang="ko-KR" dirty="0"/>
              <a:t>' </a:t>
            </a:r>
            <a:r>
              <a:rPr lang="en-US" altLang="ko-KR" dirty="0" err="1"/>
              <a:t>피해자의</a:t>
            </a:r>
            <a:r>
              <a:rPr lang="en-US" altLang="ko-KR" dirty="0"/>
              <a:t> </a:t>
            </a:r>
            <a:r>
              <a:rPr lang="en-US" altLang="ko-KR" dirty="0" err="1"/>
              <a:t>모습을</a:t>
            </a:r>
            <a:r>
              <a:rPr lang="en-US" altLang="ko-KR" dirty="0"/>
              <a:t> </a:t>
            </a:r>
            <a:r>
              <a:rPr lang="en-US" altLang="ko-KR" dirty="0" err="1"/>
              <a:t>형상화한</a:t>
            </a:r>
            <a:r>
              <a:rPr lang="en-US" altLang="ko-KR" dirty="0"/>
              <a:t> </a:t>
            </a:r>
            <a:r>
              <a:rPr lang="en-US" altLang="ko-KR" dirty="0" err="1"/>
              <a:t>청동</a:t>
            </a:r>
            <a:r>
              <a:rPr lang="en-US" altLang="ko-KR" dirty="0"/>
              <a:t> </a:t>
            </a:r>
            <a:r>
              <a:rPr lang="en-US" altLang="ko-KR" dirty="0" err="1"/>
              <a:t>조각상인</a:t>
            </a:r>
            <a:r>
              <a:rPr lang="en-US" altLang="ko-KR" dirty="0"/>
              <a:t> ‘</a:t>
            </a:r>
            <a:r>
              <a:rPr lang="en-US" altLang="ko-KR" dirty="0" err="1"/>
              <a:t>평화의</a:t>
            </a:r>
            <a:r>
              <a:rPr lang="en-US" altLang="ko-KR" dirty="0"/>
              <a:t> </a:t>
            </a:r>
            <a:r>
              <a:rPr lang="en-US" altLang="ko-KR" dirty="0" err="1"/>
              <a:t>소녀상</a:t>
            </a:r>
            <a:r>
              <a:rPr lang="en-US" altLang="ko-KR" dirty="0"/>
              <a:t>’ </a:t>
            </a:r>
            <a:r>
              <a:rPr lang="en-US" altLang="ko-KR" dirty="0" err="1"/>
              <a:t>또한</a:t>
            </a:r>
            <a:r>
              <a:rPr lang="en-US" altLang="ko-KR" dirty="0"/>
              <a:t> </a:t>
            </a:r>
            <a:r>
              <a:rPr lang="en-US" altLang="ko-KR" dirty="0" err="1"/>
              <a:t>대표적</a:t>
            </a:r>
            <a:r>
              <a:rPr lang="en-US" altLang="ko-KR" dirty="0"/>
              <a:t> </a:t>
            </a:r>
            <a:r>
              <a:rPr lang="en-US" altLang="ko-KR" dirty="0" err="1"/>
              <a:t>공공미술이다</a:t>
            </a:r>
            <a:r>
              <a:rPr lang="en-US" altLang="ko-KR" dirty="0"/>
              <a:t>. </a:t>
            </a:r>
            <a:r>
              <a:rPr lang="en-US" altLang="ko-KR" dirty="0" err="1"/>
              <a:t>어설프게</a:t>
            </a:r>
            <a:r>
              <a:rPr lang="en-US" altLang="ko-KR" dirty="0"/>
              <a:t> </a:t>
            </a:r>
            <a:r>
              <a:rPr lang="en-US" altLang="ko-KR" dirty="0" err="1"/>
              <a:t>자른</a:t>
            </a:r>
            <a:r>
              <a:rPr lang="en-US" altLang="ko-KR" dirty="0"/>
              <a:t> </a:t>
            </a:r>
            <a:r>
              <a:rPr lang="en-US" altLang="ko-KR" dirty="0" err="1"/>
              <a:t>단발머리를</a:t>
            </a:r>
            <a:r>
              <a:rPr lang="en-US" altLang="ko-KR" dirty="0"/>
              <a:t> </a:t>
            </a:r>
            <a:r>
              <a:rPr lang="en-US" altLang="ko-KR" dirty="0" err="1"/>
              <a:t>가진</a:t>
            </a:r>
            <a:r>
              <a:rPr lang="en-US" altLang="ko-KR" dirty="0"/>
              <a:t> </a:t>
            </a:r>
            <a:r>
              <a:rPr lang="en-US" altLang="ko-KR" dirty="0" err="1"/>
              <a:t>여자아이가</a:t>
            </a:r>
            <a:r>
              <a:rPr lang="en-US" altLang="ko-KR" dirty="0"/>
              <a:t> </a:t>
            </a:r>
            <a:r>
              <a:rPr lang="en-US" altLang="ko-KR" dirty="0" err="1"/>
              <a:t>한복을</a:t>
            </a:r>
            <a:r>
              <a:rPr lang="en-US" altLang="ko-KR" dirty="0"/>
              <a:t> </a:t>
            </a:r>
            <a:r>
              <a:rPr lang="en-US" altLang="ko-KR" dirty="0" err="1"/>
              <a:t>입고</a:t>
            </a:r>
            <a:r>
              <a:rPr lang="en-US" altLang="ko-KR" dirty="0"/>
              <a:t> </a:t>
            </a:r>
            <a:r>
              <a:rPr lang="en-US" altLang="ko-KR" dirty="0" err="1"/>
              <a:t>어깨</a:t>
            </a:r>
            <a:r>
              <a:rPr lang="en-US" altLang="ko-KR" dirty="0"/>
              <a:t> </a:t>
            </a:r>
            <a:r>
              <a:rPr lang="en-US" altLang="ko-KR" dirty="0" err="1"/>
              <a:t>위에</a:t>
            </a:r>
            <a:r>
              <a:rPr lang="en-US" altLang="ko-KR" dirty="0"/>
              <a:t> </a:t>
            </a:r>
            <a:r>
              <a:rPr lang="en-US" altLang="ko-KR" dirty="0" err="1"/>
              <a:t>새를</a:t>
            </a:r>
            <a:r>
              <a:rPr lang="en-US" altLang="ko-KR" dirty="0"/>
              <a:t> </a:t>
            </a:r>
            <a:r>
              <a:rPr lang="en-US" altLang="ko-KR" dirty="0" err="1"/>
              <a:t>올려둔</a:t>
            </a:r>
            <a:r>
              <a:rPr lang="en-US" altLang="ko-KR" dirty="0"/>
              <a:t> </a:t>
            </a:r>
            <a:r>
              <a:rPr lang="en-US" altLang="ko-KR" dirty="0" err="1"/>
              <a:t>형상이다</a:t>
            </a:r>
            <a:r>
              <a:rPr lang="en-US" altLang="ko-KR" dirty="0"/>
              <a:t>. </a:t>
            </a:r>
            <a:r>
              <a:rPr lang="en-US" altLang="ko-KR" dirty="0" err="1"/>
              <a:t>소녀상은</a:t>
            </a:r>
            <a:r>
              <a:rPr lang="en-US" altLang="ko-KR" dirty="0"/>
              <a:t> </a:t>
            </a:r>
            <a:r>
              <a:rPr lang="en-US" altLang="ko-KR" dirty="0" err="1"/>
              <a:t>아픈</a:t>
            </a:r>
            <a:r>
              <a:rPr lang="en-US" altLang="ko-KR" dirty="0"/>
              <a:t> </a:t>
            </a:r>
            <a:r>
              <a:rPr lang="en-US" altLang="ko-KR" dirty="0" err="1"/>
              <a:t>과거와</a:t>
            </a:r>
            <a:r>
              <a:rPr lang="en-US" altLang="ko-KR" dirty="0"/>
              <a:t> </a:t>
            </a:r>
            <a:r>
              <a:rPr lang="en-US" altLang="ko-KR" dirty="0" err="1"/>
              <a:t>평화를</a:t>
            </a:r>
            <a:r>
              <a:rPr lang="en-US" altLang="ko-KR" dirty="0"/>
              <a:t> </a:t>
            </a:r>
            <a:r>
              <a:rPr lang="en-US" altLang="ko-KR" dirty="0" err="1"/>
              <a:t>지향하는</a:t>
            </a:r>
            <a:r>
              <a:rPr lang="en-US" altLang="ko-KR" dirty="0"/>
              <a:t> </a:t>
            </a:r>
            <a:r>
              <a:rPr lang="en-US" altLang="ko-KR" dirty="0" err="1"/>
              <a:t>미래등의</a:t>
            </a:r>
            <a:r>
              <a:rPr lang="en-US" altLang="ko-KR" dirty="0"/>
              <a:t> </a:t>
            </a:r>
            <a:r>
              <a:rPr lang="en-US" altLang="ko-KR" dirty="0" err="1"/>
              <a:t>복합적인</a:t>
            </a:r>
            <a:r>
              <a:rPr lang="en-US" altLang="ko-KR" dirty="0"/>
              <a:t> </a:t>
            </a:r>
            <a:r>
              <a:rPr lang="en-US" altLang="ko-KR" dirty="0" err="1"/>
              <a:t>사회적</a:t>
            </a:r>
            <a:r>
              <a:rPr lang="en-US" altLang="ko-KR" dirty="0"/>
              <a:t> </a:t>
            </a:r>
            <a:r>
              <a:rPr lang="en-US" altLang="ko-KR" dirty="0" err="1"/>
              <a:t>메시지를</a:t>
            </a:r>
            <a:r>
              <a:rPr lang="en-US" altLang="ko-KR" dirty="0"/>
              <a:t> </a:t>
            </a:r>
            <a:r>
              <a:rPr lang="en-US" altLang="ko-KR" dirty="0" err="1"/>
              <a:t>대중에게</a:t>
            </a:r>
            <a:r>
              <a:rPr lang="en-US" altLang="ko-KR" dirty="0"/>
              <a:t> </a:t>
            </a:r>
            <a:r>
              <a:rPr lang="en-US" altLang="ko-KR" dirty="0" err="1"/>
              <a:t>전달한다</a:t>
            </a:r>
            <a:r>
              <a:rPr lang="en-US" altLang="ko-KR" dirty="0"/>
              <a:t>. </a:t>
            </a:r>
            <a:r>
              <a:rPr lang="en-US" altLang="ko-KR" dirty="0" err="1"/>
              <a:t>소녀상</a:t>
            </a:r>
            <a:r>
              <a:rPr lang="en-US" altLang="ko-KR" dirty="0"/>
              <a:t> </a:t>
            </a:r>
            <a:r>
              <a:rPr lang="en-US" altLang="ko-KR" dirty="0" err="1"/>
              <a:t>옆에</a:t>
            </a:r>
            <a:r>
              <a:rPr lang="en-US" altLang="ko-KR" dirty="0"/>
              <a:t> 빈 </a:t>
            </a:r>
            <a:r>
              <a:rPr lang="en-US" altLang="ko-KR" dirty="0" err="1"/>
              <a:t>의자를</a:t>
            </a:r>
            <a:r>
              <a:rPr lang="en-US" altLang="ko-KR" dirty="0"/>
              <a:t> </a:t>
            </a:r>
            <a:r>
              <a:rPr lang="en-US" altLang="ko-KR" dirty="0" err="1"/>
              <a:t>배치해</a:t>
            </a:r>
            <a:r>
              <a:rPr lang="en-US" altLang="ko-KR" dirty="0"/>
              <a:t> </a:t>
            </a:r>
            <a:r>
              <a:rPr lang="en-US" altLang="ko-KR" dirty="0" err="1"/>
              <a:t>지나가는</a:t>
            </a:r>
            <a:r>
              <a:rPr lang="en-US" altLang="ko-KR" dirty="0"/>
              <a:t> </a:t>
            </a:r>
            <a:r>
              <a:rPr lang="en-US" altLang="ko-KR" dirty="0" err="1"/>
              <a:t>시민이</a:t>
            </a:r>
            <a:r>
              <a:rPr lang="en-US" altLang="ko-KR" dirty="0"/>
              <a:t> </a:t>
            </a:r>
            <a:r>
              <a:rPr lang="en-US" altLang="ko-KR" dirty="0" err="1"/>
              <a:t>앉을</a:t>
            </a:r>
            <a:r>
              <a:rPr lang="en-US" altLang="ko-KR" dirty="0"/>
              <a:t> 수 </a:t>
            </a:r>
            <a:r>
              <a:rPr lang="en-US" altLang="ko-KR" dirty="0" err="1"/>
              <a:t>있도록</a:t>
            </a:r>
            <a:r>
              <a:rPr lang="en-US" altLang="ko-KR" dirty="0"/>
              <a:t> </a:t>
            </a:r>
            <a:r>
              <a:rPr lang="en-US" altLang="ko-KR" dirty="0" err="1"/>
              <a:t>하여</a:t>
            </a:r>
            <a:r>
              <a:rPr lang="en-US" altLang="ko-KR" dirty="0"/>
              <a:t>, </a:t>
            </a:r>
            <a:r>
              <a:rPr lang="en-US" altLang="ko-KR" dirty="0" err="1"/>
              <a:t>작품을</a:t>
            </a:r>
            <a:r>
              <a:rPr lang="en-US" altLang="ko-KR" dirty="0"/>
              <a:t> 본 </a:t>
            </a:r>
            <a:r>
              <a:rPr lang="en-US" altLang="ko-KR" dirty="0" err="1"/>
              <a:t>시민들이</a:t>
            </a:r>
            <a:r>
              <a:rPr lang="en-US" altLang="ko-KR" dirty="0"/>
              <a:t> </a:t>
            </a:r>
            <a:r>
              <a:rPr lang="en-US" altLang="ko-KR" dirty="0" err="1"/>
              <a:t>사회적</a:t>
            </a:r>
            <a:r>
              <a:rPr lang="en-US" altLang="ko-KR" dirty="0"/>
              <a:t> </a:t>
            </a:r>
            <a:r>
              <a:rPr lang="en-US" altLang="ko-KR" dirty="0" err="1"/>
              <a:t>문제에</a:t>
            </a:r>
            <a:r>
              <a:rPr lang="en-US" altLang="ko-KR" dirty="0"/>
              <a:t> </a:t>
            </a:r>
            <a:r>
              <a:rPr lang="en-US" altLang="ko-KR" dirty="0" err="1"/>
              <a:t>관심을</a:t>
            </a:r>
            <a:r>
              <a:rPr lang="en-US" altLang="ko-KR" dirty="0"/>
              <a:t> </a:t>
            </a:r>
            <a:r>
              <a:rPr lang="en-US" altLang="ko-KR" dirty="0" err="1"/>
              <a:t>가지고</a:t>
            </a:r>
            <a:r>
              <a:rPr lang="en-US" altLang="ko-KR" dirty="0"/>
              <a:t> </a:t>
            </a:r>
            <a:r>
              <a:rPr lang="en-US" altLang="ko-KR" dirty="0" err="1"/>
              <a:t>공감하며</a:t>
            </a:r>
            <a:r>
              <a:rPr lang="en-US" altLang="ko-KR" dirty="0"/>
              <a:t> </a:t>
            </a:r>
            <a:r>
              <a:rPr lang="en-US" altLang="ko-KR" dirty="0" err="1"/>
              <a:t>함께</a:t>
            </a:r>
            <a:r>
              <a:rPr lang="en-US" altLang="ko-KR" dirty="0"/>
              <a:t> </a:t>
            </a:r>
            <a:r>
              <a:rPr lang="en-US" altLang="ko-KR" dirty="0" err="1"/>
              <a:t>참여할</a:t>
            </a:r>
            <a:r>
              <a:rPr lang="en-US" altLang="ko-KR" dirty="0"/>
              <a:t> 수 </a:t>
            </a:r>
            <a:r>
              <a:rPr lang="en-US" altLang="ko-KR" dirty="0" err="1"/>
              <a:t>있도록</a:t>
            </a:r>
            <a:r>
              <a:rPr lang="en-US" altLang="ko-KR" dirty="0"/>
              <a:t> 한 </a:t>
            </a:r>
            <a:r>
              <a:rPr lang="en-US" altLang="ko-KR" dirty="0" err="1"/>
              <a:t>것이다</a:t>
            </a:r>
            <a:r>
              <a:rPr lang="en-US" altLang="ko-KR" dirty="0"/>
              <a:t>. ‘</a:t>
            </a:r>
            <a:r>
              <a:rPr lang="en-US" altLang="ko-KR" dirty="0" err="1"/>
              <a:t>평화의</a:t>
            </a:r>
            <a:r>
              <a:rPr lang="en-US" altLang="ko-KR" dirty="0"/>
              <a:t> </a:t>
            </a:r>
            <a:r>
              <a:rPr lang="en-US" altLang="ko-KR" dirty="0" err="1"/>
              <a:t>소녀상’은</a:t>
            </a:r>
            <a:r>
              <a:rPr lang="en-US" altLang="ko-KR" dirty="0"/>
              <a:t> </a:t>
            </a:r>
            <a:r>
              <a:rPr lang="en-US" altLang="ko-KR" dirty="0" err="1"/>
              <a:t>서울</a:t>
            </a:r>
            <a:r>
              <a:rPr lang="en-US" altLang="ko-KR" dirty="0"/>
              <a:t> 뿐 </a:t>
            </a:r>
            <a:r>
              <a:rPr lang="en-US" altLang="ko-KR" dirty="0" err="1"/>
              <a:t>아니라</a:t>
            </a:r>
            <a:r>
              <a:rPr lang="en-US" altLang="ko-KR" dirty="0"/>
              <a:t> </a:t>
            </a:r>
            <a:r>
              <a:rPr lang="en-US" altLang="ko-KR" dirty="0" err="1"/>
              <a:t>전국에</a:t>
            </a:r>
            <a:r>
              <a:rPr lang="en-US" altLang="ko-KR" dirty="0"/>
              <a:t> </a:t>
            </a:r>
            <a:r>
              <a:rPr lang="en-US" altLang="ko-KR" dirty="0" err="1"/>
              <a:t>설치되었으며</a:t>
            </a:r>
            <a:r>
              <a:rPr lang="en-US" altLang="ko-KR" dirty="0"/>
              <a:t>, </a:t>
            </a:r>
            <a:r>
              <a:rPr lang="en-US" altLang="ko-KR" dirty="0" err="1"/>
              <a:t>세계</a:t>
            </a:r>
            <a:r>
              <a:rPr lang="en-US" altLang="ko-KR" dirty="0"/>
              <a:t> </a:t>
            </a:r>
            <a:r>
              <a:rPr lang="en-US" altLang="ko-KR" dirty="0" err="1"/>
              <a:t>각국에서도</a:t>
            </a:r>
            <a:r>
              <a:rPr lang="en-US" altLang="ko-KR" dirty="0"/>
              <a:t> </a:t>
            </a:r>
            <a:r>
              <a:rPr lang="en-US" altLang="ko-KR" dirty="0" err="1"/>
              <a:t>설치되어</a:t>
            </a:r>
            <a:r>
              <a:rPr lang="en-US" altLang="ko-KR" dirty="0"/>
              <a:t> 전 </a:t>
            </a:r>
            <a:r>
              <a:rPr lang="en-US" altLang="ko-KR" dirty="0" err="1"/>
              <a:t>세계에</a:t>
            </a:r>
            <a:r>
              <a:rPr lang="en-US" altLang="ko-KR" dirty="0"/>
              <a:t> </a:t>
            </a:r>
            <a:r>
              <a:rPr lang="en-US" altLang="ko-KR" dirty="0" err="1"/>
              <a:t>위안부</a:t>
            </a:r>
            <a:r>
              <a:rPr lang="en-US" altLang="ko-KR" dirty="0"/>
              <a:t> </a:t>
            </a:r>
            <a:r>
              <a:rPr lang="en-US" altLang="ko-KR" dirty="0" err="1"/>
              <a:t>문제를</a:t>
            </a:r>
            <a:r>
              <a:rPr lang="en-US" altLang="ko-KR" dirty="0"/>
              <a:t> </a:t>
            </a:r>
            <a:r>
              <a:rPr lang="en-US" altLang="ko-KR" dirty="0" err="1"/>
              <a:t>알리고</a:t>
            </a:r>
            <a:r>
              <a:rPr lang="en-US" altLang="ko-KR" dirty="0"/>
              <a:t> </a:t>
            </a:r>
            <a:r>
              <a:rPr lang="en-US" altLang="ko-KR" dirty="0" err="1"/>
              <a:t>평화를</a:t>
            </a:r>
            <a:r>
              <a:rPr lang="en-US" altLang="ko-KR" dirty="0"/>
              <a:t> </a:t>
            </a:r>
            <a:r>
              <a:rPr lang="en-US" altLang="ko-KR" dirty="0" err="1"/>
              <a:t>추구하는</a:t>
            </a:r>
            <a:r>
              <a:rPr lang="en-US" altLang="ko-KR" dirty="0"/>
              <a:t> </a:t>
            </a:r>
            <a:r>
              <a:rPr lang="en-US" altLang="ko-KR" dirty="0" err="1"/>
              <a:t>역할을</a:t>
            </a:r>
            <a:r>
              <a:rPr lang="en-US" altLang="ko-KR" dirty="0"/>
              <a:t> </a:t>
            </a:r>
            <a:r>
              <a:rPr lang="en-US" altLang="ko-KR" dirty="0" err="1"/>
              <a:t>하였다</a:t>
            </a:r>
            <a:r>
              <a:rPr lang="en-US" altLang="ko-KR" dirty="0"/>
              <a:t>. </a:t>
            </a:r>
          </a:p>
          <a:p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585600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4" name="_x731653808" descr="EMB00003ea84c7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4182" y="36576"/>
            <a:ext cx="5823287" cy="6914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내용 개체 틀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920786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1379811" y="1600201"/>
            <a:ext cx="10155936" cy="5257799"/>
          </a:xfrm>
        </p:spPr>
        <p:txBody>
          <a:bodyPr>
            <a:normAutofit fontScale="62500" lnSpcReduction="20000"/>
          </a:bodyPr>
          <a:lstStyle/>
          <a:p>
            <a:endParaRPr lang="en-US" altLang="ko-KR" dirty="0" smtClean="0"/>
          </a:p>
          <a:p>
            <a:endParaRPr lang="en-US" altLang="ko-KR" dirty="0"/>
          </a:p>
          <a:p>
            <a:endParaRPr lang="en-US" altLang="ko-KR" dirty="0" smtClean="0"/>
          </a:p>
          <a:p>
            <a:endParaRPr lang="en-US" altLang="ko-KR" dirty="0"/>
          </a:p>
          <a:p>
            <a:endParaRPr lang="en-US" altLang="ko-KR" dirty="0" smtClean="0"/>
          </a:p>
          <a:p>
            <a:endParaRPr lang="en-US" altLang="ko-KR" dirty="0"/>
          </a:p>
          <a:p>
            <a:endParaRPr lang="en-US" altLang="ko-KR" dirty="0" smtClean="0"/>
          </a:p>
          <a:p>
            <a:endParaRPr lang="en-US" altLang="ko-KR" dirty="0" smtClean="0"/>
          </a:p>
          <a:p>
            <a:endParaRPr lang="en-US" altLang="ko-KR" dirty="0"/>
          </a:p>
          <a:p>
            <a:endParaRPr lang="en-US" altLang="ko-KR" dirty="0" smtClean="0"/>
          </a:p>
          <a:p>
            <a:endParaRPr lang="en-US" altLang="ko-KR" dirty="0" smtClean="0"/>
          </a:p>
          <a:p>
            <a:endParaRPr lang="en-US" altLang="ko-KR" dirty="0"/>
          </a:p>
          <a:p>
            <a:endParaRPr lang="en-US" altLang="ko-KR" dirty="0"/>
          </a:p>
          <a:p>
            <a:r>
              <a:rPr lang="ko-KR" altLang="en-US" dirty="0" smtClean="0"/>
              <a:t>세계 </a:t>
            </a:r>
            <a:r>
              <a:rPr lang="ko-KR" altLang="en-US" dirty="0"/>
              <a:t>여성의 날을 앞두고 조각가 크리스틴 </a:t>
            </a:r>
            <a:r>
              <a:rPr lang="ko-KR" altLang="en-US" dirty="0" err="1"/>
              <a:t>비스발</a:t>
            </a:r>
            <a:r>
              <a:rPr lang="en-US" altLang="ko-KR" dirty="0"/>
              <a:t>(Kristen </a:t>
            </a:r>
            <a:r>
              <a:rPr lang="en-US" altLang="ko-KR" dirty="0" err="1"/>
              <a:t>Visbal</a:t>
            </a:r>
            <a:r>
              <a:rPr lang="en-US" altLang="ko-KR" dirty="0"/>
              <a:t>)</a:t>
            </a:r>
            <a:r>
              <a:rPr lang="ko-KR" altLang="en-US" dirty="0"/>
              <a:t>이 뉴욕 맨해튼 시의 도움을 받아 설치하게 된 이 </a:t>
            </a:r>
            <a:r>
              <a:rPr lang="en-US" altLang="ko-KR" dirty="0"/>
              <a:t>&lt;</a:t>
            </a:r>
            <a:r>
              <a:rPr lang="ko-KR" altLang="en-US" dirty="0"/>
              <a:t>두려움 없는 </a:t>
            </a:r>
            <a:r>
              <a:rPr lang="ko-KR" altLang="en-US" dirty="0" err="1"/>
              <a:t>소녀상</a:t>
            </a:r>
            <a:r>
              <a:rPr lang="ko-KR" altLang="en-US" dirty="0"/>
              <a:t> </a:t>
            </a:r>
            <a:r>
              <a:rPr lang="en-US" altLang="ko-KR" dirty="0"/>
              <a:t>Fearless Girl Statue&gt;</a:t>
            </a:r>
            <a:r>
              <a:rPr lang="ko-KR" altLang="en-US" dirty="0"/>
              <a:t>은 월스트리트의 상징인 </a:t>
            </a:r>
            <a:r>
              <a:rPr lang="en-US" altLang="ko-KR" dirty="0"/>
              <a:t>&lt;</a:t>
            </a:r>
            <a:r>
              <a:rPr lang="ko-KR" altLang="en-US" dirty="0"/>
              <a:t>돌진하는 </a:t>
            </a:r>
            <a:r>
              <a:rPr lang="ko-KR" altLang="en-US" dirty="0" err="1"/>
              <a:t>황소상</a:t>
            </a:r>
            <a:r>
              <a:rPr lang="ko-KR" altLang="en-US" dirty="0"/>
              <a:t> </a:t>
            </a:r>
            <a:r>
              <a:rPr lang="en-US" altLang="ko-KR" dirty="0"/>
              <a:t>Charging Bull&gt;</a:t>
            </a:r>
            <a:r>
              <a:rPr lang="ko-KR" altLang="en-US" dirty="0"/>
              <a:t>을 마주보고 위풍당당한 존재감을 </a:t>
            </a:r>
            <a:r>
              <a:rPr lang="ko-KR" altLang="en-US" dirty="0" smtClean="0"/>
              <a:t>드러냈다</a:t>
            </a:r>
            <a:endParaRPr lang="ko-KR" altLang="en-US" dirty="0"/>
          </a:p>
        </p:txBody>
      </p:sp>
      <p:pic>
        <p:nvPicPr>
          <p:cNvPr id="5122" name="Picture 2" descr="https://post-phinf.pstatic.net/MjAxOTAyMDdfMjY3/MDAxNTQ5NTAwNjMwNDkx.6JxNicUvWBKnx7_3YGmpID5QVlv_h73k8ePq89LAiE8g.pZe9xlV2HnZkWC1A5fUD-fseRUr2w0OOKQl-FHaYvpcg.JPEG/%EC%9D%B4%EB%AF%B8%EC%A7%801_%EB%91%90%EB%A0%A4%EC%9B%80_%EC%97%86%EB%8A%94_%EC%86%8C%EB%85%80%EC%83%81.jpg?type=w120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8475" y="167205"/>
            <a:ext cx="7230347" cy="50672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69475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ko-KR" altLang="en-US" dirty="0"/>
              <a:t>공공미술은 공공의 </a:t>
            </a:r>
            <a:r>
              <a:rPr lang="ko-KR" altLang="en-US" dirty="0" err="1"/>
              <a:t>장소성을</a:t>
            </a:r>
            <a:r>
              <a:rPr lang="ko-KR" altLang="en-US" dirty="0"/>
              <a:t> 무시하면 실패한다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altLang="ko-KR" dirty="0" err="1"/>
              <a:t>미국의</a:t>
            </a:r>
            <a:r>
              <a:rPr lang="en-US" altLang="ko-KR" dirty="0"/>
              <a:t> </a:t>
            </a:r>
            <a:r>
              <a:rPr lang="en-US" altLang="ko-KR" dirty="0" err="1"/>
              <a:t>미니멀리즘</a:t>
            </a:r>
            <a:r>
              <a:rPr lang="en-US" altLang="ko-KR" dirty="0"/>
              <a:t> </a:t>
            </a:r>
            <a:r>
              <a:rPr lang="en-US" altLang="ko-KR" dirty="0" err="1"/>
              <a:t>조각가</a:t>
            </a:r>
            <a:r>
              <a:rPr lang="en-US" altLang="ko-KR" dirty="0"/>
              <a:t> </a:t>
            </a:r>
            <a:r>
              <a:rPr lang="en-US" altLang="ko-KR" dirty="0" err="1"/>
              <a:t>리처드</a:t>
            </a:r>
            <a:r>
              <a:rPr lang="en-US" altLang="ko-KR" dirty="0"/>
              <a:t> </a:t>
            </a:r>
            <a:r>
              <a:rPr lang="en-US" altLang="ko-KR" dirty="0" err="1"/>
              <a:t>세라</a:t>
            </a:r>
            <a:r>
              <a:rPr lang="en-US" altLang="ko-KR" dirty="0"/>
              <a:t>(Richard Serra)의 ‘</a:t>
            </a:r>
            <a:r>
              <a:rPr lang="en-US" altLang="ko-KR" dirty="0" err="1"/>
              <a:t>기울어진</a:t>
            </a:r>
            <a:r>
              <a:rPr lang="en-US" altLang="ko-KR" dirty="0"/>
              <a:t> 호 Tilted Arc&gt;2’라는 </a:t>
            </a:r>
            <a:r>
              <a:rPr lang="en-US" altLang="ko-KR" dirty="0" err="1"/>
              <a:t>작품은</a:t>
            </a:r>
            <a:r>
              <a:rPr lang="en-US" altLang="ko-KR" dirty="0"/>
              <a:t> </a:t>
            </a:r>
            <a:r>
              <a:rPr lang="en-US" altLang="ko-KR" dirty="0" err="1"/>
              <a:t>공공미술을</a:t>
            </a:r>
            <a:r>
              <a:rPr lang="en-US" altLang="ko-KR" dirty="0"/>
              <a:t> </a:t>
            </a:r>
            <a:r>
              <a:rPr lang="en-US" altLang="ko-KR" dirty="0" err="1"/>
              <a:t>둘러싸고</a:t>
            </a:r>
            <a:r>
              <a:rPr lang="en-US" altLang="ko-KR" dirty="0"/>
              <a:t> </a:t>
            </a:r>
            <a:r>
              <a:rPr lang="en-US" altLang="ko-KR" dirty="0" err="1"/>
              <a:t>일어난</a:t>
            </a:r>
            <a:r>
              <a:rPr lang="en-US" altLang="ko-KR" dirty="0"/>
              <a:t> </a:t>
            </a:r>
            <a:r>
              <a:rPr lang="en-US" altLang="ko-KR" dirty="0" err="1"/>
              <a:t>논쟁</a:t>
            </a:r>
            <a:r>
              <a:rPr lang="en-US" altLang="ko-KR" dirty="0"/>
              <a:t> 중 </a:t>
            </a:r>
            <a:r>
              <a:rPr lang="en-US" altLang="ko-KR" dirty="0" err="1"/>
              <a:t>손에</a:t>
            </a:r>
            <a:r>
              <a:rPr lang="en-US" altLang="ko-KR" dirty="0"/>
              <a:t> </a:t>
            </a:r>
            <a:r>
              <a:rPr lang="en-US" altLang="ko-KR" dirty="0" err="1"/>
              <a:t>꼽을만한</a:t>
            </a:r>
            <a:r>
              <a:rPr lang="en-US" altLang="ko-KR" dirty="0"/>
              <a:t> </a:t>
            </a:r>
            <a:r>
              <a:rPr lang="en-US" altLang="ko-KR" dirty="0" err="1"/>
              <a:t>논쟁거리였다</a:t>
            </a:r>
            <a:r>
              <a:rPr lang="en-US" altLang="ko-KR" dirty="0"/>
              <a:t>. ‘</a:t>
            </a:r>
            <a:r>
              <a:rPr lang="en-US" altLang="ko-KR" dirty="0" err="1"/>
              <a:t>기울어진</a:t>
            </a:r>
            <a:r>
              <a:rPr lang="en-US" altLang="ko-KR" dirty="0"/>
              <a:t> </a:t>
            </a:r>
            <a:r>
              <a:rPr lang="en-US" altLang="ko-KR" dirty="0" err="1"/>
              <a:t>호’는</a:t>
            </a:r>
            <a:r>
              <a:rPr lang="en-US" altLang="ko-KR" dirty="0"/>
              <a:t> </a:t>
            </a:r>
            <a:r>
              <a:rPr lang="en-US" altLang="ko-KR" dirty="0" err="1"/>
              <a:t>뉴욕</a:t>
            </a:r>
            <a:r>
              <a:rPr lang="en-US" altLang="ko-KR" dirty="0"/>
              <a:t> </a:t>
            </a:r>
            <a:r>
              <a:rPr lang="en-US" altLang="ko-KR" dirty="0" err="1"/>
              <a:t>맨해튼</a:t>
            </a:r>
            <a:r>
              <a:rPr lang="en-US" altLang="ko-KR" dirty="0"/>
              <a:t> </a:t>
            </a:r>
            <a:r>
              <a:rPr lang="en-US" altLang="ko-KR" dirty="0" err="1"/>
              <a:t>연방광장</a:t>
            </a:r>
            <a:r>
              <a:rPr lang="en-US" altLang="ko-KR" dirty="0"/>
              <a:t> </a:t>
            </a:r>
            <a:r>
              <a:rPr lang="en-US" altLang="ko-KR" dirty="0" err="1"/>
              <a:t>중앙을</a:t>
            </a:r>
            <a:r>
              <a:rPr lang="en-US" altLang="ko-KR" dirty="0"/>
              <a:t> </a:t>
            </a:r>
            <a:r>
              <a:rPr lang="en-US" altLang="ko-KR" dirty="0" err="1"/>
              <a:t>가로지르는</a:t>
            </a:r>
            <a:r>
              <a:rPr lang="en-US" altLang="ko-KR" dirty="0"/>
              <a:t> </a:t>
            </a:r>
            <a:r>
              <a:rPr lang="en-US" altLang="ko-KR" dirty="0" err="1"/>
              <a:t>거대한</a:t>
            </a:r>
            <a:r>
              <a:rPr lang="en-US" altLang="ko-KR" dirty="0"/>
              <a:t> 철 </a:t>
            </a:r>
            <a:r>
              <a:rPr lang="en-US" altLang="ko-KR" dirty="0" err="1"/>
              <a:t>덩어리</a:t>
            </a:r>
            <a:r>
              <a:rPr lang="en-US" altLang="ko-KR" dirty="0"/>
              <a:t> </a:t>
            </a:r>
            <a:r>
              <a:rPr lang="en-US" altLang="ko-KR" dirty="0" err="1"/>
              <a:t>벽의</a:t>
            </a:r>
            <a:r>
              <a:rPr lang="en-US" altLang="ko-KR" dirty="0"/>
              <a:t> </a:t>
            </a:r>
            <a:r>
              <a:rPr lang="en-US" altLang="ko-KR" dirty="0" err="1"/>
              <a:t>형태를</a:t>
            </a:r>
            <a:r>
              <a:rPr lang="en-US" altLang="ko-KR" dirty="0"/>
              <a:t> 한 </a:t>
            </a:r>
            <a:r>
              <a:rPr lang="en-US" altLang="ko-KR" dirty="0" err="1"/>
              <a:t>설치</a:t>
            </a:r>
            <a:r>
              <a:rPr lang="en-US" altLang="ko-KR" dirty="0"/>
              <a:t> </a:t>
            </a:r>
            <a:r>
              <a:rPr lang="en-US" altLang="ko-KR" dirty="0" err="1"/>
              <a:t>작품이다</a:t>
            </a:r>
            <a:r>
              <a:rPr lang="en-US" altLang="ko-KR" dirty="0"/>
              <a:t>. </a:t>
            </a:r>
            <a:r>
              <a:rPr lang="en-US" altLang="ko-KR" dirty="0" err="1"/>
              <a:t>리처드</a:t>
            </a:r>
            <a:r>
              <a:rPr lang="en-US" altLang="ko-KR" dirty="0"/>
              <a:t> </a:t>
            </a:r>
            <a:r>
              <a:rPr lang="en-US" altLang="ko-KR" dirty="0" err="1"/>
              <a:t>세라는</a:t>
            </a:r>
            <a:r>
              <a:rPr lang="en-US" altLang="ko-KR" dirty="0"/>
              <a:t> ‘</a:t>
            </a:r>
            <a:r>
              <a:rPr lang="en-US" altLang="ko-KR" dirty="0" err="1"/>
              <a:t>기울어진</a:t>
            </a:r>
            <a:r>
              <a:rPr lang="en-US" altLang="ko-KR" dirty="0"/>
              <a:t> </a:t>
            </a:r>
            <a:r>
              <a:rPr lang="en-US" altLang="ko-KR" dirty="0" err="1"/>
              <a:t>호’를</a:t>
            </a:r>
            <a:r>
              <a:rPr lang="en-US" altLang="ko-KR" dirty="0"/>
              <a:t> </a:t>
            </a:r>
            <a:r>
              <a:rPr lang="en-US" altLang="ko-KR" dirty="0" err="1"/>
              <a:t>통해</a:t>
            </a:r>
            <a:r>
              <a:rPr lang="en-US" altLang="ko-KR" dirty="0"/>
              <a:t> </a:t>
            </a:r>
            <a:r>
              <a:rPr lang="en-US" altLang="ko-KR" dirty="0" err="1"/>
              <a:t>광장을</a:t>
            </a:r>
            <a:r>
              <a:rPr lang="en-US" altLang="ko-KR" dirty="0"/>
              <a:t> </a:t>
            </a:r>
            <a:r>
              <a:rPr lang="en-US" altLang="ko-KR" dirty="0" err="1"/>
              <a:t>사용하는</a:t>
            </a:r>
            <a:r>
              <a:rPr lang="en-US" altLang="ko-KR" dirty="0"/>
              <a:t> </a:t>
            </a:r>
            <a:r>
              <a:rPr lang="en-US" altLang="ko-KR" dirty="0" err="1"/>
              <a:t>사람들의</a:t>
            </a:r>
            <a:r>
              <a:rPr lang="en-US" altLang="ko-KR" dirty="0"/>
              <a:t> </a:t>
            </a:r>
            <a:r>
              <a:rPr lang="en-US" altLang="ko-KR" dirty="0" err="1"/>
              <a:t>동선을</a:t>
            </a:r>
            <a:r>
              <a:rPr lang="en-US" altLang="ko-KR" dirty="0"/>
              <a:t> </a:t>
            </a:r>
            <a:r>
              <a:rPr lang="en-US" altLang="ko-KR" dirty="0" err="1"/>
              <a:t>인위적으로</a:t>
            </a:r>
            <a:r>
              <a:rPr lang="en-US" altLang="ko-KR" dirty="0"/>
              <a:t> </a:t>
            </a:r>
            <a:r>
              <a:rPr lang="en-US" altLang="ko-KR" dirty="0" err="1"/>
              <a:t>바꾸고</a:t>
            </a:r>
            <a:r>
              <a:rPr lang="en-US" altLang="ko-KR" dirty="0"/>
              <a:t> </a:t>
            </a:r>
            <a:r>
              <a:rPr lang="en-US" altLang="ko-KR" dirty="0" err="1"/>
              <a:t>시야를</a:t>
            </a:r>
            <a:r>
              <a:rPr lang="en-US" altLang="ko-KR" dirty="0"/>
              <a:t> </a:t>
            </a:r>
            <a:r>
              <a:rPr lang="en-US" altLang="ko-KR" dirty="0" err="1"/>
              <a:t>차단함으로써</a:t>
            </a:r>
            <a:r>
              <a:rPr lang="en-US" altLang="ko-KR" dirty="0"/>
              <a:t> </a:t>
            </a:r>
            <a:r>
              <a:rPr lang="en-US" altLang="ko-KR" dirty="0" err="1"/>
              <a:t>감상자들을</a:t>
            </a:r>
            <a:r>
              <a:rPr lang="en-US" altLang="ko-KR" dirty="0"/>
              <a:t> </a:t>
            </a:r>
            <a:r>
              <a:rPr lang="en-US" altLang="ko-KR" dirty="0" err="1"/>
              <a:t>그의</a:t>
            </a:r>
            <a:r>
              <a:rPr lang="en-US" altLang="ko-KR" dirty="0"/>
              <a:t> </a:t>
            </a:r>
            <a:r>
              <a:rPr lang="en-US" altLang="ko-KR" dirty="0" err="1"/>
              <a:t>미니멀리즘</a:t>
            </a:r>
            <a:r>
              <a:rPr lang="en-US" altLang="ko-KR" dirty="0"/>
              <a:t> </a:t>
            </a:r>
            <a:r>
              <a:rPr lang="en-US" altLang="ko-KR" dirty="0" err="1"/>
              <a:t>조각의</a:t>
            </a:r>
            <a:r>
              <a:rPr lang="en-US" altLang="ko-KR" dirty="0"/>
              <a:t> </a:t>
            </a:r>
            <a:r>
              <a:rPr lang="en-US" altLang="ko-KR" dirty="0" err="1"/>
              <a:t>맥락에</a:t>
            </a:r>
            <a:r>
              <a:rPr lang="en-US" altLang="ko-KR" dirty="0"/>
              <a:t> </a:t>
            </a:r>
            <a:r>
              <a:rPr lang="en-US" altLang="ko-KR" dirty="0" err="1"/>
              <a:t>끌어들이고자</a:t>
            </a:r>
            <a:r>
              <a:rPr lang="en-US" altLang="ko-KR" dirty="0"/>
              <a:t> </a:t>
            </a:r>
            <a:r>
              <a:rPr lang="en-US" altLang="ko-KR" dirty="0" err="1"/>
              <a:t>했다</a:t>
            </a:r>
            <a:r>
              <a:rPr lang="en-US" altLang="ko-KR" dirty="0"/>
              <a:t>. </a:t>
            </a:r>
            <a:r>
              <a:rPr lang="en-US" altLang="ko-KR" dirty="0" err="1"/>
              <a:t>하지만</a:t>
            </a:r>
            <a:r>
              <a:rPr lang="en-US" altLang="ko-KR" dirty="0"/>
              <a:t> </a:t>
            </a:r>
            <a:r>
              <a:rPr lang="en-US" altLang="ko-KR" dirty="0" err="1"/>
              <a:t>작품이</a:t>
            </a:r>
            <a:r>
              <a:rPr lang="en-US" altLang="ko-KR" dirty="0"/>
              <a:t> </a:t>
            </a:r>
            <a:r>
              <a:rPr lang="en-US" altLang="ko-KR" dirty="0" err="1"/>
              <a:t>설치된</a:t>
            </a:r>
            <a:r>
              <a:rPr lang="en-US" altLang="ko-KR" dirty="0"/>
              <a:t> </a:t>
            </a:r>
            <a:r>
              <a:rPr lang="en-US" altLang="ko-KR" dirty="0" err="1"/>
              <a:t>이후</a:t>
            </a:r>
            <a:r>
              <a:rPr lang="en-US" altLang="ko-KR" dirty="0"/>
              <a:t>, </a:t>
            </a:r>
            <a:r>
              <a:rPr lang="en-US" altLang="ko-KR" dirty="0" err="1"/>
              <a:t>시민들의</a:t>
            </a:r>
            <a:r>
              <a:rPr lang="en-US" altLang="ko-KR" dirty="0"/>
              <a:t> </a:t>
            </a:r>
            <a:r>
              <a:rPr lang="en-US" altLang="ko-KR" dirty="0" err="1"/>
              <a:t>반응은</a:t>
            </a:r>
            <a:r>
              <a:rPr lang="en-US" altLang="ko-KR" dirty="0"/>
              <a:t> </a:t>
            </a:r>
            <a:r>
              <a:rPr lang="en-US" altLang="ko-KR" dirty="0" err="1"/>
              <a:t>냉담했다</a:t>
            </a:r>
            <a:r>
              <a:rPr lang="en-US" altLang="ko-KR" dirty="0"/>
              <a:t>. 1,000여명에 </a:t>
            </a:r>
            <a:r>
              <a:rPr lang="en-US" altLang="ko-KR" dirty="0" err="1"/>
              <a:t>달하는</a:t>
            </a:r>
            <a:r>
              <a:rPr lang="en-US" altLang="ko-KR" dirty="0"/>
              <a:t> </a:t>
            </a:r>
            <a:r>
              <a:rPr lang="en-US" altLang="ko-KR" dirty="0" err="1"/>
              <a:t>시민들이</a:t>
            </a:r>
            <a:r>
              <a:rPr lang="en-US" altLang="ko-KR" dirty="0"/>
              <a:t> </a:t>
            </a:r>
            <a:r>
              <a:rPr lang="en-US" altLang="ko-KR" dirty="0" err="1"/>
              <a:t>작품</a:t>
            </a:r>
            <a:r>
              <a:rPr lang="en-US" altLang="ko-KR" dirty="0"/>
              <a:t> </a:t>
            </a:r>
            <a:r>
              <a:rPr lang="en-US" altLang="ko-KR" dirty="0" err="1"/>
              <a:t>철거를</a:t>
            </a:r>
            <a:r>
              <a:rPr lang="en-US" altLang="ko-KR" dirty="0"/>
              <a:t> </a:t>
            </a:r>
            <a:r>
              <a:rPr lang="en-US" altLang="ko-KR" dirty="0" err="1"/>
              <a:t>요청하는</a:t>
            </a:r>
            <a:r>
              <a:rPr lang="en-US" altLang="ko-KR" dirty="0"/>
              <a:t> </a:t>
            </a:r>
            <a:r>
              <a:rPr lang="en-US" altLang="ko-KR" dirty="0" err="1"/>
              <a:t>탄원서를</a:t>
            </a:r>
            <a:r>
              <a:rPr lang="en-US" altLang="ko-KR" dirty="0"/>
              <a:t> </a:t>
            </a:r>
            <a:r>
              <a:rPr lang="en-US" altLang="ko-KR" dirty="0" err="1"/>
              <a:t>제출했다</a:t>
            </a:r>
            <a:r>
              <a:rPr lang="en-US" altLang="ko-KR" dirty="0"/>
              <a:t>. </a:t>
            </a:r>
            <a:r>
              <a:rPr lang="en-US" altLang="ko-KR" dirty="0" err="1"/>
              <a:t>광장을</a:t>
            </a:r>
            <a:r>
              <a:rPr lang="en-US" altLang="ko-KR" dirty="0"/>
              <a:t> </a:t>
            </a:r>
            <a:r>
              <a:rPr lang="en-US" altLang="ko-KR" dirty="0" err="1"/>
              <a:t>사용하는</a:t>
            </a:r>
            <a:r>
              <a:rPr lang="en-US" altLang="ko-KR" dirty="0"/>
              <a:t> </a:t>
            </a:r>
            <a:r>
              <a:rPr lang="en-US" altLang="ko-KR" dirty="0" err="1"/>
              <a:t>대중의</a:t>
            </a:r>
            <a:r>
              <a:rPr lang="en-US" altLang="ko-KR" dirty="0"/>
              <a:t> </a:t>
            </a:r>
            <a:r>
              <a:rPr lang="en-US" altLang="ko-KR" dirty="0" err="1"/>
              <a:t>권리를</a:t>
            </a:r>
            <a:r>
              <a:rPr lang="en-US" altLang="ko-KR" dirty="0"/>
              <a:t> </a:t>
            </a:r>
            <a:r>
              <a:rPr lang="en-US" altLang="ko-KR" dirty="0" err="1"/>
              <a:t>침해했다는</a:t>
            </a:r>
            <a:r>
              <a:rPr lang="en-US" altLang="ko-KR" dirty="0"/>
              <a:t> </a:t>
            </a:r>
            <a:r>
              <a:rPr lang="en-US" altLang="ko-KR" dirty="0" err="1"/>
              <a:t>것이</a:t>
            </a:r>
            <a:r>
              <a:rPr lang="en-US" altLang="ko-KR" dirty="0"/>
              <a:t> </a:t>
            </a:r>
            <a:r>
              <a:rPr lang="en-US" altLang="ko-KR" dirty="0" err="1"/>
              <a:t>가장</a:t>
            </a:r>
            <a:r>
              <a:rPr lang="en-US" altLang="ko-KR" dirty="0"/>
              <a:t> 큰 </a:t>
            </a:r>
            <a:r>
              <a:rPr lang="en-US" altLang="ko-KR" dirty="0" err="1"/>
              <a:t>이유였다</a:t>
            </a:r>
            <a:r>
              <a:rPr lang="en-US" altLang="ko-KR" dirty="0"/>
              <a:t>. ‘</a:t>
            </a:r>
            <a:r>
              <a:rPr lang="en-US" altLang="ko-KR" dirty="0" err="1"/>
              <a:t>기울어진</a:t>
            </a:r>
            <a:r>
              <a:rPr lang="en-US" altLang="ko-KR" dirty="0"/>
              <a:t> </a:t>
            </a:r>
            <a:r>
              <a:rPr lang="en-US" altLang="ko-KR" dirty="0" err="1"/>
              <a:t>호’는</a:t>
            </a:r>
            <a:r>
              <a:rPr lang="en-US" altLang="ko-KR" dirty="0"/>
              <a:t> </a:t>
            </a:r>
            <a:r>
              <a:rPr lang="en-US" altLang="ko-KR" dirty="0" err="1"/>
              <a:t>광장</a:t>
            </a:r>
            <a:r>
              <a:rPr lang="en-US" altLang="ko-KR" dirty="0"/>
              <a:t> 한 </a:t>
            </a:r>
            <a:r>
              <a:rPr lang="en-US" altLang="ko-KR" dirty="0" err="1"/>
              <a:t>가운데에</a:t>
            </a:r>
            <a:r>
              <a:rPr lang="en-US" altLang="ko-KR" dirty="0"/>
              <a:t> 긴 </a:t>
            </a:r>
            <a:r>
              <a:rPr lang="en-US" altLang="ko-KR" dirty="0" err="1"/>
              <a:t>철판을</a:t>
            </a:r>
            <a:r>
              <a:rPr lang="en-US" altLang="ko-KR" dirty="0"/>
              <a:t> </a:t>
            </a:r>
            <a:r>
              <a:rPr lang="en-US" altLang="ko-KR" dirty="0" err="1"/>
              <a:t>설치하여</a:t>
            </a:r>
            <a:r>
              <a:rPr lang="en-US" altLang="ko-KR" dirty="0"/>
              <a:t> </a:t>
            </a:r>
            <a:r>
              <a:rPr lang="en-US" altLang="ko-KR" dirty="0" err="1"/>
              <a:t>지나가는</a:t>
            </a:r>
            <a:r>
              <a:rPr lang="en-US" altLang="ko-KR" dirty="0"/>
              <a:t> </a:t>
            </a:r>
            <a:r>
              <a:rPr lang="en-US" altLang="ko-KR" dirty="0" err="1"/>
              <a:t>사람들의</a:t>
            </a:r>
            <a:r>
              <a:rPr lang="en-US" altLang="ko-KR" dirty="0"/>
              <a:t> </a:t>
            </a:r>
            <a:r>
              <a:rPr lang="en-US" altLang="ko-KR" dirty="0" err="1"/>
              <a:t>시야와</a:t>
            </a:r>
            <a:r>
              <a:rPr lang="en-US" altLang="ko-KR" dirty="0"/>
              <a:t> </a:t>
            </a:r>
            <a:r>
              <a:rPr lang="en-US" altLang="ko-KR" dirty="0" err="1"/>
              <a:t>보행을</a:t>
            </a:r>
            <a:r>
              <a:rPr lang="en-US" altLang="ko-KR" dirty="0"/>
              <a:t> </a:t>
            </a:r>
            <a:r>
              <a:rPr lang="en-US" altLang="ko-KR" dirty="0" err="1"/>
              <a:t>방해하고</a:t>
            </a:r>
            <a:r>
              <a:rPr lang="en-US" altLang="ko-KR" dirty="0"/>
              <a:t>, </a:t>
            </a:r>
            <a:r>
              <a:rPr lang="en-US" altLang="ko-KR" dirty="0" err="1"/>
              <a:t>광장</a:t>
            </a:r>
            <a:r>
              <a:rPr lang="en-US" altLang="ko-KR" dirty="0"/>
              <a:t> </a:t>
            </a:r>
            <a:r>
              <a:rPr lang="en-US" altLang="ko-KR" dirty="0" err="1"/>
              <a:t>반대편으로</a:t>
            </a:r>
            <a:r>
              <a:rPr lang="en-US" altLang="ko-KR" dirty="0"/>
              <a:t> </a:t>
            </a:r>
            <a:r>
              <a:rPr lang="en-US" altLang="ko-KR" dirty="0" err="1"/>
              <a:t>가려면</a:t>
            </a:r>
            <a:r>
              <a:rPr lang="en-US" altLang="ko-KR" dirty="0"/>
              <a:t> </a:t>
            </a:r>
            <a:r>
              <a:rPr lang="en-US" altLang="ko-KR" dirty="0" err="1"/>
              <a:t>멀리</a:t>
            </a:r>
            <a:r>
              <a:rPr lang="en-US" altLang="ko-KR" dirty="0"/>
              <a:t> </a:t>
            </a:r>
            <a:r>
              <a:rPr lang="en-US" altLang="ko-KR" dirty="0" err="1"/>
              <a:t>돌아갈</a:t>
            </a:r>
            <a:r>
              <a:rPr lang="en-US" altLang="ko-KR" dirty="0"/>
              <a:t> 수 </a:t>
            </a:r>
            <a:r>
              <a:rPr lang="en-US" altLang="ko-KR" dirty="0" err="1"/>
              <a:t>밖에</a:t>
            </a:r>
            <a:r>
              <a:rPr lang="en-US" altLang="ko-KR" dirty="0"/>
              <a:t> </a:t>
            </a:r>
            <a:r>
              <a:rPr lang="en-US" altLang="ko-KR" dirty="0" err="1"/>
              <a:t>없도록</a:t>
            </a:r>
            <a:r>
              <a:rPr lang="en-US" altLang="ko-KR" dirty="0"/>
              <a:t> </a:t>
            </a:r>
            <a:r>
              <a:rPr lang="en-US" altLang="ko-KR" dirty="0" err="1"/>
              <a:t>만들어진</a:t>
            </a:r>
            <a:r>
              <a:rPr lang="en-US" altLang="ko-KR" dirty="0"/>
              <a:t> </a:t>
            </a:r>
            <a:r>
              <a:rPr lang="en-US" altLang="ko-KR" dirty="0" err="1"/>
              <a:t>구조물이다</a:t>
            </a:r>
            <a:r>
              <a:rPr lang="en-US" altLang="ko-KR" dirty="0"/>
              <a:t>. </a:t>
            </a:r>
            <a:r>
              <a:rPr lang="en-US" altLang="ko-KR" dirty="0" err="1"/>
              <a:t>이러한</a:t>
            </a:r>
            <a:r>
              <a:rPr lang="en-US" altLang="ko-KR" dirty="0"/>
              <a:t> </a:t>
            </a:r>
            <a:r>
              <a:rPr lang="en-US" altLang="ko-KR" dirty="0" err="1"/>
              <a:t>시민들의</a:t>
            </a:r>
            <a:r>
              <a:rPr lang="en-US" altLang="ko-KR" dirty="0"/>
              <a:t> </a:t>
            </a:r>
            <a:r>
              <a:rPr lang="en-US" altLang="ko-KR" dirty="0" err="1"/>
              <a:t>동선변화는</a:t>
            </a:r>
            <a:r>
              <a:rPr lang="en-US" altLang="ko-KR" dirty="0"/>
              <a:t> </a:t>
            </a:r>
            <a:r>
              <a:rPr lang="en-US" altLang="ko-KR" dirty="0" err="1"/>
              <a:t>작가의</a:t>
            </a:r>
            <a:r>
              <a:rPr lang="en-US" altLang="ko-KR" dirty="0"/>
              <a:t> </a:t>
            </a:r>
            <a:r>
              <a:rPr lang="en-US" altLang="ko-KR" dirty="0" err="1"/>
              <a:t>의도와</a:t>
            </a:r>
            <a:r>
              <a:rPr lang="en-US" altLang="ko-KR" dirty="0"/>
              <a:t> </a:t>
            </a:r>
            <a:r>
              <a:rPr lang="en-US" altLang="ko-KR" dirty="0" err="1"/>
              <a:t>맞는</a:t>
            </a:r>
            <a:r>
              <a:rPr lang="en-US" altLang="ko-KR" dirty="0"/>
              <a:t> </a:t>
            </a:r>
            <a:r>
              <a:rPr lang="en-US" altLang="ko-KR" dirty="0" err="1"/>
              <a:t>것이지만</a:t>
            </a:r>
            <a:r>
              <a:rPr lang="en-US" altLang="ko-KR" dirty="0"/>
              <a:t>, </a:t>
            </a:r>
            <a:r>
              <a:rPr lang="en-US" altLang="ko-KR" dirty="0" err="1"/>
              <a:t>정작</a:t>
            </a:r>
            <a:r>
              <a:rPr lang="en-US" altLang="ko-KR" dirty="0"/>
              <a:t> </a:t>
            </a:r>
            <a:r>
              <a:rPr lang="en-US" altLang="ko-KR" dirty="0" err="1"/>
              <a:t>시민들에게는</a:t>
            </a:r>
            <a:r>
              <a:rPr lang="en-US" altLang="ko-KR" dirty="0"/>
              <a:t> </a:t>
            </a:r>
            <a:r>
              <a:rPr lang="en-US" altLang="ko-KR" dirty="0" err="1"/>
              <a:t>그렇지</a:t>
            </a:r>
            <a:r>
              <a:rPr lang="en-US" altLang="ko-KR" dirty="0"/>
              <a:t> </a:t>
            </a:r>
            <a:r>
              <a:rPr lang="en-US" altLang="ko-KR" dirty="0" err="1"/>
              <a:t>않았다</a:t>
            </a:r>
            <a:r>
              <a:rPr lang="en-US" altLang="ko-KR" dirty="0"/>
              <a:t>. </a:t>
            </a:r>
            <a:r>
              <a:rPr lang="en-US" altLang="ko-KR" dirty="0" err="1"/>
              <a:t>시민들은</a:t>
            </a:r>
            <a:r>
              <a:rPr lang="en-US" altLang="ko-KR" dirty="0"/>
              <a:t> </a:t>
            </a:r>
            <a:r>
              <a:rPr lang="en-US" altLang="ko-KR" dirty="0" err="1"/>
              <a:t>자신들의</a:t>
            </a:r>
            <a:r>
              <a:rPr lang="en-US" altLang="ko-KR" dirty="0"/>
              <a:t> </a:t>
            </a:r>
            <a:r>
              <a:rPr lang="en-US" altLang="ko-KR" dirty="0" err="1"/>
              <a:t>허락도</a:t>
            </a:r>
            <a:r>
              <a:rPr lang="en-US" altLang="ko-KR" dirty="0"/>
              <a:t> </a:t>
            </a:r>
            <a:r>
              <a:rPr lang="en-US" altLang="ko-KR" dirty="0" err="1"/>
              <a:t>없이</a:t>
            </a:r>
            <a:r>
              <a:rPr lang="en-US" altLang="ko-KR" dirty="0"/>
              <a:t> </a:t>
            </a:r>
            <a:r>
              <a:rPr lang="en-US" altLang="ko-KR" dirty="0" err="1"/>
              <a:t>설치되었지만</a:t>
            </a:r>
            <a:r>
              <a:rPr lang="en-US" altLang="ko-KR" dirty="0"/>
              <a:t>, </a:t>
            </a:r>
            <a:r>
              <a:rPr lang="en-US" altLang="ko-KR" dirty="0" err="1"/>
              <a:t>그것이</a:t>
            </a:r>
            <a:r>
              <a:rPr lang="en-US" altLang="ko-KR" dirty="0"/>
              <a:t> </a:t>
            </a:r>
            <a:r>
              <a:rPr lang="en-US" altLang="ko-KR" dirty="0" err="1"/>
              <a:t>생활에</a:t>
            </a:r>
            <a:r>
              <a:rPr lang="en-US" altLang="ko-KR" dirty="0"/>
              <a:t> </a:t>
            </a:r>
            <a:r>
              <a:rPr lang="en-US" altLang="ko-KR" dirty="0" err="1"/>
              <a:t>도움을</a:t>
            </a:r>
            <a:r>
              <a:rPr lang="en-US" altLang="ko-KR" dirty="0"/>
              <a:t> </a:t>
            </a:r>
            <a:r>
              <a:rPr lang="en-US" altLang="ko-KR" dirty="0" err="1"/>
              <a:t>주지도</a:t>
            </a:r>
            <a:r>
              <a:rPr lang="en-US" altLang="ko-KR" dirty="0"/>
              <a:t>, </a:t>
            </a:r>
            <a:r>
              <a:rPr lang="en-US" altLang="ko-KR" dirty="0" err="1"/>
              <a:t>미적으로</a:t>
            </a:r>
            <a:r>
              <a:rPr lang="en-US" altLang="ko-KR" dirty="0"/>
              <a:t> </a:t>
            </a:r>
            <a:r>
              <a:rPr lang="en-US" altLang="ko-KR" dirty="0" err="1"/>
              <a:t>아름답지도</a:t>
            </a:r>
            <a:r>
              <a:rPr lang="en-US" altLang="ko-KR" dirty="0"/>
              <a:t> </a:t>
            </a:r>
            <a:r>
              <a:rPr lang="en-US" altLang="ko-KR" dirty="0" err="1"/>
              <a:t>않아</a:t>
            </a:r>
            <a:r>
              <a:rPr lang="en-US" altLang="ko-KR" dirty="0"/>
              <a:t> 이 </a:t>
            </a:r>
            <a:r>
              <a:rPr lang="en-US" altLang="ko-KR" dirty="0" err="1"/>
              <a:t>작품의</a:t>
            </a:r>
            <a:r>
              <a:rPr lang="en-US" altLang="ko-KR" dirty="0"/>
              <a:t> </a:t>
            </a:r>
            <a:r>
              <a:rPr lang="en-US" altLang="ko-KR" dirty="0" err="1"/>
              <a:t>철거를</a:t>
            </a:r>
            <a:r>
              <a:rPr lang="en-US" altLang="ko-KR" dirty="0"/>
              <a:t> </a:t>
            </a:r>
            <a:r>
              <a:rPr lang="en-US" altLang="ko-KR" dirty="0" err="1"/>
              <a:t>요구한</a:t>
            </a:r>
            <a:r>
              <a:rPr lang="en-US" altLang="ko-KR" dirty="0"/>
              <a:t> </a:t>
            </a:r>
            <a:r>
              <a:rPr lang="en-US" altLang="ko-KR" dirty="0" err="1"/>
              <a:t>것이다</a:t>
            </a:r>
            <a:r>
              <a:rPr lang="en-US" altLang="ko-KR" dirty="0"/>
              <a:t>. (</a:t>
            </a:r>
            <a:r>
              <a:rPr lang="en-US" altLang="ko-KR" dirty="0" err="1"/>
              <a:t>오픈갤러리</a:t>
            </a:r>
            <a:r>
              <a:rPr lang="en-US" altLang="ko-KR" dirty="0"/>
              <a:t>, </a:t>
            </a:r>
            <a:r>
              <a:rPr lang="en-US" altLang="ko-KR" dirty="0" err="1"/>
              <a:t>n.d.</a:t>
            </a:r>
            <a:r>
              <a:rPr lang="en-US" altLang="ko-KR" dirty="0"/>
              <a:t>)</a:t>
            </a:r>
          </a:p>
          <a:p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32662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6146" name="Picture 2" descr="https://post-phinf.pstatic.net/MjAxOTAyMDdfNjcg/MDAxNTQ5NTAwNzMxMzA1.x4MNON_dmKq47pqbN6T0SrNCcKhf4dVXNdcJy5vO63kg.D9pWr3GWAIT7ySkWjaJP1Tq5dFngMhywEcmIDSg9M2Eg.JPEG/%EC%9D%B4%EB%AF%B8%EC%A7%803_%EA%B8%B0%EC%9A%B8%EC%96%B4%EC%A7%84_%ED%98%B8.jpg?type=w120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5917" y="153015"/>
            <a:ext cx="9895753" cy="6499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23658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ko-KR" dirty="0"/>
              <a:t>3. </a:t>
            </a:r>
            <a:r>
              <a:rPr lang="ko-KR" altLang="en-US" dirty="0"/>
              <a:t>배려가 빠진 </a:t>
            </a:r>
            <a:r>
              <a:rPr lang="ko-KR" altLang="en-US" dirty="0" err="1" smtClean="0"/>
              <a:t>공공예술은</a:t>
            </a:r>
            <a:r>
              <a:rPr lang="ko-KR" altLang="en-US" dirty="0" smtClean="0"/>
              <a:t> </a:t>
            </a:r>
            <a:r>
              <a:rPr lang="ko-KR" altLang="en-US" dirty="0"/>
              <a:t>실패한다</a:t>
            </a:r>
            <a:r>
              <a:rPr lang="en-US" altLang="ko-KR" dirty="0"/>
              <a:t>.</a:t>
            </a:r>
            <a:r>
              <a:rPr lang="ko-KR" altLang="en-US" dirty="0"/>
              <a:t/>
            </a:r>
            <a:br>
              <a:rPr lang="ko-KR" altLang="en-US" dirty="0"/>
            </a:b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fontAlgn="base"/>
            <a:r>
              <a:rPr lang="ko-KR" altLang="en-US" dirty="0"/>
              <a:t>코로나로 </a:t>
            </a:r>
            <a:r>
              <a:rPr lang="ko-KR" altLang="en-US" dirty="0" err="1"/>
              <a:t>언택트문화가</a:t>
            </a:r>
            <a:r>
              <a:rPr lang="ko-KR" altLang="en-US" dirty="0"/>
              <a:t> 일반화되고 기계화가 가속화되고 미래에 대한 불안감이 높아지고 있지만 대중은 인간적인 면에 감동받고 공공의 선을 추구하며 예술을 통해 인간성이 향상되고 감정이 순화되는 것이 필요하다</a:t>
            </a:r>
            <a:r>
              <a:rPr lang="en-US" altLang="ko-KR" dirty="0"/>
              <a:t>.</a:t>
            </a:r>
            <a:endParaRPr lang="ko-KR" altLang="en-US" dirty="0"/>
          </a:p>
          <a:p>
            <a:pPr fontAlgn="base"/>
            <a:r>
              <a:rPr lang="ko-KR" altLang="en-US" dirty="0"/>
              <a:t>‘</a:t>
            </a:r>
            <a:r>
              <a:rPr lang="ko-KR" altLang="en-US" dirty="0" err="1"/>
              <a:t>슈즈트리’는</a:t>
            </a:r>
            <a:r>
              <a:rPr lang="ko-KR" altLang="en-US" dirty="0"/>
              <a:t> </a:t>
            </a:r>
            <a:r>
              <a:rPr lang="en-US" altLang="ko-KR" dirty="0"/>
              <a:t>'</a:t>
            </a:r>
            <a:r>
              <a:rPr lang="ko-KR" altLang="en-US" dirty="0"/>
              <a:t>서울로 </a:t>
            </a:r>
            <a:r>
              <a:rPr lang="en-US" altLang="ko-KR" dirty="0"/>
              <a:t>7017' </a:t>
            </a:r>
            <a:r>
              <a:rPr lang="ko-KR" altLang="en-US" dirty="0"/>
              <a:t>개장에 맞춰 서울역광장에 설치된 대형 설치미술품인데</a:t>
            </a:r>
            <a:r>
              <a:rPr lang="en-US" altLang="ko-KR" dirty="0"/>
              <a:t>, </a:t>
            </a:r>
            <a:r>
              <a:rPr lang="ko-KR" altLang="en-US" dirty="0" err="1"/>
              <a:t>폐신발</a:t>
            </a:r>
            <a:r>
              <a:rPr lang="ko-KR" altLang="en-US" dirty="0"/>
              <a:t> </a:t>
            </a:r>
            <a:r>
              <a:rPr lang="en-US" altLang="ko-KR" dirty="0"/>
              <a:t>3</a:t>
            </a:r>
            <a:r>
              <a:rPr lang="ko-KR" altLang="en-US" dirty="0" err="1"/>
              <a:t>만켤레와</a:t>
            </a:r>
            <a:r>
              <a:rPr lang="ko-KR" altLang="en-US" dirty="0"/>
              <a:t> 폐타이어</a:t>
            </a:r>
            <a:r>
              <a:rPr lang="en-US" altLang="ko-KR" dirty="0"/>
              <a:t>, </a:t>
            </a:r>
            <a:r>
              <a:rPr lang="ko-KR" altLang="en-US" dirty="0"/>
              <a:t>나무</a:t>
            </a:r>
            <a:r>
              <a:rPr lang="en-US" altLang="ko-KR" dirty="0"/>
              <a:t>, </a:t>
            </a:r>
            <a:r>
              <a:rPr lang="ko-KR" altLang="en-US" dirty="0"/>
              <a:t>꽃 등을 사용하여 제작되었다</a:t>
            </a:r>
            <a:r>
              <a:rPr lang="en-US" altLang="ko-KR" dirty="0"/>
              <a:t>. </a:t>
            </a:r>
            <a:r>
              <a:rPr lang="ko-KR" altLang="en-US" dirty="0"/>
              <a:t>신발을 엮어 벽에 매달거나 바닥에 깔아둔 형태인데</a:t>
            </a:r>
            <a:r>
              <a:rPr lang="en-US" altLang="ko-KR" dirty="0"/>
              <a:t>, </a:t>
            </a:r>
            <a:r>
              <a:rPr lang="ko-KR" altLang="en-US" dirty="0"/>
              <a:t>이를 보고 여러 언론 매체와 인터넷 게시판 등에서 “</a:t>
            </a:r>
            <a:r>
              <a:rPr lang="ko-KR" altLang="en-US" dirty="0" err="1"/>
              <a:t>흉물스럽다”거나</a:t>
            </a:r>
            <a:r>
              <a:rPr lang="ko-KR" altLang="en-US" dirty="0"/>
              <a:t> “넝마</a:t>
            </a:r>
            <a:r>
              <a:rPr lang="en-US" altLang="ko-KR" dirty="0"/>
              <a:t>·</a:t>
            </a:r>
            <a:r>
              <a:rPr lang="ko-KR" altLang="en-US" dirty="0"/>
              <a:t>쓰레기더미 </a:t>
            </a:r>
            <a:r>
              <a:rPr lang="ko-KR" altLang="en-US" dirty="0" err="1"/>
              <a:t>같다”는</a:t>
            </a:r>
            <a:r>
              <a:rPr lang="ko-KR" altLang="en-US" dirty="0"/>
              <a:t> </a:t>
            </a:r>
            <a:r>
              <a:rPr lang="ko-KR" altLang="en-US" dirty="0" err="1"/>
              <a:t>흑평들이</a:t>
            </a:r>
            <a:r>
              <a:rPr lang="ko-KR" altLang="en-US" dirty="0"/>
              <a:t> 쏟아졌다</a:t>
            </a:r>
            <a:r>
              <a:rPr lang="en-US" altLang="ko-KR" dirty="0"/>
              <a:t>.(</a:t>
            </a:r>
            <a:r>
              <a:rPr lang="ko-KR" altLang="en-US" dirty="0"/>
              <a:t>한겨레</a:t>
            </a:r>
            <a:r>
              <a:rPr lang="en-US" altLang="ko-KR" dirty="0"/>
              <a:t>,2017.5.17.) </a:t>
            </a:r>
            <a:r>
              <a:rPr lang="ko-KR" altLang="en-US" dirty="0"/>
              <a:t>이전</a:t>
            </a:r>
            <a:r>
              <a:rPr lang="en-US" altLang="ko-KR" dirty="0"/>
              <a:t>, </a:t>
            </a:r>
            <a:r>
              <a:rPr lang="ko-KR" altLang="en-US" dirty="0"/>
              <a:t>영화 ‘</a:t>
            </a:r>
            <a:r>
              <a:rPr lang="ko-KR" altLang="en-US" dirty="0" err="1"/>
              <a:t>괴물’이</a:t>
            </a:r>
            <a:r>
              <a:rPr lang="ko-KR" altLang="en-US" dirty="0"/>
              <a:t> 흥행하면서 </a:t>
            </a:r>
            <a:r>
              <a:rPr lang="ko-KR" altLang="en-US" dirty="0" err="1"/>
              <a:t>영화속</a:t>
            </a:r>
            <a:r>
              <a:rPr lang="ko-KR" altLang="en-US" dirty="0"/>
              <a:t> 괴물을 본뜬 조형물이 한강공원에 설치된 적도 있었지만</a:t>
            </a:r>
            <a:r>
              <a:rPr lang="en-US" altLang="ko-KR" dirty="0"/>
              <a:t>, </a:t>
            </a:r>
            <a:r>
              <a:rPr lang="ko-KR" altLang="en-US" dirty="0"/>
              <a:t>괴물의 생김새 때문에 불쾌감을 드러내는 시민이 꽤 많았다</a:t>
            </a:r>
            <a:r>
              <a:rPr lang="en-US" altLang="ko-KR" dirty="0"/>
              <a:t>. </a:t>
            </a:r>
            <a:endParaRPr lang="ko-KR" altLang="en-US" dirty="0"/>
          </a:p>
          <a:p>
            <a:pPr fontAlgn="base"/>
            <a:r>
              <a:rPr lang="ko-KR" altLang="en-US" dirty="0"/>
              <a:t>‘슈즈 </a:t>
            </a:r>
            <a:r>
              <a:rPr lang="ko-KR" altLang="en-US" dirty="0" err="1"/>
              <a:t>트리’라는</a:t>
            </a:r>
            <a:r>
              <a:rPr lang="ko-KR" altLang="en-US" dirty="0"/>
              <a:t> 작품이 자연친화적</a:t>
            </a:r>
            <a:r>
              <a:rPr lang="en-US" altLang="ko-KR" dirty="0"/>
              <a:t>, </a:t>
            </a:r>
            <a:r>
              <a:rPr lang="ko-KR" altLang="en-US" dirty="0" err="1"/>
              <a:t>환경등의</a:t>
            </a:r>
            <a:r>
              <a:rPr lang="ko-KR" altLang="en-US" dirty="0"/>
              <a:t> 사회적 메시지는 전달하였지만</a:t>
            </a:r>
            <a:r>
              <a:rPr lang="en-US" altLang="ko-KR" dirty="0"/>
              <a:t>, ‘</a:t>
            </a:r>
            <a:r>
              <a:rPr lang="ko-KR" altLang="en-US" dirty="0" err="1"/>
              <a:t>슈즈트리’가</a:t>
            </a:r>
            <a:r>
              <a:rPr lang="ko-KR" altLang="en-US" dirty="0"/>
              <a:t> 주는 혐오감과 불쾌감을 지울 수는 없었다</a:t>
            </a:r>
            <a:r>
              <a:rPr lang="en-US" altLang="ko-KR" dirty="0"/>
              <a:t>. </a:t>
            </a:r>
            <a:r>
              <a:rPr lang="ko-KR" altLang="en-US" dirty="0"/>
              <a:t>공공미술은 공공</a:t>
            </a:r>
            <a:r>
              <a:rPr lang="en-US" altLang="ko-KR" dirty="0"/>
              <a:t>, </a:t>
            </a:r>
            <a:r>
              <a:rPr lang="ko-KR" altLang="en-US" dirty="0"/>
              <a:t>모두가 지나다니는 공간에 설치되어</a:t>
            </a:r>
            <a:r>
              <a:rPr lang="en-US" altLang="ko-KR" dirty="0"/>
              <a:t>, </a:t>
            </a:r>
            <a:r>
              <a:rPr lang="ko-KR" altLang="en-US" dirty="0"/>
              <a:t>작품을 보고싶지 않아도 지나가다 마주치게 된다</a:t>
            </a:r>
            <a:r>
              <a:rPr lang="en-US" altLang="ko-KR" dirty="0"/>
              <a:t>. </a:t>
            </a:r>
            <a:r>
              <a:rPr lang="ko-KR" altLang="en-US" dirty="0"/>
              <a:t>이는 보지 않을 권리를 침해당하는 행위이다</a:t>
            </a:r>
            <a:r>
              <a:rPr lang="en-US" altLang="ko-KR" dirty="0"/>
              <a:t>.</a:t>
            </a:r>
            <a:endParaRPr lang="ko-KR" altLang="en-US" dirty="0"/>
          </a:p>
          <a:p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352212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s://t1.daumcdn.net/cfile/tistory/23742E45591B31002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2956" y="201225"/>
            <a:ext cx="5806686" cy="64853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8243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청년예술가 815명, 광복절 메타버스서 국내 최대 규모 예술제 진행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447" y="142390"/>
            <a:ext cx="4776737" cy="67480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https://image.kmib.co.kr/online_image/2022/0801/2022080114285883503_1659331739_001733136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0635" y="1509841"/>
            <a:ext cx="5573422" cy="37968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직사각형 2"/>
          <p:cNvSpPr/>
          <p:nvPr/>
        </p:nvSpPr>
        <p:spPr>
          <a:xfrm>
            <a:off x="5595257" y="5677592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ko-KR" altLang="en-US" dirty="0">
                <a:solidFill>
                  <a:srgbClr val="000000"/>
                </a:solidFill>
                <a:latin typeface="Apple SD Gothic Neo"/>
              </a:rPr>
              <a:t>메타버스 플랫폼인 </a:t>
            </a:r>
            <a:r>
              <a:rPr lang="ko-KR" altLang="en-US" dirty="0" err="1">
                <a:solidFill>
                  <a:srgbClr val="000000"/>
                </a:solidFill>
                <a:latin typeface="Apple SD Gothic Neo"/>
              </a:rPr>
              <a:t>젭</a:t>
            </a:r>
            <a:r>
              <a:rPr lang="en-US" altLang="ko-KR" dirty="0">
                <a:solidFill>
                  <a:srgbClr val="000000"/>
                </a:solidFill>
                <a:latin typeface="Apple SD Gothic Neo"/>
              </a:rPr>
              <a:t>(ZEB)</a:t>
            </a:r>
            <a:r>
              <a:rPr lang="ko-KR" altLang="en-US" dirty="0">
                <a:solidFill>
                  <a:srgbClr val="000000"/>
                </a:solidFill>
                <a:latin typeface="Apple SD Gothic Neo"/>
              </a:rPr>
              <a:t>에 구축된 </a:t>
            </a:r>
            <a:r>
              <a:rPr lang="ko-KR" altLang="en-US" dirty="0" err="1">
                <a:solidFill>
                  <a:srgbClr val="000000"/>
                </a:solidFill>
                <a:latin typeface="Apple SD Gothic Neo"/>
              </a:rPr>
              <a:t>디몽월드</a:t>
            </a:r>
            <a:r>
              <a:rPr lang="ko-KR" altLang="en-US" dirty="0">
                <a:solidFill>
                  <a:srgbClr val="000000"/>
                </a:solidFill>
                <a:latin typeface="Apple SD Gothic Neo"/>
              </a:rPr>
              <a:t> 내 공연장</a:t>
            </a:r>
            <a:r>
              <a:rPr lang="en-US" altLang="ko-KR" dirty="0">
                <a:solidFill>
                  <a:srgbClr val="000000"/>
                </a:solidFill>
                <a:latin typeface="Apple SD Gothic Neo"/>
              </a:rPr>
              <a:t>. 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466370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FBF57B99-F191-4626-8F6B-7AD7FDF316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독립</a:t>
            </a:r>
            <a:endParaRPr lang="ko-KR" altLang="en-US" dirty="0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5AC8FCD4-AF4F-4B9B-9987-C982C849E16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altLang="ko-KR" dirty="0" smtClean="0"/>
              <a:t>-</a:t>
            </a:r>
            <a:r>
              <a:rPr lang="ko-KR" altLang="en-US" dirty="0" smtClean="0"/>
              <a:t>순국선열들이 </a:t>
            </a:r>
            <a:r>
              <a:rPr lang="ko-KR" altLang="en-US" dirty="0"/>
              <a:t>이룩한 </a:t>
            </a:r>
            <a:r>
              <a:rPr lang="en-US" altLang="ko-KR" dirty="0"/>
              <a:t>8.15 </a:t>
            </a:r>
            <a:r>
              <a:rPr lang="ko-KR" altLang="en-US" dirty="0" smtClean="0"/>
              <a:t>광복</a:t>
            </a:r>
            <a:r>
              <a:rPr lang="en-US" altLang="ko-KR" dirty="0" smtClean="0"/>
              <a:t>, </a:t>
            </a:r>
            <a:r>
              <a:rPr lang="ko-KR" altLang="en-US" dirty="0" smtClean="0"/>
              <a:t>독립의 의미를 청년예술가들이 계승</a:t>
            </a:r>
            <a:endParaRPr lang="en-US" altLang="ko-KR" dirty="0" smtClean="0"/>
          </a:p>
          <a:p>
            <a:pPr marL="0" indent="0">
              <a:buNone/>
            </a:pPr>
            <a:endParaRPr lang="en-US" altLang="ko-KR" dirty="0" smtClean="0"/>
          </a:p>
          <a:p>
            <a:pPr marL="0" indent="0">
              <a:buNone/>
            </a:pPr>
            <a:r>
              <a:rPr lang="en-US" altLang="ko-KR" dirty="0" smtClean="0"/>
              <a:t>-</a:t>
            </a:r>
            <a:r>
              <a:rPr lang="ko-KR" altLang="en-US" dirty="0"/>
              <a:t>독립은 순국선열들이 피와 땀</a:t>
            </a:r>
            <a:r>
              <a:rPr lang="en-US" altLang="ko-KR" dirty="0"/>
              <a:t>, </a:t>
            </a:r>
            <a:r>
              <a:rPr lang="ko-KR" altLang="en-US" dirty="0"/>
              <a:t>눈물의 노력으로 이뤄낸 </a:t>
            </a:r>
            <a:r>
              <a:rPr lang="en-US" altLang="ko-KR" dirty="0"/>
              <a:t>8·15 </a:t>
            </a:r>
            <a:r>
              <a:rPr lang="ko-KR" altLang="en-US" dirty="0"/>
              <a:t>광복의 의미를 되새기는 것은 물론 물리적으로 </a:t>
            </a:r>
            <a:r>
              <a:rPr lang="ko-KR" altLang="en-US" dirty="0" err="1"/>
              <a:t>메타버스가</a:t>
            </a:r>
            <a:r>
              <a:rPr lang="ko-KR" altLang="en-US" dirty="0"/>
              <a:t> 시간과 장소를 넘어선 것과 성별</a:t>
            </a:r>
            <a:r>
              <a:rPr lang="en-US" altLang="ko-KR" dirty="0"/>
              <a:t>, </a:t>
            </a:r>
            <a:r>
              <a:rPr lang="ko-KR" altLang="en-US" dirty="0"/>
              <a:t>학벌</a:t>
            </a:r>
            <a:r>
              <a:rPr lang="en-US" altLang="ko-KR" dirty="0"/>
              <a:t>, </a:t>
            </a:r>
            <a:r>
              <a:rPr lang="ko-KR" altLang="en-US" dirty="0"/>
              <a:t>국경</a:t>
            </a:r>
            <a:r>
              <a:rPr lang="en-US" altLang="ko-KR" dirty="0"/>
              <a:t>, </a:t>
            </a:r>
            <a:r>
              <a:rPr lang="ko-KR" altLang="en-US" dirty="0"/>
              <a:t>이념</a:t>
            </a:r>
            <a:r>
              <a:rPr lang="en-US" altLang="ko-KR" dirty="0"/>
              <a:t>, </a:t>
            </a:r>
            <a:r>
              <a:rPr lang="ko-KR" altLang="en-US" dirty="0"/>
              <a:t>인종을 넘은 모든 것에서의 독립을 </a:t>
            </a:r>
            <a:r>
              <a:rPr lang="ko-KR" altLang="en-US" dirty="0" smtClean="0"/>
              <a:t>의미</a:t>
            </a:r>
            <a:r>
              <a:rPr lang="ko-KR" altLang="en-US" dirty="0"/>
              <a:t/>
            </a:r>
            <a:br>
              <a:rPr lang="ko-KR" altLang="en-US" dirty="0"/>
            </a:br>
            <a:r>
              <a:rPr lang="en-US" altLang="ko-KR" dirty="0" smtClean="0"/>
              <a:t>-</a:t>
            </a:r>
            <a:r>
              <a:rPr lang="ko-KR" altLang="en-US" dirty="0"/>
              <a:t>우리나라가 주권을 되찾은 </a:t>
            </a:r>
            <a:r>
              <a:rPr lang="en-US" altLang="ko-KR" dirty="0"/>
              <a:t>1945</a:t>
            </a:r>
            <a:r>
              <a:rPr lang="ko-KR" altLang="en-US" dirty="0"/>
              <a:t>년을 배경으로 음악</a:t>
            </a:r>
            <a:r>
              <a:rPr lang="en-US" altLang="ko-KR" dirty="0"/>
              <a:t>·</a:t>
            </a:r>
            <a:r>
              <a:rPr lang="ko-KR" altLang="en-US" dirty="0"/>
              <a:t>연극 공연장</a:t>
            </a:r>
            <a:r>
              <a:rPr lang="en-US" altLang="ko-KR" dirty="0"/>
              <a:t>, </a:t>
            </a:r>
            <a:r>
              <a:rPr lang="ko-KR" altLang="en-US" dirty="0"/>
              <a:t>패션</a:t>
            </a:r>
            <a:r>
              <a:rPr lang="en-US" altLang="ko-KR" dirty="0"/>
              <a:t>·</a:t>
            </a:r>
            <a:r>
              <a:rPr lang="ko-KR" altLang="en-US" dirty="0"/>
              <a:t>미술</a:t>
            </a:r>
            <a:r>
              <a:rPr lang="en-US" altLang="ko-KR" dirty="0"/>
              <a:t>·</a:t>
            </a:r>
            <a:r>
              <a:rPr lang="ko-KR" altLang="en-US" dirty="0"/>
              <a:t>웹툰</a:t>
            </a:r>
            <a:r>
              <a:rPr lang="en-US" altLang="ko-KR" dirty="0"/>
              <a:t>·</a:t>
            </a:r>
            <a:r>
              <a:rPr lang="ko-KR" altLang="en-US" dirty="0"/>
              <a:t>애니메이션 전시공간 등 </a:t>
            </a:r>
            <a:r>
              <a:rPr lang="en-US" altLang="ko-KR" dirty="0"/>
              <a:t>5</a:t>
            </a:r>
            <a:r>
              <a:rPr lang="ko-KR" altLang="en-US" dirty="0"/>
              <a:t>개의 공간을 마련</a:t>
            </a:r>
            <a:br>
              <a:rPr lang="ko-KR" altLang="en-US" dirty="0"/>
            </a:b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162515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98C5A249-21A1-9F87-D0F9-8D5EEC0C1E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base"/>
            <a:r>
              <a:rPr lang="en-US" altLang="ko-KR" dirty="0">
                <a:hlinkClick r:id="rId2"/>
              </a:rPr>
              <a:t>https://zep.us/play/8A9955</a:t>
            </a:r>
            <a:r>
              <a:rPr lang="en-US" altLang="ko-KR" dirty="0"/>
              <a:t/>
            </a:r>
            <a:br>
              <a:rPr lang="en-US" altLang="ko-KR" dirty="0"/>
            </a:br>
            <a:endParaRPr lang="ko-KR" altLang="en-US" dirty="0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D475FDDE-A0D1-54F5-2732-FB93E258541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fontAlgn="base"/>
            <a:r>
              <a:rPr lang="ko-KR" altLang="en-US" dirty="0" smtClean="0"/>
              <a:t>예술제에 입장해 봅시다</a:t>
            </a:r>
            <a:r>
              <a:rPr lang="en-US" altLang="ko-KR" dirty="0" smtClean="0"/>
              <a:t>.</a:t>
            </a:r>
          </a:p>
          <a:p>
            <a:pPr fontAlgn="base"/>
            <a:r>
              <a:rPr lang="ko-KR" altLang="en-US" dirty="0" smtClean="0"/>
              <a:t>다음의 예술제를 </a:t>
            </a:r>
            <a:r>
              <a:rPr lang="ko-KR" altLang="en-US" dirty="0" err="1" smtClean="0"/>
              <a:t>감상후</a:t>
            </a:r>
            <a:r>
              <a:rPr lang="ko-KR" altLang="en-US" dirty="0" smtClean="0"/>
              <a:t> 당신이 생각하는 독립의 </a:t>
            </a:r>
            <a:r>
              <a:rPr lang="ko-KR" altLang="en-US" dirty="0" err="1" smtClean="0"/>
              <a:t>의미에대해</a:t>
            </a:r>
            <a:r>
              <a:rPr lang="ko-KR" altLang="en-US" dirty="0" smtClean="0"/>
              <a:t> </a:t>
            </a:r>
            <a:r>
              <a:rPr lang="ko-KR" altLang="en-US" dirty="0" err="1" smtClean="0"/>
              <a:t>말해보시오</a:t>
            </a:r>
            <a:r>
              <a:rPr lang="en-US" altLang="ko-KR" dirty="0" smtClean="0"/>
              <a:t>.</a:t>
            </a:r>
            <a:endParaRPr lang="ko-KR" altLang="en-US" dirty="0"/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0054" y="3331519"/>
            <a:ext cx="4454626" cy="3215270"/>
          </a:xfrm>
          <a:prstGeom prst="rect">
            <a:avLst/>
          </a:prstGeom>
        </p:spPr>
      </p:pic>
      <p:pic>
        <p:nvPicPr>
          <p:cNvPr id="5" name="그림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26153" y="2812304"/>
            <a:ext cx="4885627" cy="38184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290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98C5A249-21A1-9F87-D0F9-8D5EEC0C1E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44824" y="0"/>
            <a:ext cx="8722132" cy="1143000"/>
          </a:xfrm>
        </p:spPr>
        <p:txBody>
          <a:bodyPr>
            <a:normAutofit fontScale="90000"/>
          </a:bodyPr>
          <a:lstStyle/>
          <a:p>
            <a:r>
              <a:rPr lang="en-US" altLang="ko-KR" dirty="0" smtClean="0"/>
              <a:t>476</a:t>
            </a:r>
            <a:r>
              <a:rPr lang="ko-KR" altLang="en-US" dirty="0" smtClean="0"/>
              <a:t>년 서로마 제국의 멸망 </a:t>
            </a:r>
            <a:r>
              <a:rPr lang="en-US" altLang="ko-KR" dirty="0" smtClean="0"/>
              <a:t>: </a:t>
            </a:r>
            <a:r>
              <a:rPr lang="ko-KR" altLang="en-US" dirty="0" smtClean="0"/>
              <a:t>중세의 시작</a:t>
            </a:r>
            <a:endParaRPr lang="ko-KR" altLang="en-US" dirty="0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D475FDDE-A0D1-54F5-2732-FB93E25854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46449" y="1600201"/>
            <a:ext cx="10835951" cy="4525963"/>
          </a:xfrm>
        </p:spPr>
        <p:txBody>
          <a:bodyPr>
            <a:normAutofit fontScale="77500" lnSpcReduction="20000"/>
          </a:bodyPr>
          <a:lstStyle/>
          <a:p>
            <a:r>
              <a:rPr lang="ko-KR" altLang="en-US" dirty="0" smtClean="0"/>
              <a:t>세 계 관   </a:t>
            </a:r>
            <a:r>
              <a:rPr lang="en-US" altLang="ko-KR" dirty="0" smtClean="0"/>
              <a:t>:   </a:t>
            </a:r>
            <a:r>
              <a:rPr lang="ko-KR" altLang="en-US" dirty="0" smtClean="0"/>
              <a:t>기독교의 시대</a:t>
            </a:r>
            <a:endParaRPr lang="en-US" altLang="ko-KR" dirty="0" smtClean="0"/>
          </a:p>
          <a:p>
            <a:r>
              <a:rPr lang="ko-KR" altLang="en-US" dirty="0" smtClean="0"/>
              <a:t>영     토 </a:t>
            </a:r>
            <a:r>
              <a:rPr lang="en-US" altLang="ko-KR" dirty="0" smtClean="0"/>
              <a:t>   :   </a:t>
            </a:r>
            <a:r>
              <a:rPr lang="ko-KR" altLang="en-US" dirty="0" smtClean="0"/>
              <a:t>유럽 국가의 탄생</a:t>
            </a:r>
            <a:endParaRPr lang="en-US" altLang="ko-KR" dirty="0" smtClean="0"/>
          </a:p>
          <a:p>
            <a:endParaRPr lang="en-US" altLang="ko-KR" dirty="0"/>
          </a:p>
          <a:p>
            <a:r>
              <a:rPr lang="ko-KR" altLang="en-US" dirty="0" smtClean="0"/>
              <a:t>중세의  음악 </a:t>
            </a:r>
            <a:r>
              <a:rPr lang="en-US" altLang="ko-KR" dirty="0" smtClean="0"/>
              <a:t>: </a:t>
            </a:r>
          </a:p>
          <a:p>
            <a:pPr marL="0" indent="0">
              <a:buNone/>
            </a:pPr>
            <a:r>
              <a:rPr lang="ko-KR" altLang="en-US" dirty="0" smtClean="0"/>
              <a:t>신을 향해 엄격한 율법을 지키며 그 속에서 자유를 갈구</a:t>
            </a:r>
            <a:endParaRPr lang="en-US" altLang="ko-KR" dirty="0" smtClean="0"/>
          </a:p>
          <a:p>
            <a:pPr marL="0" indent="0">
              <a:buNone/>
            </a:pPr>
            <a:endParaRPr lang="en-US" altLang="ko-KR" dirty="0"/>
          </a:p>
          <a:p>
            <a:pPr marL="0" indent="0">
              <a:buNone/>
            </a:pPr>
            <a:r>
              <a:rPr lang="en-US" altLang="ko-KR" dirty="0" smtClean="0"/>
              <a:t>   </a:t>
            </a:r>
            <a:r>
              <a:rPr lang="en-US" altLang="ko-KR" dirty="0" smtClean="0">
                <a:latin typeface="Batang" panose="02030600000101010101" pitchFamily="18" charset="-127"/>
                <a:ea typeface="Batang" panose="02030600000101010101" pitchFamily="18" charset="-127"/>
              </a:rPr>
              <a:t>★★    </a:t>
            </a:r>
            <a:r>
              <a:rPr lang="ko-KR" altLang="en-US" dirty="0" err="1" smtClean="0">
                <a:latin typeface="Batang" panose="02030600000101010101" pitchFamily="18" charset="-127"/>
                <a:ea typeface="Batang" panose="02030600000101010101" pitchFamily="18" charset="-127"/>
              </a:rPr>
              <a:t>그레고리오</a:t>
            </a:r>
            <a:r>
              <a:rPr lang="ko-KR" altLang="en-US" dirty="0" smtClean="0">
                <a:latin typeface="Batang" panose="02030600000101010101" pitchFamily="18" charset="-127"/>
                <a:ea typeface="Batang" panose="02030600000101010101" pitchFamily="18" charset="-127"/>
              </a:rPr>
              <a:t> 성가    </a:t>
            </a:r>
            <a:r>
              <a:rPr lang="en-US" altLang="ko-KR" dirty="0" smtClean="0">
                <a:latin typeface="Batang" panose="02030600000101010101" pitchFamily="18" charset="-127"/>
                <a:ea typeface="Batang" panose="02030600000101010101" pitchFamily="18" charset="-127"/>
              </a:rPr>
              <a:t>★★</a:t>
            </a:r>
          </a:p>
          <a:p>
            <a:pPr marL="0" indent="0">
              <a:buNone/>
            </a:pPr>
            <a:r>
              <a:rPr lang="en-US" altLang="ko-KR" dirty="0">
                <a:latin typeface="Batang" panose="02030600000101010101" pitchFamily="18" charset="-127"/>
                <a:ea typeface="Batang" panose="02030600000101010101" pitchFamily="18" charset="-127"/>
              </a:rPr>
              <a:t> </a:t>
            </a:r>
            <a:r>
              <a:rPr lang="en-US" altLang="ko-KR" dirty="0" smtClean="0">
                <a:latin typeface="Batang" panose="02030600000101010101" pitchFamily="18" charset="-127"/>
                <a:ea typeface="Batang" panose="02030600000101010101" pitchFamily="18" charset="-127"/>
              </a:rPr>
              <a:t>   (6</a:t>
            </a:r>
            <a:r>
              <a:rPr lang="ko-KR" altLang="en-US" dirty="0" smtClean="0">
                <a:latin typeface="Batang" panose="02030600000101010101" pitchFamily="18" charset="-127"/>
                <a:ea typeface="Batang" panose="02030600000101010101" pitchFamily="18" charset="-127"/>
              </a:rPr>
              <a:t>세기 교황 </a:t>
            </a:r>
            <a:r>
              <a:rPr lang="ko-KR" altLang="en-US" dirty="0" err="1" smtClean="0">
                <a:latin typeface="Batang" panose="02030600000101010101" pitchFamily="18" charset="-127"/>
                <a:ea typeface="Batang" panose="02030600000101010101" pitchFamily="18" charset="-127"/>
              </a:rPr>
              <a:t>그레고리오</a:t>
            </a:r>
            <a:r>
              <a:rPr lang="en-US" altLang="ko-KR" dirty="0" smtClean="0">
                <a:latin typeface="Batang" panose="02030600000101010101" pitchFamily="18" charset="-127"/>
                <a:ea typeface="Batang" panose="02030600000101010101" pitchFamily="18" charset="-127"/>
              </a:rPr>
              <a:t>1</a:t>
            </a:r>
            <a:r>
              <a:rPr lang="ko-KR" altLang="en-US" dirty="0" smtClean="0">
                <a:latin typeface="Batang" panose="02030600000101010101" pitchFamily="18" charset="-127"/>
                <a:ea typeface="Batang" panose="02030600000101010101" pitchFamily="18" charset="-127"/>
              </a:rPr>
              <a:t>세에 </a:t>
            </a:r>
            <a:r>
              <a:rPr lang="ko-KR" altLang="en-US" dirty="0">
                <a:latin typeface="Batang" panose="02030600000101010101" pitchFamily="18" charset="-127"/>
                <a:ea typeface="Batang" panose="02030600000101010101" pitchFamily="18" charset="-127"/>
              </a:rPr>
              <a:t>의</a:t>
            </a:r>
            <a:r>
              <a:rPr lang="ko-KR" altLang="en-US" dirty="0" smtClean="0">
                <a:latin typeface="Batang" panose="02030600000101010101" pitchFamily="18" charset="-127"/>
                <a:ea typeface="Batang" panose="02030600000101010101" pitchFamily="18" charset="-127"/>
              </a:rPr>
              <a:t>해 만들어짐</a:t>
            </a:r>
            <a:r>
              <a:rPr lang="en-US" altLang="ko-KR" dirty="0" smtClean="0">
                <a:latin typeface="Batang" panose="02030600000101010101" pitchFamily="18" charset="-127"/>
                <a:ea typeface="Batang" panose="02030600000101010101" pitchFamily="18" charset="-127"/>
              </a:rPr>
              <a:t>)</a:t>
            </a:r>
          </a:p>
          <a:p>
            <a:pPr marL="0" indent="0">
              <a:buNone/>
            </a:pPr>
            <a:endParaRPr lang="en-US" altLang="ko-KR" dirty="0">
              <a:latin typeface="Batang" panose="02030600000101010101" pitchFamily="18" charset="-127"/>
              <a:ea typeface="Batang" panose="02030600000101010101" pitchFamily="18" charset="-127"/>
            </a:endParaRPr>
          </a:p>
          <a:p>
            <a:pPr marL="0" indent="0">
              <a:buNone/>
            </a:pPr>
            <a:r>
              <a:rPr lang="en-US" altLang="ko-KR" dirty="0">
                <a:hlinkClick r:id="rId2"/>
              </a:rPr>
              <a:t>(5) Kyrie </a:t>
            </a:r>
            <a:r>
              <a:rPr lang="en-US" altLang="ko-KR" dirty="0" err="1">
                <a:hlinkClick r:id="rId2"/>
              </a:rPr>
              <a:t>Eleison</a:t>
            </a:r>
            <a:r>
              <a:rPr lang="en-US" altLang="ko-KR" dirty="0">
                <a:hlinkClick r:id="rId2"/>
              </a:rPr>
              <a:t> | Gregorian Chant - Canto </a:t>
            </a:r>
            <a:r>
              <a:rPr lang="en-US" altLang="ko-KR" dirty="0" err="1">
                <a:hlinkClick r:id="rId2"/>
              </a:rPr>
              <a:t>Gregoriano</a:t>
            </a:r>
            <a:r>
              <a:rPr lang="en-US" altLang="ko-KR" dirty="0">
                <a:hlinkClick r:id="rId2"/>
              </a:rPr>
              <a:t> - YouTube</a:t>
            </a:r>
            <a:endParaRPr lang="en-US" altLang="ko-KR" dirty="0" smtClean="0"/>
          </a:p>
          <a:p>
            <a:pPr marL="0" indent="0">
              <a:buNone/>
            </a:pPr>
            <a:r>
              <a:rPr lang="en-US" altLang="ko-KR" dirty="0"/>
              <a:t> </a:t>
            </a:r>
            <a:r>
              <a:rPr lang="en-US" altLang="ko-KR" dirty="0" smtClean="0"/>
              <a:t>  </a:t>
            </a:r>
            <a:endParaRPr lang="en-US" altLang="ko-KR" dirty="0"/>
          </a:p>
        </p:txBody>
      </p:sp>
    </p:spTree>
    <p:extLst>
      <p:ext uri="{BB962C8B-B14F-4D97-AF65-F5344CB8AC3E}">
        <p14:creationId xmlns:p14="http://schemas.microsoft.com/office/powerpoint/2010/main" val="1349241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7377" y="790866"/>
            <a:ext cx="10534650" cy="5705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20491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1426464" y="1600201"/>
            <a:ext cx="10155936" cy="5108509"/>
          </a:xfrm>
        </p:spPr>
        <p:txBody>
          <a:bodyPr>
            <a:normAutofit fontScale="70000" lnSpcReduction="20000"/>
          </a:bodyPr>
          <a:lstStyle/>
          <a:p>
            <a:r>
              <a:rPr lang="en-US" altLang="ko-KR" sz="7700" dirty="0" smtClean="0"/>
              <a:t>1789</a:t>
            </a:r>
          </a:p>
          <a:p>
            <a:r>
              <a:rPr lang="en-US" altLang="ko-KR" sz="7700" dirty="0" smtClean="0"/>
              <a:t>1832</a:t>
            </a:r>
          </a:p>
          <a:p>
            <a:r>
              <a:rPr lang="en-US" altLang="ko-KR" sz="7700" dirty="0" smtClean="0"/>
              <a:t>1968</a:t>
            </a:r>
          </a:p>
          <a:p>
            <a:endParaRPr lang="en-US" altLang="ko-KR" dirty="0"/>
          </a:p>
          <a:p>
            <a:pPr marL="0" indent="0">
              <a:buNone/>
            </a:pPr>
            <a:endParaRPr lang="en-US" altLang="ko-KR" dirty="0"/>
          </a:p>
          <a:p>
            <a:endParaRPr lang="en-US" altLang="ko-KR" dirty="0"/>
          </a:p>
          <a:p>
            <a:r>
              <a:rPr lang="en-US" altLang="ko-KR" dirty="0">
                <a:hlinkClick r:id="rId2"/>
              </a:rPr>
              <a:t>(5) I Dreamed a Dream Anne Hathaway Les </a:t>
            </a:r>
            <a:r>
              <a:rPr lang="en-US" altLang="ko-KR" dirty="0" err="1">
                <a:hlinkClick r:id="rId2"/>
              </a:rPr>
              <a:t>Miserables</a:t>
            </a:r>
            <a:r>
              <a:rPr lang="en-US" altLang="ko-KR" dirty="0">
                <a:hlinkClick r:id="rId2"/>
              </a:rPr>
              <a:t> 2012 ( </a:t>
            </a:r>
            <a:r>
              <a:rPr lang="ko-KR" altLang="en-US" dirty="0">
                <a:hlinkClick r:id="rId2"/>
              </a:rPr>
              <a:t>한글 자막</a:t>
            </a:r>
            <a:r>
              <a:rPr lang="en-US" altLang="ko-KR" dirty="0">
                <a:hlinkClick r:id="rId2"/>
              </a:rPr>
              <a:t>) - YouTube</a:t>
            </a:r>
            <a:endParaRPr lang="en-US" altLang="ko-KR" dirty="0" smtClean="0"/>
          </a:p>
          <a:p>
            <a:endParaRPr lang="en-US" altLang="ko-KR" dirty="0" smtClean="0"/>
          </a:p>
          <a:p>
            <a:r>
              <a:rPr lang="en-US" altLang="ko-KR" dirty="0">
                <a:hlinkClick r:id="rId3"/>
              </a:rPr>
              <a:t>(5) </a:t>
            </a:r>
            <a:r>
              <a:rPr lang="ko-KR" altLang="en-US" dirty="0">
                <a:hlinkClick r:id="rId3"/>
              </a:rPr>
              <a:t>민중의 노래 </a:t>
            </a:r>
            <a:r>
              <a:rPr lang="en-US" altLang="ko-KR" dirty="0">
                <a:hlinkClick r:id="rId3"/>
              </a:rPr>
              <a:t>- </a:t>
            </a:r>
            <a:r>
              <a:rPr lang="ko-KR" altLang="en-US" dirty="0">
                <a:hlinkClick r:id="rId3"/>
              </a:rPr>
              <a:t>레미제라블 </a:t>
            </a:r>
            <a:r>
              <a:rPr lang="en-US" altLang="ko-KR" dirty="0">
                <a:hlinkClick r:id="rId3"/>
              </a:rPr>
              <a:t>(Les </a:t>
            </a:r>
            <a:r>
              <a:rPr lang="en-US" altLang="ko-KR" dirty="0" err="1">
                <a:hlinkClick r:id="rId3"/>
              </a:rPr>
              <a:t>Miserables</a:t>
            </a:r>
            <a:r>
              <a:rPr lang="en-US" altLang="ko-KR" dirty="0">
                <a:hlinkClick r:id="rId3"/>
              </a:rPr>
              <a:t> - Do you hear the people sing) - YouTube</a:t>
            </a:r>
            <a:endParaRPr lang="ko-KR" altLang="en-US" dirty="0"/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30059" y="314421"/>
            <a:ext cx="3176004" cy="40826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5253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'</a:t>
            </a:r>
            <a:r>
              <a:rPr lang="ko-KR" altLang="en-US" dirty="0"/>
              <a:t>예술은 삶이고 삶은 예술이다</a:t>
            </a:r>
            <a:r>
              <a:rPr lang="en-US" altLang="ko-KR" dirty="0"/>
              <a:t>'.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ko-KR" altLang="en-US" dirty="0"/>
              <a:t>사회적 조각</a:t>
            </a:r>
            <a:r>
              <a:rPr lang="en-US" altLang="ko-KR" dirty="0"/>
              <a:t>'</a:t>
            </a:r>
            <a:r>
              <a:rPr lang="ko-KR" altLang="en-US" dirty="0"/>
              <a:t>을 내세우며 </a:t>
            </a:r>
            <a:r>
              <a:rPr lang="en-US" altLang="ko-KR" dirty="0"/>
              <a:t>1960~1970</a:t>
            </a:r>
            <a:r>
              <a:rPr lang="ko-KR" altLang="en-US" dirty="0"/>
              <a:t>년대 세계 미술계에 파장을 일으켰던 현대미술의 거장 요셉 보이스</a:t>
            </a:r>
            <a:r>
              <a:rPr lang="en-US" altLang="ko-KR" dirty="0"/>
              <a:t>(1921~1986)</a:t>
            </a:r>
            <a:r>
              <a:rPr lang="ko-KR" altLang="en-US" dirty="0"/>
              <a:t>의 말에서 공공예술</a:t>
            </a:r>
            <a:r>
              <a:rPr lang="en-US" altLang="ko-KR" dirty="0"/>
              <a:t>(Public Art)</a:t>
            </a:r>
            <a:r>
              <a:rPr lang="ko-KR" altLang="en-US" dirty="0"/>
              <a:t>의 개념은 한마디로 집약된다</a:t>
            </a:r>
            <a:r>
              <a:rPr lang="en-US" altLang="ko-KR" dirty="0"/>
              <a:t>. </a:t>
            </a:r>
            <a:r>
              <a:rPr lang="ko-KR" altLang="en-US" dirty="0"/>
              <a:t>예술만의 영역이란 없다</a:t>
            </a:r>
            <a:r>
              <a:rPr lang="en-US" altLang="ko-KR" dirty="0"/>
              <a:t>. </a:t>
            </a:r>
            <a:r>
              <a:rPr lang="ko-KR" altLang="en-US" dirty="0"/>
              <a:t>누구나 예술을 창작하며 즐길 수 있다는 것이 그의 요지이다</a:t>
            </a:r>
            <a:r>
              <a:rPr lang="en-US" altLang="ko-KR" dirty="0"/>
              <a:t>. </a:t>
            </a:r>
            <a:r>
              <a:rPr lang="ko-KR" altLang="en-US" dirty="0"/>
              <a:t>미술관과 </a:t>
            </a:r>
            <a:r>
              <a:rPr lang="ko-KR" altLang="en-US" dirty="0" err="1"/>
              <a:t>갤러리라는</a:t>
            </a:r>
            <a:r>
              <a:rPr lang="ko-KR" altLang="en-US" dirty="0"/>
              <a:t> </a:t>
            </a:r>
            <a:r>
              <a:rPr lang="ko-KR" altLang="en-US" dirty="0" err="1"/>
              <a:t>특정계급</a:t>
            </a:r>
            <a:r>
              <a:rPr lang="ko-KR" altLang="en-US" dirty="0"/>
              <a:t> 소유의</a:t>
            </a:r>
            <a:r>
              <a:rPr lang="en-US" altLang="ko-KR" dirty="0"/>
              <a:t>, </a:t>
            </a:r>
            <a:r>
              <a:rPr lang="ko-KR" altLang="en-US" dirty="0"/>
              <a:t>갇힌 공간에서 벗어나 대중의 곁에서 자유롭게 소통하면서 </a:t>
            </a:r>
            <a:r>
              <a:rPr lang="en-US" altLang="ko-KR" dirty="0"/>
              <a:t>'</a:t>
            </a:r>
            <a:r>
              <a:rPr lang="ko-KR" altLang="en-US" dirty="0"/>
              <a:t>문화 민주주의</a:t>
            </a:r>
            <a:r>
              <a:rPr lang="en-US" altLang="ko-KR" dirty="0"/>
              <a:t>'</a:t>
            </a:r>
            <a:r>
              <a:rPr lang="ko-KR" altLang="en-US" dirty="0"/>
              <a:t>를 향해 달려간다는 점에서</a:t>
            </a:r>
            <a:r>
              <a:rPr lang="en-US" altLang="ko-KR" dirty="0"/>
              <a:t>, </a:t>
            </a:r>
            <a:r>
              <a:rPr lang="ko-KR" altLang="en-US" dirty="0"/>
              <a:t>요즘 같은 문화 확대기에 </a:t>
            </a:r>
            <a:r>
              <a:rPr lang="ko-KR" altLang="en-US" dirty="0" err="1"/>
              <a:t>공공예술은</a:t>
            </a:r>
            <a:r>
              <a:rPr lang="ko-KR" altLang="en-US" dirty="0"/>
              <a:t> 더욱 주목의 대상이 되고 있다</a:t>
            </a:r>
            <a:r>
              <a:rPr lang="en-US" altLang="ko-KR" dirty="0"/>
              <a:t>.</a:t>
            </a:r>
            <a:r>
              <a:rPr lang="ko-KR" altLang="en-US" dirty="0"/>
              <a:t/>
            </a:r>
            <a:br>
              <a:rPr lang="ko-KR" altLang="en-US" dirty="0"/>
            </a:b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725275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7534" y="205273"/>
            <a:ext cx="10231168" cy="6572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2601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New_Korea01">
  <a:themeElements>
    <a:clrScheme name="Korea01">
      <a:dk1>
        <a:srgbClr val="000000"/>
      </a:dk1>
      <a:lt1>
        <a:srgbClr val="FFFFFF"/>
      </a:lt1>
      <a:dk2>
        <a:srgbClr val="003366"/>
      </a:dk2>
      <a:lt2>
        <a:srgbClr val="F5F1D7"/>
      </a:lt2>
      <a:accent1>
        <a:srgbClr val="B2B2B2"/>
      </a:accent1>
      <a:accent2>
        <a:srgbClr val="C6BE5A"/>
      </a:accent2>
      <a:accent3>
        <a:srgbClr val="84AA4B"/>
      </a:accent3>
      <a:accent4>
        <a:srgbClr val="CB6B23"/>
      </a:accent4>
      <a:accent5>
        <a:srgbClr val="8A6EB2"/>
      </a:accent5>
      <a:accent6>
        <a:srgbClr val="4AA3AC"/>
      </a:accent6>
      <a:hlink>
        <a:srgbClr val="0FD2D7"/>
      </a:hlink>
      <a:folHlink>
        <a:srgbClr val="FF0066"/>
      </a:folHlink>
    </a:clrScheme>
    <a:fontScheme name="Korea01">
      <a:majorFont>
        <a:latin typeface="Calisto MT"/>
        <a:ea typeface=""/>
        <a:cs typeface=""/>
      </a:majorFont>
      <a:minorFont>
        <a:latin typeface="Constantia"/>
        <a:ea typeface=""/>
        <a:cs typeface=""/>
      </a:minorFont>
    </a:fontScheme>
    <a:fmtScheme name="Korea01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35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3500000" scaled="0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8100000" algn="b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translucentPowder">
            <a:bevelT w="38100" h="38100" prst="slope"/>
          </a:sp3d>
        </a:effectStyle>
        <a:effectStyle>
          <a:effectLst>
            <a:outerShdw blurRad="50800" dist="25400" dir="2700000" algn="b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8000000"/>
            </a:lightRig>
          </a:scene3d>
          <a:sp3d prstMaterial="flat">
            <a:bevelT w="31750" h="63500" prst="slope"/>
          </a:sp3d>
        </a:effectStyle>
        <a:effectStyle>
          <a:effectLst>
            <a:outerShdw blurRad="38100" dist="38100" dir="2700000" algn="bl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6200000"/>
            </a:lightRig>
          </a:scene3d>
          <a:sp3d prstMaterial="flat">
            <a:bevelT w="57150" h="114300" prst="slope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5000"/>
                <a:satMod val="90000"/>
              </a:schemeClr>
            </a:gs>
            <a:gs pos="100000">
              <a:schemeClr val="phClr">
                <a:shade val="90000"/>
                <a:satMod val="100000"/>
                <a:lumMod val="80000"/>
              </a:schemeClr>
            </a:gs>
          </a:gsLst>
          <a:lin ang="10800000" scaled="1"/>
        </a:gradFill>
        <a:gradFill rotWithShape="1">
          <a:gsLst>
            <a:gs pos="22000">
              <a:schemeClr val="phClr">
                <a:tint val="100000"/>
                <a:shade val="60000"/>
                <a:satMod val="170000"/>
              </a:schemeClr>
            </a:gs>
            <a:gs pos="100000">
              <a:schemeClr val="phClr">
                <a:tint val="95000"/>
                <a:shade val="100000"/>
                <a:satMod val="130000"/>
                <a:lumMod val="130000"/>
              </a:schemeClr>
            </a:gs>
          </a:gsLst>
          <a:lin ang="2700000" scaled="1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TM10237561[[fn=매듭 테마]]</Template>
  <TotalTime>2455</TotalTime>
  <Words>679</Words>
  <Application>Microsoft Office PowerPoint</Application>
  <PresentationFormat>와이드스크린</PresentationFormat>
  <Paragraphs>56</Paragraphs>
  <Slides>16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6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16</vt:i4>
      </vt:variant>
    </vt:vector>
  </HeadingPairs>
  <TitlesOfParts>
    <vt:vector size="23" baseType="lpstr">
      <vt:lpstr>Apple SD Gothic Neo</vt:lpstr>
      <vt:lpstr>HY동녘B</vt:lpstr>
      <vt:lpstr>Batang</vt:lpstr>
      <vt:lpstr>Arial</vt:lpstr>
      <vt:lpstr>Calisto MT</vt:lpstr>
      <vt:lpstr>Constantia</vt:lpstr>
      <vt:lpstr>New_Korea01</vt:lpstr>
      <vt:lpstr>   음악과미술마주보기  </vt:lpstr>
      <vt:lpstr>PowerPoint 프레젠테이션</vt:lpstr>
      <vt:lpstr>독립</vt:lpstr>
      <vt:lpstr>https://zep.us/play/8A9955 </vt:lpstr>
      <vt:lpstr>476년 서로마 제국의 멸망 : 중세의 시작</vt:lpstr>
      <vt:lpstr>PowerPoint 프레젠테이션</vt:lpstr>
      <vt:lpstr>PowerPoint 프레젠테이션</vt:lpstr>
      <vt:lpstr>'예술은 삶이고 삶은 예술이다'.</vt:lpstr>
      <vt:lpstr>PowerPoint 프레젠테이션</vt:lpstr>
      <vt:lpstr>공공예술이 가야할 방향</vt:lpstr>
      <vt:lpstr>PowerPoint 프레젠테이션</vt:lpstr>
      <vt:lpstr>PowerPoint 프레젠테이션</vt:lpstr>
      <vt:lpstr>공공미술은 공공의 장소성을 무시하면 실패한다</vt:lpstr>
      <vt:lpstr>PowerPoint 프레젠테이션</vt:lpstr>
      <vt:lpstr>3. 배려가 빠진 공공예술은 실패한다. </vt:lpstr>
      <vt:lpstr>PowerPoint 프레젠테이션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김지민</dc:creator>
  <cp:lastModifiedBy>PC</cp:lastModifiedBy>
  <cp:revision>53</cp:revision>
  <dcterms:created xsi:type="dcterms:W3CDTF">2019-04-18T00:35:12Z</dcterms:created>
  <dcterms:modified xsi:type="dcterms:W3CDTF">2025-03-20T01:48:47Z</dcterms:modified>
</cp:coreProperties>
</file>