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2024-02-29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2024-02-29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산업정보언론대학원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최초등록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585246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95143" y="3195529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708412" y="4715261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206822" cy="184124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42898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537" y="13179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산업정보언론대학원 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학사공지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“2024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 신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첨부파일 참고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2426" y="1352745"/>
            <a:ext cx="51631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산업정보언론대학원 </a:t>
            </a:r>
            <a:endParaRPr lang="en-US" altLang="ko-KR" sz="3200" b="1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ko-KR" altLang="en-US" sz="3200" b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홈페이지 </a:t>
            </a: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산업정보언론대학원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en-US" altLang="ko-KR" sz="2000" dirty="0">
                <a:latin typeface="+mj-ea"/>
                <a:ea typeface="+mj-ea"/>
              </a:rPr>
              <a:t>(https://www.mokwon.ac.kr/gii</a:t>
            </a:r>
            <a:r>
              <a:rPr lang="en-US" altLang="ko-KR" sz="2000" dirty="0" smtClean="0">
                <a:latin typeface="+mj-ea"/>
                <a:ea typeface="+mj-ea"/>
              </a:rPr>
              <a:t>/)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학사공지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7,000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관리과</a:t>
            </a:r>
            <a:r>
              <a:rPr lang="en-US" altLang="ko-KR" sz="2000" dirty="0" smtClean="0">
                <a:latin typeface="+mj-ea"/>
                <a:ea typeface="+mj-ea"/>
              </a:rPr>
              <a:t>(E221)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829-7181~3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4) </a:t>
            </a:r>
            <a:r>
              <a:rPr lang="ko-KR" altLang="en-US" sz="2000" dirty="0" err="1" smtClean="0">
                <a:latin typeface="+mj-ea"/>
                <a:ea typeface="+mj-ea"/>
              </a:rPr>
              <a:t>주차안내</a:t>
            </a:r>
            <a:r>
              <a:rPr lang="ko-KR" altLang="en-US" sz="2000" dirty="0" smtClean="0">
                <a:latin typeface="+mj-ea"/>
                <a:ea typeface="+mj-ea"/>
              </a:rPr>
              <a:t> 페이지 </a:t>
            </a:r>
            <a:r>
              <a:rPr lang="en-US" altLang="ko-KR" sz="2000" dirty="0" smtClean="0">
                <a:latin typeface="+mj-ea"/>
                <a:ea typeface="+mj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https://www.mokwon.ac.kr/kr/html/sub05/050604.html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금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클릭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316</Words>
  <Application>Microsoft Office PowerPoint</Application>
  <PresentationFormat>와이드스크린</PresentationFormat>
  <Paragraphs>86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산업정보언론대학</cp:lastModifiedBy>
  <cp:revision>125</cp:revision>
  <cp:lastPrinted>2019-03-03T23:57:34Z</cp:lastPrinted>
  <dcterms:created xsi:type="dcterms:W3CDTF">2016-02-25T06:45:21Z</dcterms:created>
  <dcterms:modified xsi:type="dcterms:W3CDTF">2024-02-29T04:58:10Z</dcterms:modified>
</cp:coreProperties>
</file>