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2021-02-19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</a:t>
            </a:r>
            <a:r>
              <a:rPr lang="ko-KR" altLang="en-US" b="1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산업정보언론</a:t>
            </a:r>
            <a:r>
              <a:rPr lang="ko-KR" altLang="en-US" b="1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산업정보언론대학원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“2021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전기 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붙임자료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참고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426" y="1352745"/>
            <a:ext cx="5163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산업정보언론</a:t>
            </a: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대학원 </a:t>
            </a:r>
            <a:endParaRPr lang="en-US" altLang="ko-KR" sz="3200" b="1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홈페이지 </a:t>
            </a: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en-US" altLang="ko-KR" sz="2000" smtClean="0">
                <a:latin typeface="+mj-ea"/>
                <a:ea typeface="+mj-ea"/>
              </a:rPr>
              <a:t>.</a:t>
            </a:r>
            <a:r>
              <a:rPr lang="ko-KR" altLang="en-US" sz="2000" smtClean="0">
                <a:latin typeface="+mj-ea"/>
                <a:ea typeface="+mj-ea"/>
              </a:rPr>
              <a:t> </a:t>
            </a:r>
            <a:r>
              <a:rPr lang="ko-KR" altLang="en-US" sz="2000" b="1" u="sng" smtClean="0">
                <a:latin typeface="+mj-ea"/>
                <a:ea typeface="+mj-ea"/>
              </a:rPr>
              <a:t>산업정보언론</a:t>
            </a:r>
            <a:r>
              <a:rPr lang="ko-KR" altLang="en-US" sz="2000" b="1" u="sng" smtClean="0">
                <a:latin typeface="+mj-ea"/>
                <a:ea typeface="+mj-ea"/>
              </a:rPr>
              <a:t>대학원 </a:t>
            </a:r>
            <a:r>
              <a:rPr lang="ko-KR" altLang="en-US" sz="2000" b="1" u="sng" dirty="0" smtClean="0">
                <a:latin typeface="+mj-ea"/>
                <a:ea typeface="+mj-ea"/>
              </a:rPr>
              <a:t>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smtClean="0">
                <a:latin typeface="+mj-ea"/>
                <a:ea typeface="+mj-ea"/>
              </a:rPr>
              <a:t>   </a:t>
            </a:r>
            <a:r>
              <a:rPr lang="en-US" altLang="ko-KR" sz="2000">
                <a:latin typeface="+mj-ea"/>
                <a:ea typeface="+mj-ea"/>
              </a:rPr>
              <a:t>(https://</a:t>
            </a:r>
            <a:r>
              <a:rPr lang="en-US" altLang="ko-KR" sz="2000">
                <a:latin typeface="+mj-ea"/>
                <a:ea typeface="+mj-ea"/>
              </a:rPr>
              <a:t>www.mokwon.ac.kr/gii</a:t>
            </a:r>
            <a:r>
              <a:rPr lang="en-US" altLang="ko-KR" sz="2000" smtClean="0">
                <a:latin typeface="+mj-ea"/>
                <a:ea typeface="+mj-ea"/>
              </a:rPr>
              <a:t>/)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5,000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smtClean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312</Words>
  <Application>Microsoft Office PowerPoint</Application>
  <PresentationFormat>와이드스크린</PresentationFormat>
  <Paragraphs>84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USER</cp:lastModifiedBy>
  <cp:revision>115</cp:revision>
  <cp:lastPrinted>2019-03-03T23:57:34Z</cp:lastPrinted>
  <dcterms:created xsi:type="dcterms:W3CDTF">2016-02-25T06:45:21Z</dcterms:created>
  <dcterms:modified xsi:type="dcterms:W3CDTF">2021-02-19T02:11:49Z</dcterms:modified>
</cp:coreProperties>
</file>