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2025-08-21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  <a:endParaRPr lang="en-US" altLang="ko-KR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산업정보언론대학원</a:t>
            </a:r>
            <a:endParaRPr lang="en-US" altLang="ko-KR" b="1" dirty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최초등록</a:t>
            </a:r>
            <a:r>
              <a:rPr lang="ko-KR" altLang="en-US" sz="2000" b="1" dirty="0">
                <a:solidFill>
                  <a:srgbClr val="000000"/>
                </a:solidFill>
              </a:rPr>
              <a:t> 클릭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학번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생년월일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비밀번호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5. </a:t>
            </a:r>
            <a:r>
              <a:rPr lang="ko-KR" altLang="en-US" sz="2000" b="1" u="sng" dirty="0"/>
              <a:t>비밀번호확인</a:t>
            </a:r>
            <a:r>
              <a:rPr lang="ko-KR" altLang="en-US" sz="2000" dirty="0"/>
              <a:t> 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수강신청 클릭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r>
              <a:rPr lang="en-US" altLang="ko-KR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산업정보언론대학원 홈페이지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학사공지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“2025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후기 신입생 관련 오리엔테이션 자료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 참고</a:t>
            </a: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426" y="1352745"/>
            <a:ext cx="5163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산업정보언론대학원 </a:t>
            </a:r>
            <a:endParaRPr lang="en-US" altLang="ko-KR" sz="3200" b="1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3200" b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홈페이지 </a:t>
            </a: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1.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산업정보언론대학원 홈페이지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접속</a:t>
            </a:r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   (https://www.mokwon.ac.kr/gii/)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2.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>
                <a:latin typeface="+mj-ea"/>
                <a:ea typeface="+mj-ea"/>
              </a:rPr>
              <a:t>커뮤니티</a:t>
            </a:r>
            <a:r>
              <a:rPr lang="ko-KR" altLang="en-US" sz="2000" dirty="0">
                <a:latin typeface="+mj-ea"/>
                <a:ea typeface="+mj-ea"/>
              </a:rPr>
              <a:t>클릭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3.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b="1" u="sng" dirty="0" err="1">
                <a:latin typeface="+mj-ea"/>
                <a:ea typeface="+mj-ea"/>
              </a:rPr>
              <a:t>학사공지</a:t>
            </a:r>
            <a:r>
              <a:rPr lang="ko-KR" altLang="en-US" sz="2000" dirty="0">
                <a:latin typeface="+mj-ea"/>
                <a:ea typeface="+mj-ea"/>
              </a:rPr>
              <a:t> 및 </a:t>
            </a:r>
            <a:r>
              <a:rPr lang="ko-KR" altLang="en-US" sz="2000" b="1" u="sng" dirty="0" err="1">
                <a:latin typeface="+mj-ea"/>
                <a:ea typeface="+mj-ea"/>
              </a:rPr>
              <a:t>서식자료실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클릭</a:t>
            </a:r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>
                <a:latin typeface="+mj-ea"/>
                <a:ea typeface="+mj-ea"/>
              </a:rPr>
              <a:t>4. </a:t>
            </a:r>
            <a:r>
              <a:rPr lang="ko-KR" altLang="en-US" sz="2000" dirty="0">
                <a:latin typeface="+mj-ea"/>
                <a:ea typeface="+mj-ea"/>
              </a:rPr>
              <a:t>대학원 </a:t>
            </a:r>
            <a:r>
              <a:rPr lang="ko-KR" altLang="en-US" sz="2000" b="1" dirty="0">
                <a:latin typeface="+mj-ea"/>
                <a:ea typeface="+mj-ea"/>
              </a:rPr>
              <a:t>공지사항</a:t>
            </a:r>
            <a:r>
              <a:rPr lang="ko-KR" altLang="en-US" sz="2000" dirty="0">
                <a:latin typeface="+mj-ea"/>
                <a:ea typeface="+mj-ea"/>
              </a:rPr>
              <a:t> 및 </a:t>
            </a:r>
            <a:r>
              <a:rPr lang="ko-KR" altLang="en-US" sz="2000" b="1" dirty="0" err="1">
                <a:latin typeface="+mj-ea"/>
                <a:ea typeface="+mj-ea"/>
              </a:rPr>
              <a:t>서류양식</a:t>
            </a:r>
            <a:r>
              <a:rPr lang="ko-KR" altLang="en-US" sz="2000" dirty="0" err="1">
                <a:latin typeface="+mj-ea"/>
                <a:ea typeface="+mj-ea"/>
              </a:rPr>
              <a:t>이</a:t>
            </a:r>
            <a:r>
              <a:rPr lang="ko-KR" altLang="en-US" sz="2000" dirty="0">
                <a:latin typeface="+mj-ea"/>
                <a:ea typeface="+mj-ea"/>
              </a:rPr>
              <a:t> 탑재되어 있습니다</a:t>
            </a:r>
            <a:r>
              <a:rPr lang="en-US" altLang="ko-KR" sz="2000" dirty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   ▶안드로이드 </a:t>
            </a:r>
            <a:r>
              <a:rPr lang="en-US" altLang="ko-KR" sz="2000" dirty="0">
                <a:latin typeface="+mj-ea"/>
                <a:ea typeface="+mj-ea"/>
              </a:rPr>
              <a:t>: Play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ea"/>
                <a:ea typeface="+mj-ea"/>
              </a:rPr>
              <a:t>     ▶      </a:t>
            </a:r>
            <a:r>
              <a:rPr lang="en-US" altLang="ko-KR" sz="2000" dirty="0">
                <a:latin typeface="+mj-ea"/>
                <a:ea typeface="+mj-ea"/>
              </a:rPr>
              <a:t>IOS     : App store </a:t>
            </a:r>
            <a:r>
              <a:rPr lang="ko-KR" altLang="en-US" sz="2000" dirty="0">
                <a:latin typeface="+mj-ea"/>
                <a:ea typeface="+mj-ea"/>
              </a:rPr>
              <a:t>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</a:t>
            </a:r>
            <a:r>
              <a:rPr lang="en-US" altLang="ko-KR" sz="2000" dirty="0">
                <a:latin typeface="+mj-ea"/>
                <a:ea typeface="+mj-ea"/>
              </a:rPr>
              <a:t>’</a:t>
            </a:r>
            <a:r>
              <a:rPr lang="ko-KR" altLang="en-US" sz="2000" dirty="0">
                <a:latin typeface="+mj-ea"/>
                <a:ea typeface="+mj-ea"/>
              </a:rPr>
              <a:t> 검색 → </a:t>
            </a:r>
            <a:r>
              <a:rPr lang="en-US" altLang="ko-KR" sz="2000" dirty="0">
                <a:latin typeface="+mj-ea"/>
                <a:ea typeface="+mj-ea"/>
              </a:rPr>
              <a:t>‘</a:t>
            </a:r>
            <a:r>
              <a:rPr lang="ko-KR" altLang="en-US" sz="2000" dirty="0">
                <a:latin typeface="+mj-ea"/>
                <a:ea typeface="+mj-ea"/>
              </a:rPr>
              <a:t>목원대학교통합앱</a:t>
            </a:r>
            <a:r>
              <a:rPr lang="en-US" altLang="ko-KR" sz="2000" dirty="0">
                <a:latin typeface="+mj-ea"/>
                <a:ea typeface="+mj-ea"/>
              </a:rPr>
              <a:t>’ </a:t>
            </a:r>
            <a:r>
              <a:rPr lang="ko-KR" altLang="en-US" sz="2000" dirty="0">
                <a:latin typeface="+mj-ea"/>
                <a:ea typeface="+mj-ea"/>
              </a:rPr>
              <a:t>다운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     </a:t>
            </a:r>
            <a:r>
              <a:rPr lang="ko-KR" altLang="en-US" sz="2000" dirty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+mj-ea"/>
                <a:ea typeface="+mj-ea"/>
              </a:rPr>
              <a:t>학생증 카드 발급</a:t>
            </a:r>
            <a:endParaRPr lang="en-US" altLang="ko-KR" sz="20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</a:t>
            </a:r>
            <a:r>
              <a:rPr lang="ko-KR" altLang="en-US" sz="2000" dirty="0">
                <a:latin typeface="+mj-ea"/>
                <a:ea typeface="+mj-ea"/>
              </a:rPr>
              <a:t>▶ 학생회관 </a:t>
            </a:r>
            <a:r>
              <a:rPr lang="en-US" altLang="ko-KR" sz="2000" dirty="0">
                <a:latin typeface="+mj-ea"/>
                <a:ea typeface="+mj-ea"/>
              </a:rPr>
              <a:t>1</a:t>
            </a:r>
            <a:r>
              <a:rPr lang="ko-KR" altLang="en-US" sz="2000" dirty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>
                <a:latin typeface="+mj-ea"/>
                <a:ea typeface="+mj-ea"/>
              </a:rPr>
              <a:t>주차요금 징수 안내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ko-KR" altLang="en-US" sz="2000" dirty="0">
                <a:latin typeface="+mj-ea"/>
                <a:ea typeface="+mj-ea"/>
              </a:rPr>
              <a:t>▶</a:t>
            </a: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ko-KR" altLang="en-US" sz="2000" dirty="0">
                <a:latin typeface="+mj-ea"/>
                <a:ea typeface="+mj-ea"/>
              </a:rPr>
              <a:t>정기 차량 등록 시  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1)</a:t>
            </a:r>
            <a:r>
              <a:rPr lang="ko-KR" altLang="en-US" sz="2000" dirty="0">
                <a:latin typeface="+mj-ea"/>
                <a:ea typeface="+mj-ea"/>
              </a:rPr>
              <a:t> 금      액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8,000</a:t>
            </a:r>
            <a:r>
              <a:rPr lang="ko-KR" altLang="en-US" sz="2000" dirty="0">
                <a:latin typeface="+mj-ea"/>
                <a:ea typeface="+mj-ea"/>
              </a:rPr>
              <a:t>원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2)</a:t>
            </a:r>
            <a:r>
              <a:rPr lang="ko-KR" altLang="en-US" sz="2000" dirty="0">
                <a:latin typeface="+mj-ea"/>
                <a:ea typeface="+mj-ea"/>
              </a:rPr>
              <a:t> 구비서류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자동차등록증</a:t>
            </a:r>
            <a:r>
              <a:rPr lang="en-US" altLang="ko-KR" sz="2000" dirty="0">
                <a:latin typeface="+mj-ea"/>
                <a:ea typeface="+mj-ea"/>
              </a:rPr>
              <a:t>, </a:t>
            </a:r>
            <a:r>
              <a:rPr lang="ko-KR" altLang="en-US" sz="2000" dirty="0">
                <a:latin typeface="+mj-ea"/>
                <a:ea typeface="+mj-ea"/>
              </a:rPr>
              <a:t>신분증</a:t>
            </a:r>
            <a:endParaRPr lang="en-US" altLang="ko-KR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3)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ko-KR" altLang="en-US" sz="2000" dirty="0" err="1">
                <a:latin typeface="+mj-ea"/>
                <a:ea typeface="+mj-ea"/>
              </a:rPr>
              <a:t>신청장소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r>
              <a:rPr lang="en-US" altLang="ko-KR" sz="2000" dirty="0">
                <a:latin typeface="+mj-ea"/>
                <a:ea typeface="+mj-ea"/>
              </a:rPr>
              <a:t>: </a:t>
            </a:r>
            <a:r>
              <a:rPr lang="ko-KR" altLang="en-US" sz="2000" dirty="0">
                <a:latin typeface="+mj-ea"/>
                <a:ea typeface="+mj-ea"/>
              </a:rPr>
              <a:t>관리과</a:t>
            </a:r>
            <a:r>
              <a:rPr lang="en-US" altLang="ko-KR" sz="2000" dirty="0">
                <a:latin typeface="+mj-ea"/>
                <a:ea typeface="+mj-ea"/>
              </a:rPr>
              <a:t>(E221)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                829-7181~3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    4) </a:t>
            </a:r>
            <a:r>
              <a:rPr lang="ko-KR" altLang="en-US" sz="2000" dirty="0" err="1">
                <a:latin typeface="+mj-ea"/>
                <a:ea typeface="+mj-ea"/>
              </a:rPr>
              <a:t>주차안내</a:t>
            </a:r>
            <a:r>
              <a:rPr lang="ko-KR" altLang="en-US" sz="2000" dirty="0">
                <a:latin typeface="+mj-ea"/>
                <a:ea typeface="+mj-ea"/>
              </a:rPr>
              <a:t> 페이지 </a:t>
            </a:r>
            <a:r>
              <a:rPr lang="en-US" altLang="ko-KR" sz="2000" dirty="0">
                <a:latin typeface="+mj-ea"/>
                <a:ea typeface="+mj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https://www.mokwon.ac.kr/kr/html/sub05/050604.html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800" dirty="0">
                <a:solidFill>
                  <a:srgbClr val="000000"/>
                </a:solidFill>
                <a:latin typeface="+mj-ea"/>
                <a:ea typeface="+mj-ea"/>
              </a:rPr>
              <a:t>http://www.mokwon.ac.kr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  9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) ~ 9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>
                <a:solidFill>
                  <a:srgbClr val="000000"/>
                </a:solidFill>
              </a:rPr>
              <a:t> 찾기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dirty="0">
                <a:solidFill>
                  <a:srgbClr val="000000"/>
                </a:solidFill>
              </a:rPr>
              <a:t>클릭</a:t>
            </a:r>
            <a:endParaRPr lang="en-US" altLang="ko-KR" sz="20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2. </a:t>
            </a:r>
            <a:r>
              <a:rPr lang="ko-KR" altLang="en-US" sz="2000" b="1" u="sng" dirty="0"/>
              <a:t>성명</a:t>
            </a:r>
            <a:r>
              <a:rPr lang="ko-KR" altLang="en-US" sz="2000" dirty="0"/>
              <a:t>입력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3. </a:t>
            </a:r>
            <a:r>
              <a:rPr lang="ko-KR" altLang="en-US" sz="2000" b="1" u="sng" dirty="0"/>
              <a:t>주민번호</a:t>
            </a:r>
            <a:r>
              <a:rPr lang="ko-KR" altLang="en-US" sz="2000" dirty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4. </a:t>
            </a:r>
            <a:r>
              <a:rPr lang="ko-KR" altLang="en-US" sz="2000" b="1" u="sng" dirty="0"/>
              <a:t>확인</a:t>
            </a:r>
            <a:r>
              <a:rPr lang="ko-KR" altLang="en-US" sz="2000" dirty="0"/>
              <a:t> 클릭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338</Words>
  <Application>Microsoft Office PowerPoint</Application>
  <PresentationFormat>와이드스크린</PresentationFormat>
  <Paragraphs>86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하염</cp:lastModifiedBy>
  <cp:revision>130</cp:revision>
  <cp:lastPrinted>2019-03-03T23:57:34Z</cp:lastPrinted>
  <dcterms:created xsi:type="dcterms:W3CDTF">2016-02-25T06:45:21Z</dcterms:created>
  <dcterms:modified xsi:type="dcterms:W3CDTF">2025-08-21T00:43:25Z</dcterms:modified>
</cp:coreProperties>
</file>