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1" d="100"/>
          <a:sy n="51" d="100"/>
        </p:scale>
        <p:origin x="6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사용자 지정</PresentationFormat>
  <Paragraphs>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맑은 고딕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2024-07-12T01:56:25Z</dcterms:created>
  <dcterms:modified xsi:type="dcterms:W3CDTF">2024-07-19T01:56:17Z</dcterms:modified>
</cp:coreProperties>
</file>