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2022-02-16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2022-02-16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dirty="0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일반대학원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8" y="886393"/>
            <a:ext cx="9797314" cy="5203793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95143" y="3585246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095143" y="3195529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708412" y="4715261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9128097" y="2827305"/>
            <a:ext cx="206822" cy="184124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42898" y="1067254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9537" y="13179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대학원 홈페이지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전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재입학생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 자료 안내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붙임자료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번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참고</a:t>
            </a:r>
            <a:endParaRPr lang="ko-KR" altLang="en-US" sz="28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206" y="165804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일반대학원 홈페이지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일반대학원 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 (http://www.mokwon.ac.kr/gs/)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서식자료실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4. </a:t>
            </a:r>
            <a:r>
              <a:rPr lang="ko-KR" altLang="en-US" sz="2000" dirty="0" smtClean="0">
                <a:latin typeface="+mj-ea"/>
                <a:ea typeface="+mj-ea"/>
              </a:rPr>
              <a:t>대학원 </a:t>
            </a:r>
            <a:r>
              <a:rPr lang="ko-KR" altLang="en-US" sz="2000" b="1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dirty="0" err="1" smtClean="0">
                <a:latin typeface="+mj-ea"/>
                <a:ea typeface="+mj-ea"/>
              </a:rPr>
              <a:t>서류양식</a:t>
            </a:r>
            <a:r>
              <a:rPr lang="ko-KR" altLang="en-US" sz="2000" dirty="0" err="1" smtClean="0">
                <a:latin typeface="+mj-ea"/>
                <a:ea typeface="+mj-ea"/>
              </a:rPr>
              <a:t>이</a:t>
            </a:r>
            <a:r>
              <a:rPr lang="ko-KR" altLang="en-US" sz="2000" dirty="0" smtClean="0">
                <a:latin typeface="+mj-ea"/>
                <a:ea typeface="+mj-ea"/>
              </a:rPr>
              <a:t> 탑재되어 있습니다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5,000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정문 </a:t>
            </a:r>
            <a:r>
              <a:rPr lang="ko-KR" altLang="en-US" sz="2000" dirty="0" err="1" smtClean="0">
                <a:latin typeface="+mj-ea"/>
                <a:ea typeface="+mj-ea"/>
              </a:rPr>
              <a:t>주차관리실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(</a:t>
            </a:r>
            <a:r>
              <a:rPr lang="ko-KR" altLang="en-US" sz="2000" dirty="0" smtClean="0">
                <a:latin typeface="+mj-ea"/>
                <a:ea typeface="+mj-ea"/>
              </a:rPr>
              <a:t>☎ </a:t>
            </a:r>
            <a:r>
              <a:rPr lang="en-US" altLang="ko-KR" sz="2000" dirty="0" smtClean="0">
                <a:latin typeface="+mj-ea"/>
                <a:ea typeface="+mj-ea"/>
              </a:rPr>
              <a:t>042-829-7316)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02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수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~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화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  <a:endParaRPr lang="ko-KR" altLang="en-US" sz="2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312</Words>
  <Application>Microsoft Office PowerPoint</Application>
  <PresentationFormat>와이드스크린</PresentationFormat>
  <Paragraphs>83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PC</cp:lastModifiedBy>
  <cp:revision>116</cp:revision>
  <cp:lastPrinted>2019-03-03T23:57:34Z</cp:lastPrinted>
  <dcterms:created xsi:type="dcterms:W3CDTF">2016-02-25T06:45:21Z</dcterms:created>
  <dcterms:modified xsi:type="dcterms:W3CDTF">2022-02-16T04:53:30Z</dcterms:modified>
</cp:coreProperties>
</file>