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2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138" y="7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93.png"/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12" Type="http://schemas.openxmlformats.org/officeDocument/2006/relationships/image" Target="../media/image92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11" Type="http://schemas.openxmlformats.org/officeDocument/2006/relationships/image" Target="../media/image91.png"/><Relationship Id="rId5" Type="http://schemas.openxmlformats.org/officeDocument/2006/relationships/image" Target="../media/image87.png"/><Relationship Id="rId10" Type="http://schemas.openxmlformats.org/officeDocument/2006/relationships/image" Target="../media/image90.png"/><Relationship Id="rId4" Type="http://schemas.openxmlformats.org/officeDocument/2006/relationships/image" Target="../media/image86.png"/><Relationship Id="rId9" Type="http://schemas.openxmlformats.org/officeDocument/2006/relationships/image" Target="../media/image5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95.png"/><Relationship Id="rId7" Type="http://schemas.openxmlformats.org/officeDocument/2006/relationships/image" Target="../media/image98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11" Type="http://schemas.openxmlformats.org/officeDocument/2006/relationships/image" Target="../media/image102.png"/><Relationship Id="rId5" Type="http://schemas.openxmlformats.org/officeDocument/2006/relationships/image" Target="../media/image97.png"/><Relationship Id="rId10" Type="http://schemas.openxmlformats.org/officeDocument/2006/relationships/image" Target="../media/image101.png"/><Relationship Id="rId4" Type="http://schemas.openxmlformats.org/officeDocument/2006/relationships/image" Target="../media/image96.png"/><Relationship Id="rId9" Type="http://schemas.openxmlformats.org/officeDocument/2006/relationships/image" Target="../media/image10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Relationship Id="rId9" Type="http://schemas.openxmlformats.org/officeDocument/2006/relationships/image" Target="../media/image10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openxmlformats.org/officeDocument/2006/relationships/image" Target="../media/image113.png"/><Relationship Id="rId5" Type="http://schemas.openxmlformats.org/officeDocument/2006/relationships/image" Target="../media/image110.png"/><Relationship Id="rId10" Type="http://schemas.openxmlformats.org/officeDocument/2006/relationships/image" Target="../media/image112.png"/><Relationship Id="rId4" Type="http://schemas.openxmlformats.org/officeDocument/2006/relationships/image" Target="../media/image56.png"/><Relationship Id="rId9" Type="http://schemas.openxmlformats.org/officeDocument/2006/relationships/image" Target="../media/image5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image" Target="../media/image115.png"/><Relationship Id="rId7" Type="http://schemas.openxmlformats.org/officeDocument/2006/relationships/image" Target="../media/image119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3" Type="http://schemas.openxmlformats.org/officeDocument/2006/relationships/image" Target="../media/image118.png"/><Relationship Id="rId7" Type="http://schemas.openxmlformats.org/officeDocument/2006/relationships/image" Target="../media/image125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4.png"/><Relationship Id="rId11" Type="http://schemas.openxmlformats.org/officeDocument/2006/relationships/image" Target="../media/image129.png"/><Relationship Id="rId5" Type="http://schemas.openxmlformats.org/officeDocument/2006/relationships/image" Target="../media/image123.png"/><Relationship Id="rId10" Type="http://schemas.openxmlformats.org/officeDocument/2006/relationships/image" Target="../media/image128.png"/><Relationship Id="rId4" Type="http://schemas.openxmlformats.org/officeDocument/2006/relationships/image" Target="../media/image122.png"/><Relationship Id="rId9" Type="http://schemas.openxmlformats.org/officeDocument/2006/relationships/image" Target="../media/image12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png"/><Relationship Id="rId3" Type="http://schemas.openxmlformats.org/officeDocument/2006/relationships/image" Target="../media/image130.png"/><Relationship Id="rId7" Type="http://schemas.openxmlformats.org/officeDocument/2006/relationships/image" Target="../media/image134.png"/><Relationship Id="rId12" Type="http://schemas.openxmlformats.org/officeDocument/2006/relationships/image" Target="../media/image139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3.png"/><Relationship Id="rId11" Type="http://schemas.openxmlformats.org/officeDocument/2006/relationships/image" Target="../media/image138.png"/><Relationship Id="rId5" Type="http://schemas.openxmlformats.org/officeDocument/2006/relationships/image" Target="../media/image132.png"/><Relationship Id="rId10" Type="http://schemas.openxmlformats.org/officeDocument/2006/relationships/image" Target="../media/image137.png"/><Relationship Id="rId4" Type="http://schemas.openxmlformats.org/officeDocument/2006/relationships/image" Target="../media/image131.png"/><Relationship Id="rId9" Type="http://schemas.openxmlformats.org/officeDocument/2006/relationships/image" Target="../media/image13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png"/><Relationship Id="rId3" Type="http://schemas.openxmlformats.org/officeDocument/2006/relationships/image" Target="../media/image141.png"/><Relationship Id="rId7" Type="http://schemas.openxmlformats.org/officeDocument/2006/relationships/image" Target="../media/image144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3.png"/><Relationship Id="rId5" Type="http://schemas.openxmlformats.org/officeDocument/2006/relationships/image" Target="../media/image142.png"/><Relationship Id="rId4" Type="http://schemas.openxmlformats.org/officeDocument/2006/relationships/image" Target="../media/image117.png"/><Relationship Id="rId9" Type="http://schemas.openxmlformats.org/officeDocument/2006/relationships/image" Target="../media/image14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png"/><Relationship Id="rId3" Type="http://schemas.openxmlformats.org/officeDocument/2006/relationships/image" Target="../media/image148.png"/><Relationship Id="rId7" Type="http://schemas.openxmlformats.org/officeDocument/2006/relationships/image" Target="../media/image152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1.png"/><Relationship Id="rId5" Type="http://schemas.openxmlformats.org/officeDocument/2006/relationships/image" Target="../media/image150.png"/><Relationship Id="rId10" Type="http://schemas.openxmlformats.org/officeDocument/2006/relationships/image" Target="../media/image155.png"/><Relationship Id="rId4" Type="http://schemas.openxmlformats.org/officeDocument/2006/relationships/image" Target="../media/image149.png"/><Relationship Id="rId9" Type="http://schemas.openxmlformats.org/officeDocument/2006/relationships/image" Target="../media/image15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2.png"/><Relationship Id="rId3" Type="http://schemas.openxmlformats.org/officeDocument/2006/relationships/image" Target="../media/image157.png"/><Relationship Id="rId7" Type="http://schemas.openxmlformats.org/officeDocument/2006/relationships/image" Target="../media/image161.png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0.png"/><Relationship Id="rId5" Type="http://schemas.openxmlformats.org/officeDocument/2006/relationships/image" Target="../media/image159.png"/><Relationship Id="rId4" Type="http://schemas.openxmlformats.org/officeDocument/2006/relationships/image" Target="../media/image15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3.png"/><Relationship Id="rId3" Type="http://schemas.openxmlformats.org/officeDocument/2006/relationships/image" Target="../media/image12.png"/><Relationship Id="rId7" Type="http://schemas.openxmlformats.org/officeDocument/2006/relationships/image" Target="../media/image28.png"/><Relationship Id="rId12" Type="http://schemas.openxmlformats.org/officeDocument/2006/relationships/image" Target="../media/image3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23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15.png"/><Relationship Id="rId9" Type="http://schemas.openxmlformats.org/officeDocument/2006/relationships/image" Target="../media/image30.png"/><Relationship Id="rId14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0.png"/><Relationship Id="rId3" Type="http://schemas.openxmlformats.org/officeDocument/2006/relationships/image" Target="../media/image12.png"/><Relationship Id="rId7" Type="http://schemas.openxmlformats.org/officeDocument/2006/relationships/image" Target="../media/image35.png"/><Relationship Id="rId12" Type="http://schemas.openxmlformats.org/officeDocument/2006/relationships/image" Target="../media/image3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23.png"/><Relationship Id="rId5" Type="http://schemas.openxmlformats.org/officeDocument/2006/relationships/image" Target="../media/image26.png"/><Relationship Id="rId10" Type="http://schemas.openxmlformats.org/officeDocument/2006/relationships/image" Target="../media/image38.png"/><Relationship Id="rId4" Type="http://schemas.openxmlformats.org/officeDocument/2006/relationships/image" Target="../media/image15.png"/><Relationship Id="rId9" Type="http://schemas.openxmlformats.org/officeDocument/2006/relationships/image" Target="../media/image37.png"/><Relationship Id="rId14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12.png"/><Relationship Id="rId7" Type="http://schemas.openxmlformats.org/officeDocument/2006/relationships/image" Target="../media/image4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23.png"/><Relationship Id="rId9" Type="http://schemas.openxmlformats.org/officeDocument/2006/relationships/image" Target="../media/image4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Relationship Id="rId14" Type="http://schemas.openxmlformats.org/officeDocument/2006/relationships/image" Target="../media/image5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2" Type="http://schemas.openxmlformats.org/officeDocument/2006/relationships/image" Target="../media/image59.png"/><Relationship Id="rId16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5" Type="http://schemas.openxmlformats.org/officeDocument/2006/relationships/image" Target="../media/image72.pn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Relationship Id="rId14" Type="http://schemas.openxmlformats.org/officeDocument/2006/relationships/image" Target="../media/image7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84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12" Type="http://schemas.openxmlformats.org/officeDocument/2006/relationships/image" Target="../media/image83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png"/><Relationship Id="rId11" Type="http://schemas.openxmlformats.org/officeDocument/2006/relationships/image" Target="../media/image82.png"/><Relationship Id="rId5" Type="http://schemas.openxmlformats.org/officeDocument/2006/relationships/image" Target="../media/image76.png"/><Relationship Id="rId10" Type="http://schemas.openxmlformats.org/officeDocument/2006/relationships/image" Target="../media/image81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85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304800"/>
            <a:ext cx="17614900" cy="93472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9600" y="3467100"/>
            <a:ext cx="12827000" cy="36957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3200" y="9359900"/>
            <a:ext cx="7721600" cy="5969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7200" y="9423400"/>
            <a:ext cx="6921500" cy="5842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2147483647" cy="2147483647"/>
            <a:chOff x="0" y="0"/>
            <a:chExt cx="0" cy="0"/>
          </a:xfrm>
        </p:grpSpPr>
      </p:grp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1000" y="1473200"/>
            <a:ext cx="15519400" cy="76073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800" y="342900"/>
            <a:ext cx="16192500" cy="3467100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2147483647" y="-2147483648"/>
            <a:ext cx="2147483647" cy="2147483647"/>
            <a:chOff x="0" y="0"/>
            <a:chExt cx="0" cy="0"/>
          </a:xfrm>
        </p:grpSpPr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98700" y="-711200"/>
            <a:ext cx="3365500" cy="34798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51000" y="8648700"/>
            <a:ext cx="2730500" cy="27305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977900" y="6731000"/>
            <a:ext cx="4254500" cy="32893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750800" y="-1473200"/>
            <a:ext cx="2946400" cy="29464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800000">
            <a:off x="-330200" y="5626100"/>
            <a:ext cx="1473200" cy="1473200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67600" y="2311400"/>
            <a:ext cx="3340100" cy="10668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5600" y="2184400"/>
            <a:ext cx="4572000" cy="14478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70200" y="3505200"/>
            <a:ext cx="12649200" cy="14224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073400" y="5219700"/>
            <a:ext cx="12839700" cy="18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765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41700" y="2349500"/>
            <a:ext cx="4902200" cy="49022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-2147483648" y="2147483647"/>
            <a:ext cx="2147483647" cy="2147483647"/>
            <a:chOff x="0" y="0"/>
            <a:chExt cx="0" cy="0"/>
          </a:xfrm>
        </p:grpSpPr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43200" y="241300"/>
            <a:ext cx="4902200" cy="4902200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0100" y="8001000"/>
            <a:ext cx="4902200" cy="490220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2147483647" y="-2147483648"/>
            <a:ext cx="2147483647" cy="2147483647"/>
            <a:chOff x="0" y="0"/>
            <a:chExt cx="0" cy="0"/>
          </a:xfrm>
        </p:grpSpPr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9000" y="-2628900"/>
            <a:ext cx="4902200" cy="49022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4300" y="1333500"/>
            <a:ext cx="5168900" cy="76073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3200" y="1333500"/>
            <a:ext cx="5168900" cy="76073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34800" y="1333500"/>
            <a:ext cx="5168900" cy="7607300"/>
          </a:xfrm>
          <a:prstGeom prst="rect">
            <a:avLst/>
          </a:prstGeom>
        </p:spPr>
      </p:pic>
      <p:grpSp>
        <p:nvGrpSpPr>
          <p:cNvPr id="13" name="Group 13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1500" y="7493000"/>
            <a:ext cx="4203700" cy="52070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6300" y="1943100"/>
            <a:ext cx="3187700" cy="10287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46300" y="5003800"/>
            <a:ext cx="2921000" cy="9271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81200" y="6197600"/>
            <a:ext cx="13957300" cy="13589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84400" y="3048000"/>
            <a:ext cx="14592300" cy="17653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19200" y="1790700"/>
            <a:ext cx="4229100" cy="12700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3300" y="4927600"/>
            <a:ext cx="4445000" cy="12573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1200" y="-12700"/>
            <a:ext cx="8737600" cy="346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6154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223000"/>
            <a:ext cx="18288000" cy="18288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4300" y="1333500"/>
            <a:ext cx="7759700" cy="76073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1333500"/>
            <a:ext cx="7759700" cy="76073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00" y="-12700"/>
            <a:ext cx="11988800" cy="34671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9700" y="1816100"/>
            <a:ext cx="14554200" cy="23495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27300" y="6642100"/>
            <a:ext cx="4038600" cy="46101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27000" y="6642100"/>
            <a:ext cx="3390900" cy="52578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5900" y="2933700"/>
            <a:ext cx="12865100" cy="34671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68400" y="4724400"/>
            <a:ext cx="15138400" cy="389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4631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2147483647" cy="2147483647"/>
            <a:chOff x="0" y="0"/>
            <a:chExt cx="0" cy="0"/>
          </a:xfrm>
        </p:grpSpPr>
      </p:grp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63900" y="330200"/>
            <a:ext cx="2946400" cy="29464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0000">
            <a:off x="14376400" y="444500"/>
            <a:ext cx="1790700" cy="17907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990600" y="6908800"/>
            <a:ext cx="4622800" cy="46228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38400" y="2057400"/>
            <a:ext cx="13411200" cy="61849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473200" y="393700"/>
            <a:ext cx="5588000" cy="61722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780000">
            <a:off x="-2794000" y="3746500"/>
            <a:ext cx="5588000" cy="61722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9420000">
            <a:off x="14935200" y="2070100"/>
            <a:ext cx="4762500" cy="52578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417300" y="7797800"/>
            <a:ext cx="5346700" cy="53467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06600" y="1765300"/>
            <a:ext cx="15151100" cy="7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4740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3020000">
            <a:off x="-1600200" y="-1612900"/>
            <a:ext cx="6083300" cy="6197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21240000">
            <a:off x="-1054100" y="6629400"/>
            <a:ext cx="7442200" cy="58166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23800" y="5867400"/>
            <a:ext cx="6083300" cy="61722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10700" y="-3048000"/>
            <a:ext cx="5524500" cy="48133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046200" y="-1943100"/>
            <a:ext cx="6172200" cy="57658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36800" y="2133600"/>
            <a:ext cx="14490700" cy="62738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1700" y="6870700"/>
            <a:ext cx="142113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4302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-10560000">
            <a:off x="-1219200" y="-1943100"/>
            <a:ext cx="5029200" cy="50927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4700000">
            <a:off x="13766800" y="-3568700"/>
            <a:ext cx="6172200" cy="57658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3200" y="7734300"/>
            <a:ext cx="15240000" cy="16129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9000" y="7670800"/>
            <a:ext cx="2806700" cy="19431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14800" y="8039100"/>
            <a:ext cx="3606800" cy="11938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558800" y="1371600"/>
            <a:ext cx="15786100" cy="2844800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3200" y="3898900"/>
            <a:ext cx="15240000" cy="16129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59000" y="3873500"/>
            <a:ext cx="2692400" cy="19304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02100" y="4241800"/>
            <a:ext cx="4495800" cy="1193800"/>
          </a:xfrm>
          <a:prstGeom prst="rect">
            <a:avLst/>
          </a:prstGeom>
        </p:spPr>
      </p:pic>
      <p:grpSp>
        <p:nvGrpSpPr>
          <p:cNvPr id="13" name="Group 13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3200" y="5803900"/>
            <a:ext cx="15240000" cy="16129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59000" y="5765800"/>
            <a:ext cx="2806700" cy="19431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14800" y="6134100"/>
            <a:ext cx="2209800" cy="119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4127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00000">
            <a:off x="14046200" y="-3695700"/>
            <a:ext cx="7442200" cy="5816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92100" y="-2184400"/>
            <a:ext cx="4686300" cy="43815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1100" y="8318500"/>
            <a:ext cx="15811500" cy="139700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100" y="3746500"/>
            <a:ext cx="5537200" cy="41529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62100" y="8648700"/>
            <a:ext cx="15049500" cy="12319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66900" y="1460500"/>
            <a:ext cx="14058900" cy="27813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89700" y="3721100"/>
            <a:ext cx="5181600" cy="41529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823700" y="3746500"/>
            <a:ext cx="5181600" cy="41529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43900" y="4038600"/>
            <a:ext cx="1727200" cy="12827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54800" y="4749800"/>
            <a:ext cx="5232400" cy="27432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309600" y="4089400"/>
            <a:ext cx="2400300" cy="12319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471400" y="4699000"/>
            <a:ext cx="4076700" cy="339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0744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3020000">
            <a:off x="-304800" y="-1854200"/>
            <a:ext cx="4419600" cy="44958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20000">
            <a:off x="14389100" y="8013700"/>
            <a:ext cx="5029200" cy="51054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-20940000">
            <a:off x="14427200" y="-2679700"/>
            <a:ext cx="5524500" cy="48133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42300" y="5524500"/>
            <a:ext cx="7658100" cy="139700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8700" y="3327400"/>
            <a:ext cx="5829300" cy="58293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79500" y="1181100"/>
            <a:ext cx="17119600" cy="28829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64500" y="4178300"/>
            <a:ext cx="4000500" cy="15494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15300" y="6553200"/>
            <a:ext cx="80645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9517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-4140000">
            <a:off x="16459200" y="152400"/>
            <a:ext cx="4838700" cy="4927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21240000">
            <a:off x="-1460500" y="-2679700"/>
            <a:ext cx="5511800" cy="43180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9700" y="1041400"/>
            <a:ext cx="14452600" cy="27813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0200" y="3746500"/>
            <a:ext cx="7416800" cy="26797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71000" y="3810000"/>
            <a:ext cx="7416800" cy="26797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00200" y="6692900"/>
            <a:ext cx="7416800" cy="26797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1000" y="6756400"/>
            <a:ext cx="7416800" cy="26797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08200" y="4203700"/>
            <a:ext cx="6616700" cy="18415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13900" y="4203700"/>
            <a:ext cx="6858000" cy="19304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90800" y="7416800"/>
            <a:ext cx="5651500" cy="14732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17100" y="7416800"/>
            <a:ext cx="6527800" cy="147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8721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220000">
            <a:off x="14058900" y="-139700"/>
            <a:ext cx="6197600" cy="48514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1080000">
            <a:off x="14960600" y="6819900"/>
            <a:ext cx="5524500" cy="48133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20800" y="444500"/>
            <a:ext cx="13246100" cy="106045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26600" y="6794500"/>
            <a:ext cx="7874000" cy="139700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100" y="2565400"/>
            <a:ext cx="8572500" cy="64516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968500" y="63500"/>
            <a:ext cx="17868900" cy="28829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72600" y="5016500"/>
            <a:ext cx="8509000" cy="19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556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304800"/>
            <a:ext cx="17614900" cy="96647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2147483647" y="2147483647"/>
            <a:ext cx="2147483647" cy="381000000"/>
            <a:chOff x="0" y="0"/>
            <a:chExt cx="0" cy="0"/>
          </a:xfrm>
        </p:grpSpPr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5700" y="4572000"/>
            <a:ext cx="15989300" cy="254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0100" y="2578100"/>
            <a:ext cx="8166100" cy="29845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23900" y="4648200"/>
            <a:ext cx="16637000" cy="52959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8801100" y="647700"/>
            <a:ext cx="685800" cy="37719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77000" y="2400300"/>
            <a:ext cx="4787900" cy="5334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8178800" y="-7556500"/>
            <a:ext cx="1905000" cy="176403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2147483647" y="2147483647"/>
            <a:ext cx="2147483647" cy="285750000"/>
            <a:chOff x="0" y="0"/>
            <a:chExt cx="0" cy="0"/>
          </a:xfrm>
        </p:grpSpPr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5700" y="2209800"/>
            <a:ext cx="15989300" cy="254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9700" y="3721100"/>
            <a:ext cx="11938000" cy="15748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3975100" y="4000500"/>
            <a:ext cx="457200" cy="3048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55700" y="4000500"/>
            <a:ext cx="457200" cy="3048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8978900" y="5549900"/>
            <a:ext cx="342900" cy="3302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8737600" y="-990600"/>
            <a:ext cx="838200" cy="160020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200000">
            <a:off x="8737600" y="1003300"/>
            <a:ext cx="838200" cy="16002000"/>
          </a:xfrm>
          <a:prstGeom prst="rect">
            <a:avLst/>
          </a:prstGeom>
        </p:spPr>
      </p:pic>
      <p:grpSp>
        <p:nvGrpSpPr>
          <p:cNvPr id="11" name="Group 11"/>
          <p:cNvGrpSpPr/>
          <p:nvPr/>
        </p:nvGrpSpPr>
        <p:grpSpPr>
          <a:xfrm>
            <a:off x="2147483647" y="2147483647"/>
            <a:ext cx="2147483647" cy="285750000"/>
            <a:chOff x="0" y="0"/>
            <a:chExt cx="0" cy="0"/>
          </a:xfrm>
        </p:grpSpPr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8204200" y="8166100"/>
            <a:ext cx="1905000" cy="25400"/>
          </a:xfrm>
          <a:prstGeom prst="rect">
            <a:avLst/>
          </a:prstGeom>
        </p:spPr>
      </p:pic>
      <p:grpSp>
        <p:nvGrpSpPr>
          <p:cNvPr id="13" name="Group 13"/>
          <p:cNvGrpSpPr/>
          <p:nvPr/>
        </p:nvGrpSpPr>
        <p:grpSpPr>
          <a:xfrm>
            <a:off x="2147483647" y="2147483647"/>
            <a:ext cx="2147483647" cy="285750000"/>
            <a:chOff x="0" y="0"/>
            <a:chExt cx="0" cy="0"/>
          </a:xfrm>
        </p:grpSpPr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16300" y="7721600"/>
            <a:ext cx="4241800" cy="254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40100" y="7912100"/>
            <a:ext cx="4279900" cy="19050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02000" y="6819900"/>
            <a:ext cx="1943100" cy="965200"/>
          </a:xfrm>
          <a:prstGeom prst="rect">
            <a:avLst/>
          </a:prstGeom>
        </p:spPr>
      </p:pic>
      <p:grpSp>
        <p:nvGrpSpPr>
          <p:cNvPr id="17" name="Group 17"/>
          <p:cNvGrpSpPr/>
          <p:nvPr/>
        </p:nvGrpSpPr>
        <p:grpSpPr>
          <a:xfrm>
            <a:off x="2147483647" y="2147483647"/>
            <a:ext cx="2147483647" cy="285750000"/>
            <a:chOff x="0" y="0"/>
            <a:chExt cx="0" cy="0"/>
          </a:xfrm>
        </p:grpSpPr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45700" y="7747000"/>
            <a:ext cx="4241800" cy="254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982200" y="7924800"/>
            <a:ext cx="4597400" cy="11430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944100" y="6858000"/>
            <a:ext cx="1892300" cy="965200"/>
          </a:xfrm>
          <a:prstGeom prst="rect">
            <a:avLst/>
          </a:prstGeom>
        </p:spPr>
      </p:pic>
      <p:grpSp>
        <p:nvGrpSpPr>
          <p:cNvPr id="21" name="Group 21"/>
          <p:cNvGrpSpPr/>
          <p:nvPr/>
        </p:nvGrpSpPr>
        <p:grpSpPr>
          <a:xfrm>
            <a:off x="2147483647" y="2147483647"/>
            <a:ext cx="2147483647" cy="381000000"/>
            <a:chOff x="0" y="0"/>
            <a:chExt cx="0" cy="0"/>
          </a:xfrm>
        </p:grpSpPr>
      </p:grpSp>
      <p:pic>
        <p:nvPicPr>
          <p:cNvPr id="22" name="Picture 2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5400000">
            <a:off x="2362200" y="1282700"/>
            <a:ext cx="1079500" cy="25400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098800" y="317500"/>
            <a:ext cx="5270500" cy="241300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5800" y="419100"/>
            <a:ext cx="2349500" cy="2336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8178800" y="-7556500"/>
            <a:ext cx="1905000" cy="176403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2147483647" y="2147483647"/>
            <a:ext cx="2147483647" cy="285750000"/>
            <a:chOff x="0" y="0"/>
            <a:chExt cx="0" cy="0"/>
          </a:xfrm>
        </p:grpSpPr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5700" y="2209800"/>
            <a:ext cx="15989300" cy="254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8900" y="5651500"/>
            <a:ext cx="342900" cy="3302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4381500" y="-114300"/>
            <a:ext cx="1016000" cy="74803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4381500" y="4267200"/>
            <a:ext cx="1016000" cy="748030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2147483647" y="2147483647"/>
            <a:ext cx="2147483647" cy="285750000"/>
            <a:chOff x="0" y="0"/>
            <a:chExt cx="0" cy="0"/>
          </a:xfrm>
        </p:grpSpPr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1800" y="5803900"/>
            <a:ext cx="6388100" cy="254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87500" y="3556000"/>
            <a:ext cx="4419600" cy="14478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12900" y="4406900"/>
            <a:ext cx="6731000" cy="15113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4800" y="6134100"/>
            <a:ext cx="4267200" cy="9652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74800" y="7023100"/>
            <a:ext cx="6731000" cy="1511300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2147483647" y="2147483647"/>
            <a:ext cx="2147483647" cy="381000000"/>
            <a:chOff x="0" y="0"/>
            <a:chExt cx="0" cy="0"/>
          </a:xfrm>
        </p:grpSpPr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2362200" y="1282700"/>
            <a:ext cx="1079500" cy="25400"/>
          </a:xfrm>
          <a:prstGeom prst="rect">
            <a:avLst/>
          </a:prstGeom>
        </p:spPr>
      </p:pic>
      <p:grpSp>
        <p:nvGrpSpPr>
          <p:cNvPr id="16" name="Group 16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07600" y="2857500"/>
            <a:ext cx="6172200" cy="61722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098800" y="317500"/>
            <a:ext cx="6134100" cy="24130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5800" y="-88900"/>
            <a:ext cx="2730500" cy="3098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8178800" y="-7556500"/>
            <a:ext cx="1905000" cy="176403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2147483647" y="2147483647"/>
            <a:ext cx="2147483647" cy="285750000"/>
            <a:chOff x="0" y="0"/>
            <a:chExt cx="0" cy="0"/>
          </a:xfrm>
        </p:grpSpPr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5700" y="2209800"/>
            <a:ext cx="15989300" cy="254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8900" y="5651500"/>
            <a:ext cx="342900" cy="3302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4381500" y="-114300"/>
            <a:ext cx="1016000" cy="74803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4381500" y="4267200"/>
            <a:ext cx="1016000" cy="748030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2147483647" y="2147483647"/>
            <a:ext cx="2147483647" cy="285750000"/>
            <a:chOff x="0" y="0"/>
            <a:chExt cx="0" cy="0"/>
          </a:xfrm>
        </p:grpSpPr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1800" y="5803900"/>
            <a:ext cx="6388100" cy="254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74800" y="3517900"/>
            <a:ext cx="3937000" cy="9652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12900" y="4279900"/>
            <a:ext cx="5588000" cy="18923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4800" y="5842000"/>
            <a:ext cx="4635500" cy="9652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12900" y="6464300"/>
            <a:ext cx="6731000" cy="2273300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2147483647" y="2147483647"/>
            <a:ext cx="2147483647" cy="381000000"/>
            <a:chOff x="0" y="0"/>
            <a:chExt cx="0" cy="0"/>
          </a:xfrm>
        </p:grpSpPr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2362200" y="1282700"/>
            <a:ext cx="1079500" cy="25400"/>
          </a:xfrm>
          <a:prstGeom prst="rect">
            <a:avLst/>
          </a:prstGeom>
        </p:spPr>
      </p:pic>
      <p:grpSp>
        <p:nvGrpSpPr>
          <p:cNvPr id="16" name="Group 16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922000" y="3632200"/>
            <a:ext cx="5080000" cy="50546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098800" y="317500"/>
            <a:ext cx="6400800" cy="24130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5800" y="-88900"/>
            <a:ext cx="2730500" cy="3098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8178800" y="-7556500"/>
            <a:ext cx="1905000" cy="176403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2147483647" y="2147483647"/>
            <a:ext cx="2147483647" cy="285750000"/>
            <a:chOff x="0" y="0"/>
            <a:chExt cx="0" cy="0"/>
          </a:xfrm>
        </p:grpSpPr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5700" y="2209800"/>
            <a:ext cx="15989300" cy="25400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2147483647" y="2147483647"/>
            <a:ext cx="2147483647" cy="381000000"/>
            <a:chOff x="0" y="0"/>
            <a:chExt cx="0" cy="0"/>
          </a:xfrm>
        </p:grpSpPr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2362200" y="1282700"/>
            <a:ext cx="1079500" cy="254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8400" y="3479800"/>
            <a:ext cx="7480300" cy="4343400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53600" y="2857500"/>
            <a:ext cx="7150100" cy="62103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7400" y="368300"/>
            <a:ext cx="2717800" cy="23114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24200" y="317500"/>
            <a:ext cx="12687300" cy="24130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6800" y="7975600"/>
            <a:ext cx="4254500" cy="11176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2147483647" cy="2147483647"/>
            <a:chOff x="0" y="0"/>
            <a:chExt cx="0" cy="0"/>
          </a:xfrm>
        </p:grpSpPr>
      </p:grp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832600"/>
            <a:ext cx="5295900" cy="52959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8400" y="2057400"/>
            <a:ext cx="13411200" cy="61849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1400" y="330200"/>
            <a:ext cx="12039600" cy="42037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0100" y="2667000"/>
            <a:ext cx="15722600" cy="58039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081000" y="-304800"/>
            <a:ext cx="5067300" cy="39116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260000">
            <a:off x="1054100" y="6883400"/>
            <a:ext cx="3771900" cy="16637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-304800"/>
            <a:ext cx="2946400" cy="2946400"/>
          </a:xfrm>
          <a:prstGeom prst="rect">
            <a:avLst/>
          </a:prstGeom>
        </p:spPr>
      </p:pic>
      <p:grpSp>
        <p:nvGrpSpPr>
          <p:cNvPr id="11" name="Group 11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300200" y="7264400"/>
            <a:ext cx="3962400" cy="41021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800000">
            <a:off x="11963400" y="749300"/>
            <a:ext cx="1473200" cy="14732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80000">
            <a:off x="16192500" y="2235200"/>
            <a:ext cx="1790700" cy="17907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1080000">
            <a:off x="-2349500" y="2946400"/>
            <a:ext cx="5588000" cy="61722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9420000">
            <a:off x="14846300" y="4419600"/>
            <a:ext cx="47625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362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467100"/>
            <a:ext cx="18288000" cy="18288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5100" y="1498600"/>
            <a:ext cx="8839200" cy="76073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70000" y="190500"/>
            <a:ext cx="8458200" cy="84582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6600" y="5473700"/>
            <a:ext cx="3454400" cy="44069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56600" y="-431800"/>
            <a:ext cx="8648700" cy="47117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06100" y="2603500"/>
            <a:ext cx="3492500" cy="18288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06100" y="4140200"/>
            <a:ext cx="4787900" cy="18288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06100" y="5689600"/>
            <a:ext cx="2413000" cy="18288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680700" y="7226300"/>
            <a:ext cx="2273300" cy="18288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-600000">
            <a:off x="1257300" y="6451600"/>
            <a:ext cx="4000500" cy="4470400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15400" y="2616200"/>
            <a:ext cx="1714500" cy="9271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953500" y="2501900"/>
            <a:ext cx="1714500" cy="1295400"/>
          </a:xfrm>
          <a:prstGeom prst="rect">
            <a:avLst/>
          </a:prstGeom>
        </p:spPr>
      </p:pic>
      <p:grpSp>
        <p:nvGrpSpPr>
          <p:cNvPr id="15" name="Group 1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851900" y="4127500"/>
            <a:ext cx="1714500" cy="9271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940800" y="4013200"/>
            <a:ext cx="1676400" cy="1295400"/>
          </a:xfrm>
          <a:prstGeom prst="rect">
            <a:avLst/>
          </a:prstGeom>
        </p:spPr>
      </p:pic>
      <p:grpSp>
        <p:nvGrpSpPr>
          <p:cNvPr id="18" name="Group 1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9" name="Picture 1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15400" y="5676900"/>
            <a:ext cx="1714500" cy="9271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004300" y="5562600"/>
            <a:ext cx="1676400" cy="1295400"/>
          </a:xfrm>
          <a:prstGeom prst="rect">
            <a:avLst/>
          </a:prstGeom>
        </p:spPr>
      </p:pic>
      <p:grpSp>
        <p:nvGrpSpPr>
          <p:cNvPr id="21" name="Group 21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2" name="Picture 2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851900" y="7213600"/>
            <a:ext cx="1714500" cy="927100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953500" y="7099300"/>
            <a:ext cx="166370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20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223000"/>
            <a:ext cx="18288000" cy="18288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38200" y="3606800"/>
            <a:ext cx="9766300" cy="97663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8900" y="1333500"/>
            <a:ext cx="5854700" cy="76708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3600" y="1333500"/>
            <a:ext cx="9766300" cy="76708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30200" y="-304800"/>
            <a:ext cx="11099800" cy="34671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69500" y="1638300"/>
            <a:ext cx="4330700" cy="11684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79000" y="1663700"/>
            <a:ext cx="5016500" cy="12700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21000" y="1651000"/>
            <a:ext cx="2921000" cy="9271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09800" y="1562100"/>
            <a:ext cx="4013200" cy="12700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51100" y="2413000"/>
            <a:ext cx="4051300" cy="66802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797800" y="3086100"/>
            <a:ext cx="8737600" cy="46355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5537200" y="2921000"/>
            <a:ext cx="8089900" cy="808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0629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사용자 지정</PresentationFormat>
  <Paragraphs>0</Paragraphs>
  <Slides>19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3</cp:revision>
  <dcterms:created xsi:type="dcterms:W3CDTF">2006-08-16T00:00:00Z</dcterms:created>
  <dcterms:modified xsi:type="dcterms:W3CDTF">2024-06-19T00:13:23Z</dcterms:modified>
</cp:coreProperties>
</file>