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38" y="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93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5" Type="http://schemas.openxmlformats.org/officeDocument/2006/relationships/image" Target="../media/image87.png"/><Relationship Id="rId10" Type="http://schemas.openxmlformats.org/officeDocument/2006/relationships/image" Target="../media/image90.png"/><Relationship Id="rId4" Type="http://schemas.openxmlformats.org/officeDocument/2006/relationships/image" Target="../media/image86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02.png"/><Relationship Id="rId5" Type="http://schemas.openxmlformats.org/officeDocument/2006/relationships/image" Target="../media/image97.pn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openxmlformats.org/officeDocument/2006/relationships/image" Target="../media/image112.png"/><Relationship Id="rId4" Type="http://schemas.openxmlformats.org/officeDocument/2006/relationships/image" Target="../media/image56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8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1.png"/><Relationship Id="rId7" Type="http://schemas.openxmlformats.org/officeDocument/2006/relationships/image" Target="../media/image14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17.png"/><Relationship Id="rId9" Type="http://schemas.openxmlformats.org/officeDocument/2006/relationships/image" Target="../media/image1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37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3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04800"/>
            <a:ext cx="17614900" cy="9347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3467100"/>
            <a:ext cx="12827000" cy="3695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9359900"/>
            <a:ext cx="7721600" cy="596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200" y="9423400"/>
            <a:ext cx="6921500" cy="584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1473200"/>
            <a:ext cx="15519400" cy="7607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342900"/>
            <a:ext cx="16192500" cy="3467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8700" y="-711200"/>
            <a:ext cx="3365500" cy="3479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000" y="8648700"/>
            <a:ext cx="2730500" cy="2730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77900" y="6731000"/>
            <a:ext cx="4254500" cy="3289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50800" y="-1473200"/>
            <a:ext cx="2946400" cy="2946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00000">
            <a:off x="-330200" y="5626100"/>
            <a:ext cx="1473200" cy="14732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2311400"/>
            <a:ext cx="3340100" cy="1066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5600" y="2184400"/>
            <a:ext cx="4572000" cy="1447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0200" y="3505200"/>
            <a:ext cx="12649200" cy="1422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3400" y="5219700"/>
            <a:ext cx="128397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6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700" y="2349500"/>
            <a:ext cx="4902200" cy="49022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200" y="241300"/>
            <a:ext cx="4902200" cy="49022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8001000"/>
            <a:ext cx="4902200" cy="49022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0" y="-2628900"/>
            <a:ext cx="4902200" cy="4902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333500"/>
            <a:ext cx="5168900" cy="7607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333500"/>
            <a:ext cx="5168900" cy="7607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00" y="1333500"/>
            <a:ext cx="5168900" cy="76073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0" y="7493000"/>
            <a:ext cx="4203700" cy="520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300" y="1943100"/>
            <a:ext cx="3187700" cy="1028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6300" y="5003800"/>
            <a:ext cx="2921000" cy="927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6197600"/>
            <a:ext cx="13957300" cy="1358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4400" y="3048000"/>
            <a:ext cx="14592300" cy="1765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1790700"/>
            <a:ext cx="4229100" cy="1270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300" y="4927600"/>
            <a:ext cx="4445000" cy="1257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200" y="-12700"/>
            <a:ext cx="87376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1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23000"/>
            <a:ext cx="18288000" cy="1828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333500"/>
            <a:ext cx="7759700" cy="7607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333500"/>
            <a:ext cx="7759700" cy="7607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-12700"/>
            <a:ext cx="11988800" cy="3467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700" y="1816100"/>
            <a:ext cx="14554200" cy="2349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7300" y="6642100"/>
            <a:ext cx="4038600" cy="4610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7000" y="6642100"/>
            <a:ext cx="3390900" cy="5257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00" y="2933700"/>
            <a:ext cx="12865100" cy="3467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400" y="4724400"/>
            <a:ext cx="151384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6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3900" y="330200"/>
            <a:ext cx="2946400" cy="2946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14376400" y="444500"/>
            <a:ext cx="1790700" cy="1790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90600" y="6908800"/>
            <a:ext cx="4622800" cy="462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2057400"/>
            <a:ext cx="13411200" cy="618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73200" y="393700"/>
            <a:ext cx="5588000" cy="6172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-2794000" y="3746500"/>
            <a:ext cx="5588000" cy="6172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420000">
            <a:off x="14935200" y="2070100"/>
            <a:ext cx="4762500" cy="525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7300" y="7797800"/>
            <a:ext cx="5346700" cy="5346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6600" y="1765300"/>
            <a:ext cx="1515110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20000">
            <a:off x="-1600200" y="-1612900"/>
            <a:ext cx="6083300" cy="6197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1240000">
            <a:off x="-1054100" y="6629400"/>
            <a:ext cx="7442200" cy="5816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3800" y="5867400"/>
            <a:ext cx="60833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700" y="-3048000"/>
            <a:ext cx="5524500" cy="4813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6200" y="-1943100"/>
            <a:ext cx="6172200" cy="5765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6800" y="2133600"/>
            <a:ext cx="14490700" cy="6273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00" y="6870700"/>
            <a:ext cx="142113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3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560000">
            <a:off x="-1219200" y="-1943100"/>
            <a:ext cx="5029200" cy="5092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00000">
            <a:off x="13766800" y="-3568700"/>
            <a:ext cx="6172200" cy="5765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7734300"/>
            <a:ext cx="15240000" cy="1612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0" y="7670800"/>
            <a:ext cx="2806700" cy="1943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8039100"/>
            <a:ext cx="3606800" cy="1193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58800" y="1371600"/>
            <a:ext cx="15786100" cy="28448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3898900"/>
            <a:ext cx="15240000" cy="1612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000" y="3873500"/>
            <a:ext cx="2692400" cy="1930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2100" y="4241800"/>
            <a:ext cx="4495800" cy="1193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5803900"/>
            <a:ext cx="15240000" cy="1612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9000" y="5765800"/>
            <a:ext cx="2806700" cy="194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4800" y="6134100"/>
            <a:ext cx="2209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1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0000">
            <a:off x="14046200" y="-3695700"/>
            <a:ext cx="7442200" cy="5816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100" y="-2184400"/>
            <a:ext cx="4686300" cy="4381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8318500"/>
            <a:ext cx="15811500" cy="1397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0" y="3746500"/>
            <a:ext cx="5537200" cy="4152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00" y="8648700"/>
            <a:ext cx="15049500" cy="1231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6900" y="1460500"/>
            <a:ext cx="14058900" cy="2781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9700" y="3721100"/>
            <a:ext cx="5181600" cy="4152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3700" y="3746500"/>
            <a:ext cx="5181600" cy="4152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3900" y="4038600"/>
            <a:ext cx="1727200" cy="128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4800" y="4749800"/>
            <a:ext cx="5232400" cy="2743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09600" y="4089400"/>
            <a:ext cx="2400300" cy="1231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71400" y="4699000"/>
            <a:ext cx="40767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20000">
            <a:off x="-304800" y="-1854200"/>
            <a:ext cx="4419600" cy="4495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">
            <a:off x="14389100" y="8013700"/>
            <a:ext cx="5029200" cy="5105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0940000">
            <a:off x="14427200" y="-2679700"/>
            <a:ext cx="5524500" cy="4813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300" y="5524500"/>
            <a:ext cx="7658100" cy="13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3327400"/>
            <a:ext cx="5829300" cy="5829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79500" y="1181100"/>
            <a:ext cx="17119600" cy="2882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500" y="4178300"/>
            <a:ext cx="4000500" cy="1549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5300" y="6553200"/>
            <a:ext cx="8064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5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140000">
            <a:off x="16459200" y="152400"/>
            <a:ext cx="4838700" cy="4927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1240000">
            <a:off x="-1460500" y="-2679700"/>
            <a:ext cx="5511800" cy="431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1041400"/>
            <a:ext cx="14452600" cy="2781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746500"/>
            <a:ext cx="7416800" cy="2679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1000" y="3810000"/>
            <a:ext cx="7416800" cy="2679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6692900"/>
            <a:ext cx="7416800" cy="2679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000" y="6756400"/>
            <a:ext cx="7416800" cy="2679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8200" y="4203700"/>
            <a:ext cx="6616700" cy="1841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3900" y="4203700"/>
            <a:ext cx="6858000" cy="1930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800" y="7416800"/>
            <a:ext cx="5651500" cy="147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7100" y="7416800"/>
            <a:ext cx="65278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72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20000">
            <a:off x="14058900" y="-139700"/>
            <a:ext cx="6197600" cy="4851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">
            <a:off x="14960600" y="6819900"/>
            <a:ext cx="5524500" cy="4813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20800" y="444500"/>
            <a:ext cx="13246100" cy="1060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600" y="6794500"/>
            <a:ext cx="7874000" cy="139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2565400"/>
            <a:ext cx="8572500" cy="6451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68500" y="63500"/>
            <a:ext cx="17868900" cy="2882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2600" y="5016500"/>
            <a:ext cx="85090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5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04800"/>
            <a:ext cx="17614900" cy="9664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381000000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4572000"/>
            <a:ext cx="15989300" cy="2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2578100"/>
            <a:ext cx="8166100" cy="2984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3900" y="4648200"/>
            <a:ext cx="16637000" cy="5295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801100" y="647700"/>
            <a:ext cx="685800" cy="3771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2400300"/>
            <a:ext cx="47879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78800" y="-7556500"/>
            <a:ext cx="1905000" cy="176403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2209800"/>
            <a:ext cx="15989300" cy="2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0" y="3721100"/>
            <a:ext cx="11938000" cy="157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975100" y="4000500"/>
            <a:ext cx="457200" cy="30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5700" y="4000500"/>
            <a:ext cx="457200" cy="30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978900" y="5549900"/>
            <a:ext cx="342900" cy="330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737600" y="-990600"/>
            <a:ext cx="838200" cy="16002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737600" y="1003300"/>
            <a:ext cx="838200" cy="16002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8204200" y="8166100"/>
            <a:ext cx="1905000" cy="254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6300" y="7721600"/>
            <a:ext cx="4241800" cy="25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0100" y="7912100"/>
            <a:ext cx="4279900" cy="1905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2000" y="6819900"/>
            <a:ext cx="1943100" cy="9652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5700" y="7747000"/>
            <a:ext cx="4241800" cy="25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2200" y="7924800"/>
            <a:ext cx="4597400" cy="1143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44100" y="6858000"/>
            <a:ext cx="1892300" cy="965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381000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2362200" y="1282700"/>
            <a:ext cx="1079500" cy="254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8800" y="317500"/>
            <a:ext cx="5270500" cy="2413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5800" y="419100"/>
            <a:ext cx="2349500" cy="233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78800" y="-7556500"/>
            <a:ext cx="1905000" cy="176403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2209800"/>
            <a:ext cx="15989300" cy="2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900" y="5651500"/>
            <a:ext cx="342900" cy="330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381500" y="-114300"/>
            <a:ext cx="1016000" cy="7480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381500" y="4267200"/>
            <a:ext cx="1016000" cy="74803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800" y="5803900"/>
            <a:ext cx="63881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500" y="3556000"/>
            <a:ext cx="44196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900" y="4406900"/>
            <a:ext cx="6731000" cy="1511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4800" y="6134100"/>
            <a:ext cx="4267200" cy="965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800" y="7023100"/>
            <a:ext cx="6731000" cy="15113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381000000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2362200" y="1282700"/>
            <a:ext cx="1079500" cy="254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07600" y="2857500"/>
            <a:ext cx="6172200" cy="6172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98800" y="317500"/>
            <a:ext cx="6134100" cy="2413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800" y="-88900"/>
            <a:ext cx="2730500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78800" y="-7556500"/>
            <a:ext cx="1905000" cy="176403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2209800"/>
            <a:ext cx="15989300" cy="2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900" y="5651500"/>
            <a:ext cx="342900" cy="330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381500" y="-114300"/>
            <a:ext cx="1016000" cy="7480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381500" y="4267200"/>
            <a:ext cx="1016000" cy="74803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800" y="5803900"/>
            <a:ext cx="63881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800" y="3517900"/>
            <a:ext cx="3937000" cy="965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900" y="4279900"/>
            <a:ext cx="5588000" cy="1892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4800" y="5842000"/>
            <a:ext cx="4635500" cy="965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2900" y="6464300"/>
            <a:ext cx="6731000" cy="22733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381000000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2362200" y="1282700"/>
            <a:ext cx="1079500" cy="254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22000" y="3632200"/>
            <a:ext cx="5080000" cy="5054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98800" y="317500"/>
            <a:ext cx="6400800" cy="2413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800" y="-88900"/>
            <a:ext cx="2730500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78800" y="-7556500"/>
            <a:ext cx="1905000" cy="176403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85750000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2209800"/>
            <a:ext cx="15989300" cy="25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3810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62200" y="1282700"/>
            <a:ext cx="1079500" cy="254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3479800"/>
            <a:ext cx="7480300" cy="43434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600" y="2857500"/>
            <a:ext cx="7150100" cy="621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00" y="368300"/>
            <a:ext cx="2717800" cy="2311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317500"/>
            <a:ext cx="12687300" cy="2413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7975600"/>
            <a:ext cx="42545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32600"/>
            <a:ext cx="5295900" cy="5295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057400"/>
            <a:ext cx="13411200" cy="6184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400" y="330200"/>
            <a:ext cx="12039600" cy="4203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100" y="2667000"/>
            <a:ext cx="15722600" cy="5803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81000" y="-304800"/>
            <a:ext cx="5067300" cy="3911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60000">
            <a:off x="1054100" y="6883400"/>
            <a:ext cx="3771900" cy="1663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-304800"/>
            <a:ext cx="2946400" cy="2946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00200" y="7264400"/>
            <a:ext cx="3962400" cy="4102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00000">
            <a:off x="11963400" y="749300"/>
            <a:ext cx="1473200" cy="1473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0000">
            <a:off x="16192500" y="2235200"/>
            <a:ext cx="1790700" cy="1790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">
            <a:off x="-2349500" y="2946400"/>
            <a:ext cx="5588000" cy="6172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9420000">
            <a:off x="14846300" y="4419600"/>
            <a:ext cx="4762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6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67100"/>
            <a:ext cx="18288000" cy="1828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100" y="1498600"/>
            <a:ext cx="8839200" cy="7607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00" y="190500"/>
            <a:ext cx="8458200" cy="8458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600" y="5473700"/>
            <a:ext cx="3454400" cy="4406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600" y="-431800"/>
            <a:ext cx="8648700" cy="4711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6100" y="2603500"/>
            <a:ext cx="3492500" cy="1828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6100" y="4140200"/>
            <a:ext cx="4787900" cy="1828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6100" y="5689600"/>
            <a:ext cx="2413000" cy="1828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0700" y="7226300"/>
            <a:ext cx="2273300" cy="1828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600000">
            <a:off x="1257300" y="6451600"/>
            <a:ext cx="4000500" cy="4470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5400" y="2616200"/>
            <a:ext cx="1714500" cy="927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3500" y="2501900"/>
            <a:ext cx="1714500" cy="1295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1900" y="4127500"/>
            <a:ext cx="1714500" cy="927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40800" y="4013200"/>
            <a:ext cx="1676400" cy="12954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5400" y="5676900"/>
            <a:ext cx="1714500" cy="927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4300" y="5562600"/>
            <a:ext cx="1676400" cy="12954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1900" y="7213600"/>
            <a:ext cx="1714500" cy="927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53500" y="7099300"/>
            <a:ext cx="16637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23000"/>
            <a:ext cx="18288000" cy="1828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200" y="3606800"/>
            <a:ext cx="9766300" cy="97663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1333500"/>
            <a:ext cx="5854700" cy="7670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600" y="1333500"/>
            <a:ext cx="9766300" cy="7670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0200" y="-304800"/>
            <a:ext cx="11099800" cy="3467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9500" y="1638300"/>
            <a:ext cx="43307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9000" y="1663700"/>
            <a:ext cx="5016500" cy="1270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1000" y="1651000"/>
            <a:ext cx="2921000" cy="927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800" y="1562100"/>
            <a:ext cx="4013200" cy="1270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00" y="2413000"/>
            <a:ext cx="4051300" cy="6680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7800" y="3086100"/>
            <a:ext cx="8737600" cy="463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537200" y="2921000"/>
            <a:ext cx="8089900" cy="808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사용자 지정</PresentationFormat>
  <Paragraphs>0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</cp:revision>
  <dcterms:created xsi:type="dcterms:W3CDTF">2006-08-16T00:00:00Z</dcterms:created>
  <dcterms:modified xsi:type="dcterms:W3CDTF">2024-06-19T00:13:23Z</dcterms:modified>
</cp:coreProperties>
</file>