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41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091" y="683877"/>
            <a:ext cx="3345782" cy="46231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2831" y="1277467"/>
            <a:ext cx="805180" cy="448945"/>
          </a:xfrm>
          <a:custGeom>
            <a:avLst/>
            <a:gdLst/>
            <a:ahLst/>
            <a:cxnLst/>
            <a:rect l="l" t="t" r="r" b="b"/>
            <a:pathLst>
              <a:path w="805180" h="448944">
                <a:moveTo>
                  <a:pt x="229463" y="108153"/>
                </a:moveTo>
                <a:lnTo>
                  <a:pt x="216776" y="69964"/>
                </a:lnTo>
                <a:lnTo>
                  <a:pt x="216242" y="69011"/>
                </a:lnTo>
                <a:lnTo>
                  <a:pt x="212788" y="62801"/>
                </a:lnTo>
                <a:lnTo>
                  <a:pt x="182956" y="34048"/>
                </a:lnTo>
                <a:lnTo>
                  <a:pt x="172148" y="28803"/>
                </a:lnTo>
                <a:lnTo>
                  <a:pt x="172148" y="113893"/>
                </a:lnTo>
                <a:lnTo>
                  <a:pt x="172148" y="153949"/>
                </a:lnTo>
                <a:lnTo>
                  <a:pt x="164426" y="173736"/>
                </a:lnTo>
                <a:lnTo>
                  <a:pt x="149479" y="189179"/>
                </a:lnTo>
                <a:lnTo>
                  <a:pt x="128244" y="198348"/>
                </a:lnTo>
                <a:lnTo>
                  <a:pt x="101219" y="198348"/>
                </a:lnTo>
                <a:lnTo>
                  <a:pt x="79984" y="189179"/>
                </a:lnTo>
                <a:lnTo>
                  <a:pt x="65024" y="173736"/>
                </a:lnTo>
                <a:lnTo>
                  <a:pt x="57302" y="153949"/>
                </a:lnTo>
                <a:lnTo>
                  <a:pt x="57302" y="113893"/>
                </a:lnTo>
                <a:lnTo>
                  <a:pt x="65024" y="93624"/>
                </a:lnTo>
                <a:lnTo>
                  <a:pt x="79984" y="78181"/>
                </a:lnTo>
                <a:lnTo>
                  <a:pt x="101219" y="69011"/>
                </a:lnTo>
                <a:lnTo>
                  <a:pt x="128244" y="69011"/>
                </a:lnTo>
                <a:lnTo>
                  <a:pt x="149479" y="78181"/>
                </a:lnTo>
                <a:lnTo>
                  <a:pt x="164426" y="93624"/>
                </a:lnTo>
                <a:lnTo>
                  <a:pt x="172148" y="113893"/>
                </a:lnTo>
                <a:lnTo>
                  <a:pt x="172148" y="28803"/>
                </a:lnTo>
                <a:lnTo>
                  <a:pt x="130403" y="16535"/>
                </a:lnTo>
                <a:lnTo>
                  <a:pt x="114731" y="16408"/>
                </a:lnTo>
                <a:lnTo>
                  <a:pt x="99047" y="16535"/>
                </a:lnTo>
                <a:lnTo>
                  <a:pt x="54444" y="29959"/>
                </a:lnTo>
                <a:lnTo>
                  <a:pt x="21983" y="56438"/>
                </a:lnTo>
                <a:lnTo>
                  <a:pt x="3225" y="92278"/>
                </a:lnTo>
                <a:lnTo>
                  <a:pt x="0" y="108153"/>
                </a:lnTo>
                <a:lnTo>
                  <a:pt x="0" y="159207"/>
                </a:lnTo>
                <a:lnTo>
                  <a:pt x="12674" y="197383"/>
                </a:lnTo>
                <a:lnTo>
                  <a:pt x="39738" y="228079"/>
                </a:lnTo>
                <a:lnTo>
                  <a:pt x="79641" y="247383"/>
                </a:lnTo>
                <a:lnTo>
                  <a:pt x="114731" y="250939"/>
                </a:lnTo>
                <a:lnTo>
                  <a:pt x="130403" y="250812"/>
                </a:lnTo>
                <a:lnTo>
                  <a:pt x="175006" y="237388"/>
                </a:lnTo>
                <a:lnTo>
                  <a:pt x="207467" y="210908"/>
                </a:lnTo>
                <a:lnTo>
                  <a:pt x="226225" y="175082"/>
                </a:lnTo>
                <a:lnTo>
                  <a:pt x="229463" y="159207"/>
                </a:lnTo>
                <a:lnTo>
                  <a:pt x="229463" y="108153"/>
                </a:lnTo>
                <a:close/>
              </a:path>
              <a:path w="805180" h="448944">
                <a:moveTo>
                  <a:pt x="356501" y="391858"/>
                </a:moveTo>
                <a:lnTo>
                  <a:pt x="127762" y="391858"/>
                </a:lnTo>
                <a:lnTo>
                  <a:pt x="127762" y="294373"/>
                </a:lnTo>
                <a:lnTo>
                  <a:pt x="66471" y="294373"/>
                </a:lnTo>
                <a:lnTo>
                  <a:pt x="66471" y="443979"/>
                </a:lnTo>
                <a:lnTo>
                  <a:pt x="356501" y="443979"/>
                </a:lnTo>
                <a:lnTo>
                  <a:pt x="356501" y="391858"/>
                </a:lnTo>
                <a:close/>
              </a:path>
              <a:path w="805180" h="448944">
                <a:moveTo>
                  <a:pt x="404761" y="119684"/>
                </a:moveTo>
                <a:lnTo>
                  <a:pt x="345884" y="119684"/>
                </a:lnTo>
                <a:lnTo>
                  <a:pt x="345884" y="0"/>
                </a:lnTo>
                <a:lnTo>
                  <a:pt x="285076" y="0"/>
                </a:lnTo>
                <a:lnTo>
                  <a:pt x="285076" y="319468"/>
                </a:lnTo>
                <a:lnTo>
                  <a:pt x="345884" y="319468"/>
                </a:lnTo>
                <a:lnTo>
                  <a:pt x="345884" y="172770"/>
                </a:lnTo>
                <a:lnTo>
                  <a:pt x="404761" y="172770"/>
                </a:lnTo>
                <a:lnTo>
                  <a:pt x="404761" y="119684"/>
                </a:lnTo>
                <a:close/>
              </a:path>
              <a:path w="805180" h="448944">
                <a:moveTo>
                  <a:pt x="621931" y="318020"/>
                </a:moveTo>
                <a:lnTo>
                  <a:pt x="616585" y="274104"/>
                </a:lnTo>
                <a:lnTo>
                  <a:pt x="615657" y="266382"/>
                </a:lnTo>
                <a:lnTo>
                  <a:pt x="600976" y="268655"/>
                </a:lnTo>
                <a:lnTo>
                  <a:pt x="545274" y="273291"/>
                </a:lnTo>
                <a:lnTo>
                  <a:pt x="504659" y="274104"/>
                </a:lnTo>
                <a:lnTo>
                  <a:pt x="492112" y="274104"/>
                </a:lnTo>
                <a:lnTo>
                  <a:pt x="492112" y="41986"/>
                </a:lnTo>
                <a:lnTo>
                  <a:pt x="431304" y="41986"/>
                </a:lnTo>
                <a:lnTo>
                  <a:pt x="431304" y="326707"/>
                </a:lnTo>
                <a:lnTo>
                  <a:pt x="486321" y="326707"/>
                </a:lnTo>
                <a:lnTo>
                  <a:pt x="538238" y="325996"/>
                </a:lnTo>
                <a:lnTo>
                  <a:pt x="579983" y="323964"/>
                </a:lnTo>
                <a:lnTo>
                  <a:pt x="605472" y="321119"/>
                </a:lnTo>
                <a:lnTo>
                  <a:pt x="621931" y="318020"/>
                </a:lnTo>
                <a:close/>
              </a:path>
              <a:path w="805180" h="448944">
                <a:moveTo>
                  <a:pt x="804824" y="0"/>
                </a:moveTo>
                <a:lnTo>
                  <a:pt x="745947" y="0"/>
                </a:lnTo>
                <a:lnTo>
                  <a:pt x="745947" y="144780"/>
                </a:lnTo>
                <a:lnTo>
                  <a:pt x="700582" y="144780"/>
                </a:lnTo>
                <a:lnTo>
                  <a:pt x="700582" y="9169"/>
                </a:lnTo>
                <a:lnTo>
                  <a:pt x="641718" y="9169"/>
                </a:lnTo>
                <a:lnTo>
                  <a:pt x="641718" y="427088"/>
                </a:lnTo>
                <a:lnTo>
                  <a:pt x="700582" y="427088"/>
                </a:lnTo>
                <a:lnTo>
                  <a:pt x="700582" y="197383"/>
                </a:lnTo>
                <a:lnTo>
                  <a:pt x="745947" y="197383"/>
                </a:lnTo>
                <a:lnTo>
                  <a:pt x="745947" y="448805"/>
                </a:lnTo>
                <a:lnTo>
                  <a:pt x="804824" y="448805"/>
                </a:lnTo>
                <a:lnTo>
                  <a:pt x="804824" y="197383"/>
                </a:lnTo>
                <a:lnTo>
                  <a:pt x="804824" y="144780"/>
                </a:lnTo>
                <a:lnTo>
                  <a:pt x="804824" y="0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78578" y="2751480"/>
            <a:ext cx="7005955" cy="946150"/>
            <a:chOff x="278578" y="2751480"/>
            <a:chExt cx="7005955" cy="946150"/>
          </a:xfrm>
        </p:grpSpPr>
        <p:sp>
          <p:nvSpPr>
            <p:cNvPr id="9" name="object 9"/>
            <p:cNvSpPr/>
            <p:nvPr/>
          </p:nvSpPr>
          <p:spPr>
            <a:xfrm>
              <a:off x="278574" y="2751480"/>
              <a:ext cx="7005955" cy="946150"/>
            </a:xfrm>
            <a:custGeom>
              <a:avLst/>
              <a:gdLst/>
              <a:ahLst/>
              <a:cxnLst/>
              <a:rect l="l" t="t" r="r" b="b"/>
              <a:pathLst>
                <a:path w="7005955" h="946150">
                  <a:moveTo>
                    <a:pt x="7005523" y="0"/>
                  </a:moveTo>
                  <a:lnTo>
                    <a:pt x="4879479" y="0"/>
                  </a:lnTo>
                  <a:lnTo>
                    <a:pt x="2570569" y="0"/>
                  </a:lnTo>
                  <a:lnTo>
                    <a:pt x="627418" y="0"/>
                  </a:lnTo>
                  <a:lnTo>
                    <a:pt x="0" y="0"/>
                  </a:lnTo>
                  <a:lnTo>
                    <a:pt x="0" y="945807"/>
                  </a:lnTo>
                  <a:lnTo>
                    <a:pt x="7005523" y="945807"/>
                  </a:lnTo>
                  <a:lnTo>
                    <a:pt x="7005523" y="348957"/>
                  </a:lnTo>
                  <a:lnTo>
                    <a:pt x="7005523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668" y="3161448"/>
              <a:ext cx="236720" cy="122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2989" y="2858998"/>
              <a:ext cx="5829935" cy="749300"/>
            </a:xfrm>
            <a:custGeom>
              <a:avLst/>
              <a:gdLst/>
              <a:ahLst/>
              <a:cxnLst/>
              <a:rect l="l" t="t" r="r" b="b"/>
              <a:pathLst>
                <a:path w="5829934" h="749300">
                  <a:moveTo>
                    <a:pt x="74295" y="536181"/>
                  </a:moveTo>
                  <a:lnTo>
                    <a:pt x="69189" y="532955"/>
                  </a:lnTo>
                  <a:lnTo>
                    <a:pt x="62420" y="528256"/>
                  </a:lnTo>
                  <a:lnTo>
                    <a:pt x="59512" y="526249"/>
                  </a:lnTo>
                  <a:lnTo>
                    <a:pt x="52527" y="521004"/>
                  </a:lnTo>
                  <a:lnTo>
                    <a:pt x="49174" y="517245"/>
                  </a:lnTo>
                  <a:lnTo>
                    <a:pt x="47155" y="513613"/>
                  </a:lnTo>
                  <a:lnTo>
                    <a:pt x="46482" y="509447"/>
                  </a:lnTo>
                  <a:lnTo>
                    <a:pt x="46482" y="496557"/>
                  </a:lnTo>
                  <a:lnTo>
                    <a:pt x="69723" y="496557"/>
                  </a:lnTo>
                  <a:lnTo>
                    <a:pt x="69723" y="482041"/>
                  </a:lnTo>
                  <a:lnTo>
                    <a:pt x="5245" y="482041"/>
                  </a:lnTo>
                  <a:lnTo>
                    <a:pt x="5245" y="496557"/>
                  </a:lnTo>
                  <a:lnTo>
                    <a:pt x="29552" y="496557"/>
                  </a:lnTo>
                  <a:lnTo>
                    <a:pt x="29552" y="512000"/>
                  </a:lnTo>
                  <a:lnTo>
                    <a:pt x="25666" y="519658"/>
                  </a:lnTo>
                  <a:lnTo>
                    <a:pt x="17868" y="526516"/>
                  </a:lnTo>
                  <a:lnTo>
                    <a:pt x="6451" y="535381"/>
                  </a:lnTo>
                  <a:lnTo>
                    <a:pt x="0" y="539673"/>
                  </a:lnTo>
                  <a:lnTo>
                    <a:pt x="9944" y="552170"/>
                  </a:lnTo>
                  <a:lnTo>
                    <a:pt x="15049" y="548678"/>
                  </a:lnTo>
                  <a:lnTo>
                    <a:pt x="24053" y="541832"/>
                  </a:lnTo>
                  <a:lnTo>
                    <a:pt x="28346" y="538340"/>
                  </a:lnTo>
                  <a:lnTo>
                    <a:pt x="33045" y="534708"/>
                  </a:lnTo>
                  <a:lnTo>
                    <a:pt x="38430" y="529463"/>
                  </a:lnTo>
                  <a:lnTo>
                    <a:pt x="38823" y="528256"/>
                  </a:lnTo>
                  <a:lnTo>
                    <a:pt x="38963" y="528256"/>
                  </a:lnTo>
                  <a:lnTo>
                    <a:pt x="65163" y="548271"/>
                  </a:lnTo>
                  <a:lnTo>
                    <a:pt x="74295" y="536181"/>
                  </a:lnTo>
                  <a:close/>
                </a:path>
                <a:path w="5829934" h="749300">
                  <a:moveTo>
                    <a:pt x="103047" y="474256"/>
                  </a:moveTo>
                  <a:lnTo>
                    <a:pt x="86118" y="474256"/>
                  </a:lnTo>
                  <a:lnTo>
                    <a:pt x="86118" y="505955"/>
                  </a:lnTo>
                  <a:lnTo>
                    <a:pt x="66103" y="505955"/>
                  </a:lnTo>
                  <a:lnTo>
                    <a:pt x="66103" y="520471"/>
                  </a:lnTo>
                  <a:lnTo>
                    <a:pt x="86118" y="520471"/>
                  </a:lnTo>
                  <a:lnTo>
                    <a:pt x="86118" y="563194"/>
                  </a:lnTo>
                  <a:lnTo>
                    <a:pt x="103047" y="563194"/>
                  </a:lnTo>
                  <a:lnTo>
                    <a:pt x="103047" y="474256"/>
                  </a:lnTo>
                  <a:close/>
                </a:path>
                <a:path w="5829934" h="749300">
                  <a:moveTo>
                    <a:pt x="105067" y="583336"/>
                  </a:moveTo>
                  <a:lnTo>
                    <a:pt x="40576" y="583336"/>
                  </a:lnTo>
                  <a:lnTo>
                    <a:pt x="40576" y="555929"/>
                  </a:lnTo>
                  <a:lnTo>
                    <a:pt x="23507" y="555929"/>
                  </a:lnTo>
                  <a:lnTo>
                    <a:pt x="23507" y="597852"/>
                  </a:lnTo>
                  <a:lnTo>
                    <a:pt x="105067" y="597852"/>
                  </a:lnTo>
                  <a:lnTo>
                    <a:pt x="105067" y="583336"/>
                  </a:lnTo>
                  <a:close/>
                </a:path>
                <a:path w="5829934" h="749300">
                  <a:moveTo>
                    <a:pt x="189560" y="498030"/>
                  </a:moveTo>
                  <a:lnTo>
                    <a:pt x="186220" y="490512"/>
                  </a:lnTo>
                  <a:lnTo>
                    <a:pt x="185267" y="488353"/>
                  </a:lnTo>
                  <a:lnTo>
                    <a:pt x="176936" y="480834"/>
                  </a:lnTo>
                  <a:lnTo>
                    <a:pt x="173583" y="479539"/>
                  </a:lnTo>
                  <a:lnTo>
                    <a:pt x="173583" y="500989"/>
                  </a:lnTo>
                  <a:lnTo>
                    <a:pt x="173583" y="509587"/>
                  </a:lnTo>
                  <a:lnTo>
                    <a:pt x="171424" y="514146"/>
                  </a:lnTo>
                  <a:lnTo>
                    <a:pt x="167259" y="517779"/>
                  </a:lnTo>
                  <a:lnTo>
                    <a:pt x="161353" y="520065"/>
                  </a:lnTo>
                  <a:lnTo>
                    <a:pt x="153835" y="520065"/>
                  </a:lnTo>
                  <a:lnTo>
                    <a:pt x="147916" y="517779"/>
                  </a:lnTo>
                  <a:lnTo>
                    <a:pt x="143751" y="514146"/>
                  </a:lnTo>
                  <a:lnTo>
                    <a:pt x="141605" y="509587"/>
                  </a:lnTo>
                  <a:lnTo>
                    <a:pt x="141605" y="500989"/>
                  </a:lnTo>
                  <a:lnTo>
                    <a:pt x="143751" y="496417"/>
                  </a:lnTo>
                  <a:lnTo>
                    <a:pt x="147916" y="492798"/>
                  </a:lnTo>
                  <a:lnTo>
                    <a:pt x="153835" y="490512"/>
                  </a:lnTo>
                  <a:lnTo>
                    <a:pt x="161353" y="490512"/>
                  </a:lnTo>
                  <a:lnTo>
                    <a:pt x="167259" y="492798"/>
                  </a:lnTo>
                  <a:lnTo>
                    <a:pt x="171424" y="496417"/>
                  </a:lnTo>
                  <a:lnTo>
                    <a:pt x="173583" y="500989"/>
                  </a:lnTo>
                  <a:lnTo>
                    <a:pt x="173583" y="479539"/>
                  </a:lnTo>
                  <a:lnTo>
                    <a:pt x="165112" y="476262"/>
                  </a:lnTo>
                  <a:lnTo>
                    <a:pt x="150063" y="476262"/>
                  </a:lnTo>
                  <a:lnTo>
                    <a:pt x="138239" y="480834"/>
                  </a:lnTo>
                  <a:lnTo>
                    <a:pt x="129921" y="488353"/>
                  </a:lnTo>
                  <a:lnTo>
                    <a:pt x="125615" y="498030"/>
                  </a:lnTo>
                  <a:lnTo>
                    <a:pt x="125615" y="512546"/>
                  </a:lnTo>
                  <a:lnTo>
                    <a:pt x="129921" y="522211"/>
                  </a:lnTo>
                  <a:lnTo>
                    <a:pt x="138239" y="529742"/>
                  </a:lnTo>
                  <a:lnTo>
                    <a:pt x="150063" y="534301"/>
                  </a:lnTo>
                  <a:lnTo>
                    <a:pt x="165112" y="534301"/>
                  </a:lnTo>
                  <a:lnTo>
                    <a:pt x="176936" y="529742"/>
                  </a:lnTo>
                  <a:lnTo>
                    <a:pt x="185267" y="522211"/>
                  </a:lnTo>
                  <a:lnTo>
                    <a:pt x="186220" y="520065"/>
                  </a:lnTo>
                  <a:lnTo>
                    <a:pt x="189560" y="512546"/>
                  </a:lnTo>
                  <a:lnTo>
                    <a:pt x="189560" y="498030"/>
                  </a:lnTo>
                  <a:close/>
                </a:path>
                <a:path w="5829934" h="749300">
                  <a:moveTo>
                    <a:pt x="225437" y="474256"/>
                  </a:moveTo>
                  <a:lnTo>
                    <a:pt x="208508" y="474256"/>
                  </a:lnTo>
                  <a:lnTo>
                    <a:pt x="208508" y="536321"/>
                  </a:lnTo>
                  <a:lnTo>
                    <a:pt x="225437" y="536321"/>
                  </a:lnTo>
                  <a:lnTo>
                    <a:pt x="225437" y="474256"/>
                  </a:lnTo>
                  <a:close/>
                </a:path>
                <a:path w="5829934" h="749300">
                  <a:moveTo>
                    <a:pt x="229196" y="586968"/>
                  </a:moveTo>
                  <a:lnTo>
                    <a:pt x="163499" y="586968"/>
                  </a:lnTo>
                  <a:lnTo>
                    <a:pt x="163499" y="577570"/>
                  </a:lnTo>
                  <a:lnTo>
                    <a:pt x="225437" y="577570"/>
                  </a:lnTo>
                  <a:lnTo>
                    <a:pt x="225437" y="541959"/>
                  </a:lnTo>
                  <a:lnTo>
                    <a:pt x="146443" y="541959"/>
                  </a:lnTo>
                  <a:lnTo>
                    <a:pt x="146443" y="555396"/>
                  </a:lnTo>
                  <a:lnTo>
                    <a:pt x="209042" y="555396"/>
                  </a:lnTo>
                  <a:lnTo>
                    <a:pt x="209042" y="564807"/>
                  </a:lnTo>
                  <a:lnTo>
                    <a:pt x="147116" y="564807"/>
                  </a:lnTo>
                  <a:lnTo>
                    <a:pt x="147116" y="600405"/>
                  </a:lnTo>
                  <a:lnTo>
                    <a:pt x="229196" y="600405"/>
                  </a:lnTo>
                  <a:lnTo>
                    <a:pt x="229196" y="586968"/>
                  </a:lnTo>
                  <a:close/>
                </a:path>
                <a:path w="5829934" h="749300">
                  <a:moveTo>
                    <a:pt x="308597" y="556475"/>
                  </a:moveTo>
                  <a:lnTo>
                    <a:pt x="304304" y="552170"/>
                  </a:lnTo>
                  <a:lnTo>
                    <a:pt x="294754" y="541959"/>
                  </a:lnTo>
                  <a:lnTo>
                    <a:pt x="294551" y="541693"/>
                  </a:lnTo>
                  <a:lnTo>
                    <a:pt x="290995" y="537260"/>
                  </a:lnTo>
                  <a:lnTo>
                    <a:pt x="283337" y="500722"/>
                  </a:lnTo>
                  <a:lnTo>
                    <a:pt x="302552" y="500722"/>
                  </a:lnTo>
                  <a:lnTo>
                    <a:pt x="302552" y="486206"/>
                  </a:lnTo>
                  <a:lnTo>
                    <a:pt x="246799" y="486206"/>
                  </a:lnTo>
                  <a:lnTo>
                    <a:pt x="246799" y="500722"/>
                  </a:lnTo>
                  <a:lnTo>
                    <a:pt x="266814" y="500722"/>
                  </a:lnTo>
                  <a:lnTo>
                    <a:pt x="266814" y="520471"/>
                  </a:lnTo>
                  <a:lnTo>
                    <a:pt x="245452" y="554050"/>
                  </a:lnTo>
                  <a:lnTo>
                    <a:pt x="241287" y="558088"/>
                  </a:lnTo>
                  <a:lnTo>
                    <a:pt x="252437" y="569239"/>
                  </a:lnTo>
                  <a:lnTo>
                    <a:pt x="275678" y="541693"/>
                  </a:lnTo>
                  <a:lnTo>
                    <a:pt x="275818" y="541693"/>
                  </a:lnTo>
                  <a:lnTo>
                    <a:pt x="297446" y="566953"/>
                  </a:lnTo>
                  <a:lnTo>
                    <a:pt x="308597" y="556475"/>
                  </a:lnTo>
                  <a:close/>
                </a:path>
                <a:path w="5829934" h="749300">
                  <a:moveTo>
                    <a:pt x="327672" y="476808"/>
                  </a:moveTo>
                  <a:lnTo>
                    <a:pt x="311556" y="476808"/>
                  </a:lnTo>
                  <a:lnTo>
                    <a:pt x="311556" y="514959"/>
                  </a:lnTo>
                  <a:lnTo>
                    <a:pt x="296240" y="514959"/>
                  </a:lnTo>
                  <a:lnTo>
                    <a:pt x="296240" y="529742"/>
                  </a:lnTo>
                  <a:lnTo>
                    <a:pt x="311556" y="529742"/>
                  </a:lnTo>
                  <a:lnTo>
                    <a:pt x="311556" y="593153"/>
                  </a:lnTo>
                  <a:lnTo>
                    <a:pt x="327672" y="593153"/>
                  </a:lnTo>
                  <a:lnTo>
                    <a:pt x="327672" y="476808"/>
                  </a:lnTo>
                  <a:close/>
                </a:path>
                <a:path w="5829934" h="749300">
                  <a:moveTo>
                    <a:pt x="352793" y="474256"/>
                  </a:moveTo>
                  <a:lnTo>
                    <a:pt x="336677" y="474256"/>
                  </a:lnTo>
                  <a:lnTo>
                    <a:pt x="336677" y="599198"/>
                  </a:lnTo>
                  <a:lnTo>
                    <a:pt x="352793" y="599198"/>
                  </a:lnTo>
                  <a:lnTo>
                    <a:pt x="352793" y="474256"/>
                  </a:lnTo>
                  <a:close/>
                </a:path>
                <a:path w="5829934" h="749300">
                  <a:moveTo>
                    <a:pt x="369722" y="25120"/>
                  </a:moveTo>
                  <a:lnTo>
                    <a:pt x="366382" y="17602"/>
                  </a:lnTo>
                  <a:lnTo>
                    <a:pt x="365429" y="15443"/>
                  </a:lnTo>
                  <a:lnTo>
                    <a:pt x="357098" y="7924"/>
                  </a:lnTo>
                  <a:lnTo>
                    <a:pt x="353745" y="6629"/>
                  </a:lnTo>
                  <a:lnTo>
                    <a:pt x="353745" y="28079"/>
                  </a:lnTo>
                  <a:lnTo>
                    <a:pt x="353745" y="36677"/>
                  </a:lnTo>
                  <a:lnTo>
                    <a:pt x="351586" y="41236"/>
                  </a:lnTo>
                  <a:lnTo>
                    <a:pt x="347421" y="44869"/>
                  </a:lnTo>
                  <a:lnTo>
                    <a:pt x="341515" y="47155"/>
                  </a:lnTo>
                  <a:lnTo>
                    <a:pt x="333984" y="47155"/>
                  </a:lnTo>
                  <a:lnTo>
                    <a:pt x="328079" y="44869"/>
                  </a:lnTo>
                  <a:lnTo>
                    <a:pt x="323913" y="41236"/>
                  </a:lnTo>
                  <a:lnTo>
                    <a:pt x="321767" y="36677"/>
                  </a:lnTo>
                  <a:lnTo>
                    <a:pt x="321767" y="28079"/>
                  </a:lnTo>
                  <a:lnTo>
                    <a:pt x="323913" y="23507"/>
                  </a:lnTo>
                  <a:lnTo>
                    <a:pt x="328079" y="19875"/>
                  </a:lnTo>
                  <a:lnTo>
                    <a:pt x="333984" y="17602"/>
                  </a:lnTo>
                  <a:lnTo>
                    <a:pt x="341515" y="17602"/>
                  </a:lnTo>
                  <a:lnTo>
                    <a:pt x="347421" y="19875"/>
                  </a:lnTo>
                  <a:lnTo>
                    <a:pt x="351586" y="23507"/>
                  </a:lnTo>
                  <a:lnTo>
                    <a:pt x="353745" y="28079"/>
                  </a:lnTo>
                  <a:lnTo>
                    <a:pt x="353745" y="6629"/>
                  </a:lnTo>
                  <a:lnTo>
                    <a:pt x="345274" y="3352"/>
                  </a:lnTo>
                  <a:lnTo>
                    <a:pt x="330225" y="3352"/>
                  </a:lnTo>
                  <a:lnTo>
                    <a:pt x="318401" y="7924"/>
                  </a:lnTo>
                  <a:lnTo>
                    <a:pt x="310083" y="15443"/>
                  </a:lnTo>
                  <a:lnTo>
                    <a:pt x="305777" y="25120"/>
                  </a:lnTo>
                  <a:lnTo>
                    <a:pt x="305777" y="39636"/>
                  </a:lnTo>
                  <a:lnTo>
                    <a:pt x="310083" y="49301"/>
                  </a:lnTo>
                  <a:lnTo>
                    <a:pt x="318401" y="56832"/>
                  </a:lnTo>
                  <a:lnTo>
                    <a:pt x="330225" y="61391"/>
                  </a:lnTo>
                  <a:lnTo>
                    <a:pt x="345274" y="61391"/>
                  </a:lnTo>
                  <a:lnTo>
                    <a:pt x="357098" y="56832"/>
                  </a:lnTo>
                  <a:lnTo>
                    <a:pt x="365429" y="49301"/>
                  </a:lnTo>
                  <a:lnTo>
                    <a:pt x="366382" y="47155"/>
                  </a:lnTo>
                  <a:lnTo>
                    <a:pt x="369722" y="39636"/>
                  </a:lnTo>
                  <a:lnTo>
                    <a:pt x="369722" y="25120"/>
                  </a:lnTo>
                  <a:close/>
                </a:path>
                <a:path w="5829934" h="749300">
                  <a:moveTo>
                    <a:pt x="405599" y="1346"/>
                  </a:moveTo>
                  <a:lnTo>
                    <a:pt x="388670" y="1346"/>
                  </a:lnTo>
                  <a:lnTo>
                    <a:pt x="388670" y="63411"/>
                  </a:lnTo>
                  <a:lnTo>
                    <a:pt x="405599" y="63411"/>
                  </a:lnTo>
                  <a:lnTo>
                    <a:pt x="405599" y="1346"/>
                  </a:lnTo>
                  <a:close/>
                </a:path>
                <a:path w="5829934" h="749300">
                  <a:moveTo>
                    <a:pt x="409359" y="114058"/>
                  </a:moveTo>
                  <a:lnTo>
                    <a:pt x="343662" y="114058"/>
                  </a:lnTo>
                  <a:lnTo>
                    <a:pt x="343662" y="104660"/>
                  </a:lnTo>
                  <a:lnTo>
                    <a:pt x="405599" y="104660"/>
                  </a:lnTo>
                  <a:lnTo>
                    <a:pt x="405599" y="69049"/>
                  </a:lnTo>
                  <a:lnTo>
                    <a:pt x="326605" y="69049"/>
                  </a:lnTo>
                  <a:lnTo>
                    <a:pt x="326605" y="82486"/>
                  </a:lnTo>
                  <a:lnTo>
                    <a:pt x="389204" y="82486"/>
                  </a:lnTo>
                  <a:lnTo>
                    <a:pt x="389204" y="91897"/>
                  </a:lnTo>
                  <a:lnTo>
                    <a:pt x="327279" y="91897"/>
                  </a:lnTo>
                  <a:lnTo>
                    <a:pt x="327279" y="127495"/>
                  </a:lnTo>
                  <a:lnTo>
                    <a:pt x="409359" y="127495"/>
                  </a:lnTo>
                  <a:lnTo>
                    <a:pt x="409359" y="114058"/>
                  </a:lnTo>
                  <a:close/>
                </a:path>
                <a:path w="5829934" h="749300">
                  <a:moveTo>
                    <a:pt x="487959" y="7391"/>
                  </a:moveTo>
                  <a:lnTo>
                    <a:pt x="471297" y="7391"/>
                  </a:lnTo>
                  <a:lnTo>
                    <a:pt x="471297" y="27000"/>
                  </a:lnTo>
                  <a:lnTo>
                    <a:pt x="471297" y="41236"/>
                  </a:lnTo>
                  <a:lnTo>
                    <a:pt x="471297" y="57772"/>
                  </a:lnTo>
                  <a:lnTo>
                    <a:pt x="445503" y="57772"/>
                  </a:lnTo>
                  <a:lnTo>
                    <a:pt x="445503" y="41236"/>
                  </a:lnTo>
                  <a:lnTo>
                    <a:pt x="471297" y="41236"/>
                  </a:lnTo>
                  <a:lnTo>
                    <a:pt x="471297" y="27000"/>
                  </a:lnTo>
                  <a:lnTo>
                    <a:pt x="445503" y="27000"/>
                  </a:lnTo>
                  <a:lnTo>
                    <a:pt x="445503" y="7391"/>
                  </a:lnTo>
                  <a:lnTo>
                    <a:pt x="428840" y="7391"/>
                  </a:lnTo>
                  <a:lnTo>
                    <a:pt x="428840" y="72009"/>
                  </a:lnTo>
                  <a:lnTo>
                    <a:pt x="487959" y="72009"/>
                  </a:lnTo>
                  <a:lnTo>
                    <a:pt x="487959" y="57772"/>
                  </a:lnTo>
                  <a:lnTo>
                    <a:pt x="487959" y="41236"/>
                  </a:lnTo>
                  <a:lnTo>
                    <a:pt x="487959" y="27000"/>
                  </a:lnTo>
                  <a:lnTo>
                    <a:pt x="487959" y="7391"/>
                  </a:lnTo>
                  <a:close/>
                </a:path>
                <a:path w="5829934" h="749300">
                  <a:moveTo>
                    <a:pt x="526110" y="110426"/>
                  </a:moveTo>
                  <a:lnTo>
                    <a:pt x="462432" y="110426"/>
                  </a:lnTo>
                  <a:lnTo>
                    <a:pt x="462432" y="84099"/>
                  </a:lnTo>
                  <a:lnTo>
                    <a:pt x="445363" y="84099"/>
                  </a:lnTo>
                  <a:lnTo>
                    <a:pt x="445363" y="124942"/>
                  </a:lnTo>
                  <a:lnTo>
                    <a:pt x="526110" y="124942"/>
                  </a:lnTo>
                  <a:lnTo>
                    <a:pt x="526110" y="110426"/>
                  </a:lnTo>
                  <a:close/>
                </a:path>
                <a:path w="5829934" h="749300">
                  <a:moveTo>
                    <a:pt x="539546" y="35191"/>
                  </a:moveTo>
                  <a:lnTo>
                    <a:pt x="523151" y="35191"/>
                  </a:lnTo>
                  <a:lnTo>
                    <a:pt x="523151" y="1346"/>
                  </a:lnTo>
                  <a:lnTo>
                    <a:pt x="506222" y="1346"/>
                  </a:lnTo>
                  <a:lnTo>
                    <a:pt x="506222" y="90284"/>
                  </a:lnTo>
                  <a:lnTo>
                    <a:pt x="523151" y="90284"/>
                  </a:lnTo>
                  <a:lnTo>
                    <a:pt x="523151" y="49974"/>
                  </a:lnTo>
                  <a:lnTo>
                    <a:pt x="539546" y="49974"/>
                  </a:lnTo>
                  <a:lnTo>
                    <a:pt x="539546" y="35191"/>
                  </a:lnTo>
                  <a:close/>
                </a:path>
                <a:path w="5829934" h="749300">
                  <a:moveTo>
                    <a:pt x="612089" y="48501"/>
                  </a:moveTo>
                  <a:lnTo>
                    <a:pt x="610247" y="45008"/>
                  </a:lnTo>
                  <a:lnTo>
                    <a:pt x="608063" y="40843"/>
                  </a:lnTo>
                  <a:lnTo>
                    <a:pt x="600532" y="35064"/>
                  </a:lnTo>
                  <a:lnTo>
                    <a:pt x="596099" y="33718"/>
                  </a:lnTo>
                  <a:lnTo>
                    <a:pt x="596099" y="50647"/>
                  </a:lnTo>
                  <a:lnTo>
                    <a:pt x="596099" y="59512"/>
                  </a:lnTo>
                  <a:lnTo>
                    <a:pt x="589254" y="65151"/>
                  </a:lnTo>
                  <a:lnTo>
                    <a:pt x="575818" y="65151"/>
                  </a:lnTo>
                  <a:lnTo>
                    <a:pt x="568960" y="59512"/>
                  </a:lnTo>
                  <a:lnTo>
                    <a:pt x="568960" y="50647"/>
                  </a:lnTo>
                  <a:lnTo>
                    <a:pt x="575818" y="45008"/>
                  </a:lnTo>
                  <a:lnTo>
                    <a:pt x="589254" y="45008"/>
                  </a:lnTo>
                  <a:lnTo>
                    <a:pt x="596099" y="50647"/>
                  </a:lnTo>
                  <a:lnTo>
                    <a:pt x="596099" y="33718"/>
                  </a:lnTo>
                  <a:lnTo>
                    <a:pt x="589521" y="31699"/>
                  </a:lnTo>
                  <a:lnTo>
                    <a:pt x="575551" y="31699"/>
                  </a:lnTo>
                  <a:lnTo>
                    <a:pt x="564527" y="35064"/>
                  </a:lnTo>
                  <a:lnTo>
                    <a:pt x="557009" y="40843"/>
                  </a:lnTo>
                  <a:lnTo>
                    <a:pt x="552983" y="48501"/>
                  </a:lnTo>
                  <a:lnTo>
                    <a:pt x="552983" y="61658"/>
                  </a:lnTo>
                  <a:lnTo>
                    <a:pt x="557009" y="69316"/>
                  </a:lnTo>
                  <a:lnTo>
                    <a:pt x="564527" y="75095"/>
                  </a:lnTo>
                  <a:lnTo>
                    <a:pt x="575551" y="78460"/>
                  </a:lnTo>
                  <a:lnTo>
                    <a:pt x="589521" y="78460"/>
                  </a:lnTo>
                  <a:lnTo>
                    <a:pt x="600532" y="75095"/>
                  </a:lnTo>
                  <a:lnTo>
                    <a:pt x="608063" y="69316"/>
                  </a:lnTo>
                  <a:lnTo>
                    <a:pt x="610247" y="65151"/>
                  </a:lnTo>
                  <a:lnTo>
                    <a:pt x="612089" y="61658"/>
                  </a:lnTo>
                  <a:lnTo>
                    <a:pt x="612089" y="48501"/>
                  </a:lnTo>
                  <a:close/>
                </a:path>
                <a:path w="5829934" h="749300">
                  <a:moveTo>
                    <a:pt x="618667" y="13436"/>
                  </a:moveTo>
                  <a:lnTo>
                    <a:pt x="590867" y="13436"/>
                  </a:lnTo>
                  <a:lnTo>
                    <a:pt x="590867" y="0"/>
                  </a:lnTo>
                  <a:lnTo>
                    <a:pt x="573938" y="0"/>
                  </a:lnTo>
                  <a:lnTo>
                    <a:pt x="573938" y="13436"/>
                  </a:lnTo>
                  <a:lnTo>
                    <a:pt x="546658" y="13436"/>
                  </a:lnTo>
                  <a:lnTo>
                    <a:pt x="546658" y="27673"/>
                  </a:lnTo>
                  <a:lnTo>
                    <a:pt x="618667" y="27673"/>
                  </a:lnTo>
                  <a:lnTo>
                    <a:pt x="618667" y="13436"/>
                  </a:lnTo>
                  <a:close/>
                </a:path>
                <a:path w="5829934" h="749300">
                  <a:moveTo>
                    <a:pt x="649973" y="1346"/>
                  </a:moveTo>
                  <a:lnTo>
                    <a:pt x="633183" y="1346"/>
                  </a:lnTo>
                  <a:lnTo>
                    <a:pt x="633183" y="31572"/>
                  </a:lnTo>
                  <a:lnTo>
                    <a:pt x="617867" y="31572"/>
                  </a:lnTo>
                  <a:lnTo>
                    <a:pt x="617867" y="45948"/>
                  </a:lnTo>
                  <a:lnTo>
                    <a:pt x="633183" y="45948"/>
                  </a:lnTo>
                  <a:lnTo>
                    <a:pt x="633183" y="55346"/>
                  </a:lnTo>
                  <a:lnTo>
                    <a:pt x="617867" y="55346"/>
                  </a:lnTo>
                  <a:lnTo>
                    <a:pt x="617867" y="69723"/>
                  </a:lnTo>
                  <a:lnTo>
                    <a:pt x="633183" y="69723"/>
                  </a:lnTo>
                  <a:lnTo>
                    <a:pt x="633183" y="80073"/>
                  </a:lnTo>
                  <a:lnTo>
                    <a:pt x="649973" y="80073"/>
                  </a:lnTo>
                  <a:lnTo>
                    <a:pt x="649973" y="1346"/>
                  </a:lnTo>
                  <a:close/>
                </a:path>
                <a:path w="5829934" h="749300">
                  <a:moveTo>
                    <a:pt x="650379" y="98742"/>
                  </a:moveTo>
                  <a:lnTo>
                    <a:pt x="648373" y="95923"/>
                  </a:lnTo>
                  <a:lnTo>
                    <a:pt x="644740" y="90817"/>
                  </a:lnTo>
                  <a:lnTo>
                    <a:pt x="634390" y="85178"/>
                  </a:lnTo>
                  <a:lnTo>
                    <a:pt x="633857" y="85064"/>
                  </a:lnTo>
                  <a:lnTo>
                    <a:pt x="633857" y="103174"/>
                  </a:lnTo>
                  <a:lnTo>
                    <a:pt x="633857" y="109093"/>
                  </a:lnTo>
                  <a:lnTo>
                    <a:pt x="630491" y="112445"/>
                  </a:lnTo>
                  <a:lnTo>
                    <a:pt x="624446" y="114871"/>
                  </a:lnTo>
                  <a:lnTo>
                    <a:pt x="616115" y="116344"/>
                  </a:lnTo>
                  <a:lnTo>
                    <a:pt x="606183" y="116344"/>
                  </a:lnTo>
                  <a:lnTo>
                    <a:pt x="597852" y="114871"/>
                  </a:lnTo>
                  <a:lnTo>
                    <a:pt x="591807" y="112445"/>
                  </a:lnTo>
                  <a:lnTo>
                    <a:pt x="588441" y="109093"/>
                  </a:lnTo>
                  <a:lnTo>
                    <a:pt x="588441" y="103174"/>
                  </a:lnTo>
                  <a:lnTo>
                    <a:pt x="591807" y="99822"/>
                  </a:lnTo>
                  <a:lnTo>
                    <a:pt x="597852" y="97396"/>
                  </a:lnTo>
                  <a:lnTo>
                    <a:pt x="606183" y="95923"/>
                  </a:lnTo>
                  <a:lnTo>
                    <a:pt x="616115" y="95923"/>
                  </a:lnTo>
                  <a:lnTo>
                    <a:pt x="624446" y="97396"/>
                  </a:lnTo>
                  <a:lnTo>
                    <a:pt x="630491" y="99822"/>
                  </a:lnTo>
                  <a:lnTo>
                    <a:pt x="633857" y="103174"/>
                  </a:lnTo>
                  <a:lnTo>
                    <a:pt x="633857" y="85064"/>
                  </a:lnTo>
                  <a:lnTo>
                    <a:pt x="620014" y="82080"/>
                  </a:lnTo>
                  <a:lnTo>
                    <a:pt x="602284" y="82080"/>
                  </a:lnTo>
                  <a:lnTo>
                    <a:pt x="587908" y="85178"/>
                  </a:lnTo>
                  <a:lnTo>
                    <a:pt x="577557" y="90817"/>
                  </a:lnTo>
                  <a:lnTo>
                    <a:pt x="571919" y="98742"/>
                  </a:lnTo>
                  <a:lnTo>
                    <a:pt x="571919" y="113525"/>
                  </a:lnTo>
                  <a:lnTo>
                    <a:pt x="577557" y="121450"/>
                  </a:lnTo>
                  <a:lnTo>
                    <a:pt x="587908" y="127088"/>
                  </a:lnTo>
                  <a:lnTo>
                    <a:pt x="602284" y="130175"/>
                  </a:lnTo>
                  <a:lnTo>
                    <a:pt x="620014" y="130175"/>
                  </a:lnTo>
                  <a:lnTo>
                    <a:pt x="634390" y="127088"/>
                  </a:lnTo>
                  <a:lnTo>
                    <a:pt x="644740" y="121450"/>
                  </a:lnTo>
                  <a:lnTo>
                    <a:pt x="648373" y="116344"/>
                  </a:lnTo>
                  <a:lnTo>
                    <a:pt x="650379" y="113525"/>
                  </a:lnTo>
                  <a:lnTo>
                    <a:pt x="650379" y="98742"/>
                  </a:lnTo>
                  <a:close/>
                </a:path>
                <a:path w="5829934" h="749300">
                  <a:moveTo>
                    <a:pt x="736498" y="25120"/>
                  </a:moveTo>
                  <a:lnTo>
                    <a:pt x="733158" y="17602"/>
                  </a:lnTo>
                  <a:lnTo>
                    <a:pt x="732193" y="15443"/>
                  </a:lnTo>
                  <a:lnTo>
                    <a:pt x="723861" y="7924"/>
                  </a:lnTo>
                  <a:lnTo>
                    <a:pt x="720509" y="6629"/>
                  </a:lnTo>
                  <a:lnTo>
                    <a:pt x="720509" y="28079"/>
                  </a:lnTo>
                  <a:lnTo>
                    <a:pt x="720509" y="36677"/>
                  </a:lnTo>
                  <a:lnTo>
                    <a:pt x="718362" y="41236"/>
                  </a:lnTo>
                  <a:lnTo>
                    <a:pt x="714197" y="44869"/>
                  </a:lnTo>
                  <a:lnTo>
                    <a:pt x="708279" y="47155"/>
                  </a:lnTo>
                  <a:lnTo>
                    <a:pt x="700760" y="47155"/>
                  </a:lnTo>
                  <a:lnTo>
                    <a:pt x="694842" y="44869"/>
                  </a:lnTo>
                  <a:lnTo>
                    <a:pt x="690689" y="41236"/>
                  </a:lnTo>
                  <a:lnTo>
                    <a:pt x="688530" y="36677"/>
                  </a:lnTo>
                  <a:lnTo>
                    <a:pt x="688530" y="28079"/>
                  </a:lnTo>
                  <a:lnTo>
                    <a:pt x="690689" y="23507"/>
                  </a:lnTo>
                  <a:lnTo>
                    <a:pt x="694842" y="19875"/>
                  </a:lnTo>
                  <a:lnTo>
                    <a:pt x="700760" y="17602"/>
                  </a:lnTo>
                  <a:lnTo>
                    <a:pt x="708279" y="17602"/>
                  </a:lnTo>
                  <a:lnTo>
                    <a:pt x="714197" y="19875"/>
                  </a:lnTo>
                  <a:lnTo>
                    <a:pt x="718362" y="23507"/>
                  </a:lnTo>
                  <a:lnTo>
                    <a:pt x="720509" y="28079"/>
                  </a:lnTo>
                  <a:lnTo>
                    <a:pt x="720509" y="6629"/>
                  </a:lnTo>
                  <a:lnTo>
                    <a:pt x="712050" y="3352"/>
                  </a:lnTo>
                  <a:lnTo>
                    <a:pt x="697001" y="3352"/>
                  </a:lnTo>
                  <a:lnTo>
                    <a:pt x="685177" y="7924"/>
                  </a:lnTo>
                  <a:lnTo>
                    <a:pt x="676846" y="15443"/>
                  </a:lnTo>
                  <a:lnTo>
                    <a:pt x="672541" y="25120"/>
                  </a:lnTo>
                  <a:lnTo>
                    <a:pt x="672541" y="39636"/>
                  </a:lnTo>
                  <a:lnTo>
                    <a:pt x="676846" y="49301"/>
                  </a:lnTo>
                  <a:lnTo>
                    <a:pt x="685177" y="56832"/>
                  </a:lnTo>
                  <a:lnTo>
                    <a:pt x="697001" y="61391"/>
                  </a:lnTo>
                  <a:lnTo>
                    <a:pt x="712050" y="61391"/>
                  </a:lnTo>
                  <a:lnTo>
                    <a:pt x="723861" y="56832"/>
                  </a:lnTo>
                  <a:lnTo>
                    <a:pt x="732193" y="49301"/>
                  </a:lnTo>
                  <a:lnTo>
                    <a:pt x="733158" y="47155"/>
                  </a:lnTo>
                  <a:lnTo>
                    <a:pt x="736498" y="39636"/>
                  </a:lnTo>
                  <a:lnTo>
                    <a:pt x="736498" y="25120"/>
                  </a:lnTo>
                  <a:close/>
                </a:path>
                <a:path w="5829934" h="749300">
                  <a:moveTo>
                    <a:pt x="772363" y="1346"/>
                  </a:moveTo>
                  <a:lnTo>
                    <a:pt x="755434" y="1346"/>
                  </a:lnTo>
                  <a:lnTo>
                    <a:pt x="755434" y="63411"/>
                  </a:lnTo>
                  <a:lnTo>
                    <a:pt x="772363" y="63411"/>
                  </a:lnTo>
                  <a:lnTo>
                    <a:pt x="772363" y="1346"/>
                  </a:lnTo>
                  <a:close/>
                </a:path>
                <a:path w="5829934" h="749300">
                  <a:moveTo>
                    <a:pt x="776122" y="114058"/>
                  </a:moveTo>
                  <a:lnTo>
                    <a:pt x="710438" y="114058"/>
                  </a:lnTo>
                  <a:lnTo>
                    <a:pt x="710438" y="104660"/>
                  </a:lnTo>
                  <a:lnTo>
                    <a:pt x="772363" y="104660"/>
                  </a:lnTo>
                  <a:lnTo>
                    <a:pt x="772363" y="69049"/>
                  </a:lnTo>
                  <a:lnTo>
                    <a:pt x="693369" y="69049"/>
                  </a:lnTo>
                  <a:lnTo>
                    <a:pt x="693369" y="82486"/>
                  </a:lnTo>
                  <a:lnTo>
                    <a:pt x="755980" y="82486"/>
                  </a:lnTo>
                  <a:lnTo>
                    <a:pt x="755980" y="91897"/>
                  </a:lnTo>
                  <a:lnTo>
                    <a:pt x="694042" y="91897"/>
                  </a:lnTo>
                  <a:lnTo>
                    <a:pt x="694042" y="127495"/>
                  </a:lnTo>
                  <a:lnTo>
                    <a:pt x="776122" y="127495"/>
                  </a:lnTo>
                  <a:lnTo>
                    <a:pt x="776122" y="114058"/>
                  </a:lnTo>
                  <a:close/>
                </a:path>
                <a:path w="5829934" h="749300">
                  <a:moveTo>
                    <a:pt x="866013" y="84505"/>
                  </a:moveTo>
                  <a:lnTo>
                    <a:pt x="860907" y="79933"/>
                  </a:lnTo>
                  <a:lnTo>
                    <a:pt x="850823" y="69989"/>
                  </a:lnTo>
                  <a:lnTo>
                    <a:pt x="848614" y="67576"/>
                  </a:lnTo>
                  <a:lnTo>
                    <a:pt x="846531" y="65290"/>
                  </a:lnTo>
                  <a:lnTo>
                    <a:pt x="843432" y="62064"/>
                  </a:lnTo>
                  <a:lnTo>
                    <a:pt x="839673" y="56426"/>
                  </a:lnTo>
                  <a:lnTo>
                    <a:pt x="837653" y="50787"/>
                  </a:lnTo>
                  <a:lnTo>
                    <a:pt x="836891" y="44742"/>
                  </a:lnTo>
                  <a:lnTo>
                    <a:pt x="836853" y="26733"/>
                  </a:lnTo>
                  <a:lnTo>
                    <a:pt x="860907" y="26733"/>
                  </a:lnTo>
                  <a:lnTo>
                    <a:pt x="860907" y="12230"/>
                  </a:lnTo>
                  <a:lnTo>
                    <a:pt x="794537" y="12230"/>
                  </a:lnTo>
                  <a:lnTo>
                    <a:pt x="794537" y="26733"/>
                  </a:lnTo>
                  <a:lnTo>
                    <a:pt x="819658" y="26733"/>
                  </a:lnTo>
                  <a:lnTo>
                    <a:pt x="819658" y="44742"/>
                  </a:lnTo>
                  <a:lnTo>
                    <a:pt x="795934" y="79895"/>
                  </a:lnTo>
                  <a:lnTo>
                    <a:pt x="789432" y="85712"/>
                  </a:lnTo>
                  <a:lnTo>
                    <a:pt x="800582" y="97129"/>
                  </a:lnTo>
                  <a:lnTo>
                    <a:pt x="827316" y="69456"/>
                  </a:lnTo>
                  <a:lnTo>
                    <a:pt x="828255" y="67576"/>
                  </a:lnTo>
                  <a:lnTo>
                    <a:pt x="828522" y="67576"/>
                  </a:lnTo>
                  <a:lnTo>
                    <a:pt x="829195" y="69189"/>
                  </a:lnTo>
                  <a:lnTo>
                    <a:pt x="834567" y="75501"/>
                  </a:lnTo>
                  <a:lnTo>
                    <a:pt x="838466" y="79400"/>
                  </a:lnTo>
                  <a:lnTo>
                    <a:pt x="842225" y="83299"/>
                  </a:lnTo>
                  <a:lnTo>
                    <a:pt x="850823" y="91757"/>
                  </a:lnTo>
                  <a:lnTo>
                    <a:pt x="855129" y="95783"/>
                  </a:lnTo>
                  <a:lnTo>
                    <a:pt x="866013" y="84505"/>
                  </a:lnTo>
                  <a:close/>
                </a:path>
                <a:path w="5829934" h="749300">
                  <a:moveTo>
                    <a:pt x="907122" y="46215"/>
                  </a:moveTo>
                  <a:lnTo>
                    <a:pt x="889914" y="46215"/>
                  </a:lnTo>
                  <a:lnTo>
                    <a:pt x="889914" y="1346"/>
                  </a:lnTo>
                  <a:lnTo>
                    <a:pt x="872858" y="1346"/>
                  </a:lnTo>
                  <a:lnTo>
                    <a:pt x="872858" y="126288"/>
                  </a:lnTo>
                  <a:lnTo>
                    <a:pt x="889914" y="126288"/>
                  </a:lnTo>
                  <a:lnTo>
                    <a:pt x="889914" y="60998"/>
                  </a:lnTo>
                  <a:lnTo>
                    <a:pt x="907122" y="60998"/>
                  </a:lnTo>
                  <a:lnTo>
                    <a:pt x="907122" y="46215"/>
                  </a:lnTo>
                  <a:close/>
                </a:path>
                <a:path w="5829934" h="749300">
                  <a:moveTo>
                    <a:pt x="992022" y="94043"/>
                  </a:moveTo>
                  <a:lnTo>
                    <a:pt x="990460" y="82219"/>
                  </a:lnTo>
                  <a:lnTo>
                    <a:pt x="990142" y="79806"/>
                  </a:lnTo>
                  <a:lnTo>
                    <a:pt x="980744" y="81013"/>
                  </a:lnTo>
                  <a:lnTo>
                    <a:pt x="960856" y="82219"/>
                  </a:lnTo>
                  <a:lnTo>
                    <a:pt x="938555" y="82219"/>
                  </a:lnTo>
                  <a:lnTo>
                    <a:pt x="938555" y="59651"/>
                  </a:lnTo>
                  <a:lnTo>
                    <a:pt x="978852" y="59651"/>
                  </a:lnTo>
                  <a:lnTo>
                    <a:pt x="978852" y="11010"/>
                  </a:lnTo>
                  <a:lnTo>
                    <a:pt x="921766" y="11010"/>
                  </a:lnTo>
                  <a:lnTo>
                    <a:pt x="921766" y="25387"/>
                  </a:lnTo>
                  <a:lnTo>
                    <a:pt x="962063" y="25387"/>
                  </a:lnTo>
                  <a:lnTo>
                    <a:pt x="962063" y="45808"/>
                  </a:lnTo>
                  <a:lnTo>
                    <a:pt x="921766" y="45808"/>
                  </a:lnTo>
                  <a:lnTo>
                    <a:pt x="921766" y="96596"/>
                  </a:lnTo>
                  <a:lnTo>
                    <a:pt x="959916" y="96596"/>
                  </a:lnTo>
                  <a:lnTo>
                    <a:pt x="982484" y="95516"/>
                  </a:lnTo>
                  <a:lnTo>
                    <a:pt x="992022" y="94043"/>
                  </a:lnTo>
                  <a:close/>
                </a:path>
                <a:path w="5829934" h="749300">
                  <a:moveTo>
                    <a:pt x="1018222" y="1346"/>
                  </a:moveTo>
                  <a:lnTo>
                    <a:pt x="1001166" y="1346"/>
                  </a:lnTo>
                  <a:lnTo>
                    <a:pt x="1001166" y="126288"/>
                  </a:lnTo>
                  <a:lnTo>
                    <a:pt x="1018222" y="126288"/>
                  </a:lnTo>
                  <a:lnTo>
                    <a:pt x="1018222" y="1346"/>
                  </a:lnTo>
                  <a:close/>
                </a:path>
                <a:path w="5829934" h="749300">
                  <a:moveTo>
                    <a:pt x="1048588" y="556869"/>
                  </a:moveTo>
                  <a:lnTo>
                    <a:pt x="1043343" y="552170"/>
                  </a:lnTo>
                  <a:lnTo>
                    <a:pt x="1033132" y="542099"/>
                  </a:lnTo>
                  <a:lnTo>
                    <a:pt x="1030922" y="539673"/>
                  </a:lnTo>
                  <a:lnTo>
                    <a:pt x="1028839" y="537400"/>
                  </a:lnTo>
                  <a:lnTo>
                    <a:pt x="1019302" y="482981"/>
                  </a:lnTo>
                  <a:lnTo>
                    <a:pt x="1001966" y="482981"/>
                  </a:lnTo>
                  <a:lnTo>
                    <a:pt x="1001966" y="516305"/>
                  </a:lnTo>
                  <a:lnTo>
                    <a:pt x="1000887" y="523024"/>
                  </a:lnTo>
                  <a:lnTo>
                    <a:pt x="971473" y="558088"/>
                  </a:lnTo>
                  <a:lnTo>
                    <a:pt x="982624" y="569633"/>
                  </a:lnTo>
                  <a:lnTo>
                    <a:pt x="1009891" y="541566"/>
                  </a:lnTo>
                  <a:lnTo>
                    <a:pt x="1010564" y="539673"/>
                  </a:lnTo>
                  <a:lnTo>
                    <a:pt x="1010831" y="539673"/>
                  </a:lnTo>
                  <a:lnTo>
                    <a:pt x="1011504" y="541426"/>
                  </a:lnTo>
                  <a:lnTo>
                    <a:pt x="1016876" y="547738"/>
                  </a:lnTo>
                  <a:lnTo>
                    <a:pt x="1020775" y="551637"/>
                  </a:lnTo>
                  <a:lnTo>
                    <a:pt x="1024534" y="555536"/>
                  </a:lnTo>
                  <a:lnTo>
                    <a:pt x="1033132" y="563994"/>
                  </a:lnTo>
                  <a:lnTo>
                    <a:pt x="1037704" y="568299"/>
                  </a:lnTo>
                  <a:lnTo>
                    <a:pt x="1048588" y="556869"/>
                  </a:lnTo>
                  <a:close/>
                </a:path>
                <a:path w="5829934" h="749300">
                  <a:moveTo>
                    <a:pt x="1076121" y="474256"/>
                  </a:moveTo>
                  <a:lnTo>
                    <a:pt x="1059065" y="474256"/>
                  </a:lnTo>
                  <a:lnTo>
                    <a:pt x="1059065" y="599198"/>
                  </a:lnTo>
                  <a:lnTo>
                    <a:pt x="1076121" y="599198"/>
                  </a:lnTo>
                  <a:lnTo>
                    <a:pt x="1076121" y="474256"/>
                  </a:lnTo>
                  <a:close/>
                </a:path>
                <a:path w="5829934" h="749300">
                  <a:moveTo>
                    <a:pt x="1154455" y="481914"/>
                  </a:moveTo>
                  <a:lnTo>
                    <a:pt x="1099642" y="481914"/>
                  </a:lnTo>
                  <a:lnTo>
                    <a:pt x="1099642" y="496417"/>
                  </a:lnTo>
                  <a:lnTo>
                    <a:pt x="1137526" y="496417"/>
                  </a:lnTo>
                  <a:lnTo>
                    <a:pt x="1137526" y="509447"/>
                  </a:lnTo>
                  <a:lnTo>
                    <a:pt x="1134706" y="517512"/>
                  </a:lnTo>
                  <a:lnTo>
                    <a:pt x="1125562" y="525310"/>
                  </a:lnTo>
                  <a:lnTo>
                    <a:pt x="1108506" y="534035"/>
                  </a:lnTo>
                  <a:lnTo>
                    <a:pt x="1094270" y="540219"/>
                  </a:lnTo>
                  <a:lnTo>
                    <a:pt x="1101255" y="554050"/>
                  </a:lnTo>
                  <a:lnTo>
                    <a:pt x="1138872" y="535787"/>
                  </a:lnTo>
                  <a:lnTo>
                    <a:pt x="1154455" y="513613"/>
                  </a:lnTo>
                  <a:lnTo>
                    <a:pt x="1154455" y="481914"/>
                  </a:lnTo>
                  <a:close/>
                </a:path>
                <a:path w="5829934" h="749300">
                  <a:moveTo>
                    <a:pt x="1195298" y="583336"/>
                  </a:moveTo>
                  <a:lnTo>
                    <a:pt x="1131608" y="583336"/>
                  </a:lnTo>
                  <a:lnTo>
                    <a:pt x="1131608" y="556602"/>
                  </a:lnTo>
                  <a:lnTo>
                    <a:pt x="1114552" y="556602"/>
                  </a:lnTo>
                  <a:lnTo>
                    <a:pt x="1114552" y="597852"/>
                  </a:lnTo>
                  <a:lnTo>
                    <a:pt x="1195298" y="597852"/>
                  </a:lnTo>
                  <a:lnTo>
                    <a:pt x="1195298" y="583336"/>
                  </a:lnTo>
                  <a:close/>
                </a:path>
                <a:path w="5829934" h="749300">
                  <a:moveTo>
                    <a:pt x="1208722" y="507707"/>
                  </a:moveTo>
                  <a:lnTo>
                    <a:pt x="1192339" y="507707"/>
                  </a:lnTo>
                  <a:lnTo>
                    <a:pt x="1192339" y="474256"/>
                  </a:lnTo>
                  <a:lnTo>
                    <a:pt x="1175410" y="474256"/>
                  </a:lnTo>
                  <a:lnTo>
                    <a:pt x="1175410" y="563194"/>
                  </a:lnTo>
                  <a:lnTo>
                    <a:pt x="1192339" y="563194"/>
                  </a:lnTo>
                  <a:lnTo>
                    <a:pt x="1192339" y="522478"/>
                  </a:lnTo>
                  <a:lnTo>
                    <a:pt x="1208722" y="522478"/>
                  </a:lnTo>
                  <a:lnTo>
                    <a:pt x="1208722" y="507707"/>
                  </a:lnTo>
                  <a:close/>
                </a:path>
                <a:path w="5829934" h="749300">
                  <a:moveTo>
                    <a:pt x="1280198" y="556475"/>
                  </a:moveTo>
                  <a:lnTo>
                    <a:pt x="1255750" y="525437"/>
                  </a:lnTo>
                  <a:lnTo>
                    <a:pt x="1254937" y="500722"/>
                  </a:lnTo>
                  <a:lnTo>
                    <a:pt x="1274152" y="500722"/>
                  </a:lnTo>
                  <a:lnTo>
                    <a:pt x="1274152" y="486206"/>
                  </a:lnTo>
                  <a:lnTo>
                    <a:pt x="1218399" y="486206"/>
                  </a:lnTo>
                  <a:lnTo>
                    <a:pt x="1218399" y="500722"/>
                  </a:lnTo>
                  <a:lnTo>
                    <a:pt x="1238415" y="500722"/>
                  </a:lnTo>
                  <a:lnTo>
                    <a:pt x="1238415" y="520471"/>
                  </a:lnTo>
                  <a:lnTo>
                    <a:pt x="1217053" y="554050"/>
                  </a:lnTo>
                  <a:lnTo>
                    <a:pt x="1212888" y="558088"/>
                  </a:lnTo>
                  <a:lnTo>
                    <a:pt x="1224038" y="569239"/>
                  </a:lnTo>
                  <a:lnTo>
                    <a:pt x="1247292" y="541693"/>
                  </a:lnTo>
                  <a:lnTo>
                    <a:pt x="1247419" y="541693"/>
                  </a:lnTo>
                  <a:lnTo>
                    <a:pt x="1269047" y="566953"/>
                  </a:lnTo>
                  <a:lnTo>
                    <a:pt x="1280198" y="556475"/>
                  </a:lnTo>
                  <a:close/>
                </a:path>
                <a:path w="5829934" h="749300">
                  <a:moveTo>
                    <a:pt x="1299273" y="476808"/>
                  </a:moveTo>
                  <a:lnTo>
                    <a:pt x="1283157" y="476808"/>
                  </a:lnTo>
                  <a:lnTo>
                    <a:pt x="1283157" y="514959"/>
                  </a:lnTo>
                  <a:lnTo>
                    <a:pt x="1267841" y="514959"/>
                  </a:lnTo>
                  <a:lnTo>
                    <a:pt x="1267841" y="529742"/>
                  </a:lnTo>
                  <a:lnTo>
                    <a:pt x="1283157" y="529742"/>
                  </a:lnTo>
                  <a:lnTo>
                    <a:pt x="1283157" y="593153"/>
                  </a:lnTo>
                  <a:lnTo>
                    <a:pt x="1299273" y="593153"/>
                  </a:lnTo>
                  <a:lnTo>
                    <a:pt x="1299273" y="476808"/>
                  </a:lnTo>
                  <a:close/>
                </a:path>
                <a:path w="5829934" h="749300">
                  <a:moveTo>
                    <a:pt x="1324406" y="474256"/>
                  </a:moveTo>
                  <a:lnTo>
                    <a:pt x="1308277" y="474256"/>
                  </a:lnTo>
                  <a:lnTo>
                    <a:pt x="1308277" y="599198"/>
                  </a:lnTo>
                  <a:lnTo>
                    <a:pt x="1324406" y="599198"/>
                  </a:lnTo>
                  <a:lnTo>
                    <a:pt x="1324406" y="474256"/>
                  </a:lnTo>
                  <a:close/>
                </a:path>
                <a:path w="5829934" h="749300">
                  <a:moveTo>
                    <a:pt x="2108403" y="532828"/>
                  </a:moveTo>
                  <a:lnTo>
                    <a:pt x="2102891" y="529463"/>
                  </a:lnTo>
                  <a:lnTo>
                    <a:pt x="2097265" y="525843"/>
                  </a:lnTo>
                  <a:lnTo>
                    <a:pt x="2093087" y="523151"/>
                  </a:lnTo>
                  <a:lnTo>
                    <a:pt x="2089061" y="520065"/>
                  </a:lnTo>
                  <a:lnTo>
                    <a:pt x="2086368" y="518045"/>
                  </a:lnTo>
                  <a:lnTo>
                    <a:pt x="2083015" y="514692"/>
                  </a:lnTo>
                  <a:lnTo>
                    <a:pt x="2081263" y="511200"/>
                  </a:lnTo>
                  <a:lnTo>
                    <a:pt x="2080590" y="507301"/>
                  </a:lnTo>
                  <a:lnTo>
                    <a:pt x="2080590" y="500316"/>
                  </a:lnTo>
                  <a:lnTo>
                    <a:pt x="2104644" y="500316"/>
                  </a:lnTo>
                  <a:lnTo>
                    <a:pt x="2104644" y="486079"/>
                  </a:lnTo>
                  <a:lnTo>
                    <a:pt x="2080590" y="486079"/>
                  </a:lnTo>
                  <a:lnTo>
                    <a:pt x="2080590" y="472643"/>
                  </a:lnTo>
                  <a:lnTo>
                    <a:pt x="2063673" y="472643"/>
                  </a:lnTo>
                  <a:lnTo>
                    <a:pt x="2063673" y="486079"/>
                  </a:lnTo>
                  <a:lnTo>
                    <a:pt x="2038273" y="486079"/>
                  </a:lnTo>
                  <a:lnTo>
                    <a:pt x="2038273" y="500316"/>
                  </a:lnTo>
                  <a:lnTo>
                    <a:pt x="2063673" y="500316"/>
                  </a:lnTo>
                  <a:lnTo>
                    <a:pt x="2063673" y="509993"/>
                  </a:lnTo>
                  <a:lnTo>
                    <a:pt x="2034108" y="536321"/>
                  </a:lnTo>
                  <a:lnTo>
                    <a:pt x="2043785" y="548817"/>
                  </a:lnTo>
                  <a:lnTo>
                    <a:pt x="2048891" y="545325"/>
                  </a:lnTo>
                  <a:lnTo>
                    <a:pt x="2057488" y="539140"/>
                  </a:lnTo>
                  <a:lnTo>
                    <a:pt x="2061921" y="535787"/>
                  </a:lnTo>
                  <a:lnTo>
                    <a:pt x="2066620" y="532295"/>
                  </a:lnTo>
                  <a:lnTo>
                    <a:pt x="2072538" y="527050"/>
                  </a:lnTo>
                  <a:lnTo>
                    <a:pt x="2072932" y="525843"/>
                  </a:lnTo>
                  <a:lnTo>
                    <a:pt x="2073071" y="525843"/>
                  </a:lnTo>
                  <a:lnTo>
                    <a:pt x="2073744" y="527583"/>
                  </a:lnTo>
                  <a:lnTo>
                    <a:pt x="2086508" y="536460"/>
                  </a:lnTo>
                  <a:lnTo>
                    <a:pt x="2095233" y="542226"/>
                  </a:lnTo>
                  <a:lnTo>
                    <a:pt x="2099538" y="544918"/>
                  </a:lnTo>
                  <a:lnTo>
                    <a:pt x="2108403" y="532828"/>
                  </a:lnTo>
                  <a:close/>
                </a:path>
                <a:path w="5829934" h="749300">
                  <a:moveTo>
                    <a:pt x="2133130" y="551370"/>
                  </a:moveTo>
                  <a:lnTo>
                    <a:pt x="2116328" y="551370"/>
                  </a:lnTo>
                  <a:lnTo>
                    <a:pt x="2116328" y="565467"/>
                  </a:lnTo>
                  <a:lnTo>
                    <a:pt x="2116328" y="585089"/>
                  </a:lnTo>
                  <a:lnTo>
                    <a:pt x="2072398" y="585089"/>
                  </a:lnTo>
                  <a:lnTo>
                    <a:pt x="2072398" y="565467"/>
                  </a:lnTo>
                  <a:lnTo>
                    <a:pt x="2116328" y="565467"/>
                  </a:lnTo>
                  <a:lnTo>
                    <a:pt x="2116328" y="551370"/>
                  </a:lnTo>
                  <a:lnTo>
                    <a:pt x="2055609" y="551370"/>
                  </a:lnTo>
                  <a:lnTo>
                    <a:pt x="2055609" y="599198"/>
                  </a:lnTo>
                  <a:lnTo>
                    <a:pt x="2133130" y="599198"/>
                  </a:lnTo>
                  <a:lnTo>
                    <a:pt x="2133130" y="585089"/>
                  </a:lnTo>
                  <a:lnTo>
                    <a:pt x="2133130" y="565467"/>
                  </a:lnTo>
                  <a:lnTo>
                    <a:pt x="2133130" y="551370"/>
                  </a:lnTo>
                  <a:close/>
                </a:path>
                <a:path w="5829934" h="749300">
                  <a:moveTo>
                    <a:pt x="2149513" y="502462"/>
                  </a:moveTo>
                  <a:lnTo>
                    <a:pt x="2133130" y="502462"/>
                  </a:lnTo>
                  <a:lnTo>
                    <a:pt x="2133130" y="474256"/>
                  </a:lnTo>
                  <a:lnTo>
                    <a:pt x="2116201" y="474256"/>
                  </a:lnTo>
                  <a:lnTo>
                    <a:pt x="2116201" y="545719"/>
                  </a:lnTo>
                  <a:lnTo>
                    <a:pt x="2133130" y="545719"/>
                  </a:lnTo>
                  <a:lnTo>
                    <a:pt x="2133130" y="517245"/>
                  </a:lnTo>
                  <a:lnTo>
                    <a:pt x="2149513" y="517245"/>
                  </a:lnTo>
                  <a:lnTo>
                    <a:pt x="2149513" y="502462"/>
                  </a:lnTo>
                  <a:close/>
                </a:path>
                <a:path w="5829934" h="749300">
                  <a:moveTo>
                    <a:pt x="2261692" y="474256"/>
                  </a:moveTo>
                  <a:lnTo>
                    <a:pt x="2244763" y="474256"/>
                  </a:lnTo>
                  <a:lnTo>
                    <a:pt x="2244763" y="501929"/>
                  </a:lnTo>
                  <a:lnTo>
                    <a:pt x="2244763" y="516432"/>
                  </a:lnTo>
                  <a:lnTo>
                    <a:pt x="2244763" y="535787"/>
                  </a:lnTo>
                  <a:lnTo>
                    <a:pt x="2225014" y="535787"/>
                  </a:lnTo>
                  <a:lnTo>
                    <a:pt x="2225014" y="516432"/>
                  </a:lnTo>
                  <a:lnTo>
                    <a:pt x="2244763" y="516432"/>
                  </a:lnTo>
                  <a:lnTo>
                    <a:pt x="2244763" y="501929"/>
                  </a:lnTo>
                  <a:lnTo>
                    <a:pt x="2222335" y="501929"/>
                  </a:lnTo>
                  <a:lnTo>
                    <a:pt x="2220785" y="497497"/>
                  </a:lnTo>
                  <a:lnTo>
                    <a:pt x="2219236" y="493064"/>
                  </a:lnTo>
                  <a:lnTo>
                    <a:pt x="2208758" y="485432"/>
                  </a:lnTo>
                  <a:lnTo>
                    <a:pt x="2208758" y="509320"/>
                  </a:lnTo>
                  <a:lnTo>
                    <a:pt x="2208758" y="543039"/>
                  </a:lnTo>
                  <a:lnTo>
                    <a:pt x="2201380" y="554863"/>
                  </a:lnTo>
                  <a:lnTo>
                    <a:pt x="2184450" y="554863"/>
                  </a:lnTo>
                  <a:lnTo>
                    <a:pt x="2177059" y="543039"/>
                  </a:lnTo>
                  <a:lnTo>
                    <a:pt x="2177059" y="509320"/>
                  </a:lnTo>
                  <a:lnTo>
                    <a:pt x="2184450" y="497497"/>
                  </a:lnTo>
                  <a:lnTo>
                    <a:pt x="2201380" y="497497"/>
                  </a:lnTo>
                  <a:lnTo>
                    <a:pt x="2208758" y="509320"/>
                  </a:lnTo>
                  <a:lnTo>
                    <a:pt x="2208758" y="485432"/>
                  </a:lnTo>
                  <a:lnTo>
                    <a:pt x="2204872" y="482587"/>
                  </a:lnTo>
                  <a:lnTo>
                    <a:pt x="2184450" y="482587"/>
                  </a:lnTo>
                  <a:lnTo>
                    <a:pt x="2172360" y="487959"/>
                  </a:lnTo>
                  <a:lnTo>
                    <a:pt x="2164423" y="497624"/>
                  </a:lnTo>
                  <a:lnTo>
                    <a:pt x="2160803" y="510933"/>
                  </a:lnTo>
                  <a:lnTo>
                    <a:pt x="2160803" y="541566"/>
                  </a:lnTo>
                  <a:lnTo>
                    <a:pt x="2164423" y="554723"/>
                  </a:lnTo>
                  <a:lnTo>
                    <a:pt x="2172360" y="564400"/>
                  </a:lnTo>
                  <a:lnTo>
                    <a:pt x="2184450" y="569772"/>
                  </a:lnTo>
                  <a:lnTo>
                    <a:pt x="2204999" y="569772"/>
                  </a:lnTo>
                  <a:lnTo>
                    <a:pt x="2219375" y="559295"/>
                  </a:lnTo>
                  <a:lnTo>
                    <a:pt x="2220899" y="554863"/>
                  </a:lnTo>
                  <a:lnTo>
                    <a:pt x="2222462" y="550291"/>
                  </a:lnTo>
                  <a:lnTo>
                    <a:pt x="2244763" y="550291"/>
                  </a:lnTo>
                  <a:lnTo>
                    <a:pt x="2244763" y="599198"/>
                  </a:lnTo>
                  <a:lnTo>
                    <a:pt x="2261692" y="599198"/>
                  </a:lnTo>
                  <a:lnTo>
                    <a:pt x="2261692" y="550291"/>
                  </a:lnTo>
                  <a:lnTo>
                    <a:pt x="2261692" y="535787"/>
                  </a:lnTo>
                  <a:lnTo>
                    <a:pt x="2261692" y="516432"/>
                  </a:lnTo>
                  <a:lnTo>
                    <a:pt x="2261692" y="501929"/>
                  </a:lnTo>
                  <a:lnTo>
                    <a:pt x="2261692" y="474256"/>
                  </a:lnTo>
                  <a:close/>
                </a:path>
                <a:path w="5829934" h="749300">
                  <a:moveTo>
                    <a:pt x="2344318" y="521411"/>
                  </a:moveTo>
                  <a:lnTo>
                    <a:pt x="2342477" y="517918"/>
                  </a:lnTo>
                  <a:lnTo>
                    <a:pt x="2340292" y="513753"/>
                  </a:lnTo>
                  <a:lnTo>
                    <a:pt x="2332761" y="507974"/>
                  </a:lnTo>
                  <a:lnTo>
                    <a:pt x="2328329" y="506628"/>
                  </a:lnTo>
                  <a:lnTo>
                    <a:pt x="2328329" y="523557"/>
                  </a:lnTo>
                  <a:lnTo>
                    <a:pt x="2328329" y="532422"/>
                  </a:lnTo>
                  <a:lnTo>
                    <a:pt x="2321483" y="538060"/>
                  </a:lnTo>
                  <a:lnTo>
                    <a:pt x="2308047" y="538060"/>
                  </a:lnTo>
                  <a:lnTo>
                    <a:pt x="2301189" y="532422"/>
                  </a:lnTo>
                  <a:lnTo>
                    <a:pt x="2301189" y="523557"/>
                  </a:lnTo>
                  <a:lnTo>
                    <a:pt x="2308047" y="517918"/>
                  </a:lnTo>
                  <a:lnTo>
                    <a:pt x="2321483" y="517918"/>
                  </a:lnTo>
                  <a:lnTo>
                    <a:pt x="2328329" y="523557"/>
                  </a:lnTo>
                  <a:lnTo>
                    <a:pt x="2328329" y="506628"/>
                  </a:lnTo>
                  <a:lnTo>
                    <a:pt x="2321750" y="504609"/>
                  </a:lnTo>
                  <a:lnTo>
                    <a:pt x="2307780" y="504609"/>
                  </a:lnTo>
                  <a:lnTo>
                    <a:pt x="2296757" y="507974"/>
                  </a:lnTo>
                  <a:lnTo>
                    <a:pt x="2289238" y="513753"/>
                  </a:lnTo>
                  <a:lnTo>
                    <a:pt x="2285212" y="521411"/>
                  </a:lnTo>
                  <a:lnTo>
                    <a:pt x="2285212" y="534568"/>
                  </a:lnTo>
                  <a:lnTo>
                    <a:pt x="2289238" y="542226"/>
                  </a:lnTo>
                  <a:lnTo>
                    <a:pt x="2296757" y="548005"/>
                  </a:lnTo>
                  <a:lnTo>
                    <a:pt x="2307780" y="551370"/>
                  </a:lnTo>
                  <a:lnTo>
                    <a:pt x="2321750" y="551370"/>
                  </a:lnTo>
                  <a:lnTo>
                    <a:pt x="2332761" y="548005"/>
                  </a:lnTo>
                  <a:lnTo>
                    <a:pt x="2340292" y="542226"/>
                  </a:lnTo>
                  <a:lnTo>
                    <a:pt x="2342477" y="538060"/>
                  </a:lnTo>
                  <a:lnTo>
                    <a:pt x="2344318" y="534568"/>
                  </a:lnTo>
                  <a:lnTo>
                    <a:pt x="2344318" y="521411"/>
                  </a:lnTo>
                  <a:close/>
                </a:path>
                <a:path w="5829934" h="749300">
                  <a:moveTo>
                    <a:pt x="2350897" y="486346"/>
                  </a:moveTo>
                  <a:lnTo>
                    <a:pt x="2323096" y="486346"/>
                  </a:lnTo>
                  <a:lnTo>
                    <a:pt x="2323096" y="472909"/>
                  </a:lnTo>
                  <a:lnTo>
                    <a:pt x="2306167" y="472909"/>
                  </a:lnTo>
                  <a:lnTo>
                    <a:pt x="2306167" y="486346"/>
                  </a:lnTo>
                  <a:lnTo>
                    <a:pt x="2278888" y="486346"/>
                  </a:lnTo>
                  <a:lnTo>
                    <a:pt x="2278888" y="500583"/>
                  </a:lnTo>
                  <a:lnTo>
                    <a:pt x="2350897" y="500583"/>
                  </a:lnTo>
                  <a:lnTo>
                    <a:pt x="2350897" y="486346"/>
                  </a:lnTo>
                  <a:close/>
                </a:path>
                <a:path w="5829934" h="749300">
                  <a:moveTo>
                    <a:pt x="2382202" y="474256"/>
                  </a:moveTo>
                  <a:lnTo>
                    <a:pt x="2365413" y="474256"/>
                  </a:lnTo>
                  <a:lnTo>
                    <a:pt x="2365413" y="504482"/>
                  </a:lnTo>
                  <a:lnTo>
                    <a:pt x="2350097" y="504482"/>
                  </a:lnTo>
                  <a:lnTo>
                    <a:pt x="2350097" y="518858"/>
                  </a:lnTo>
                  <a:lnTo>
                    <a:pt x="2365413" y="518858"/>
                  </a:lnTo>
                  <a:lnTo>
                    <a:pt x="2365413" y="528256"/>
                  </a:lnTo>
                  <a:lnTo>
                    <a:pt x="2350097" y="528256"/>
                  </a:lnTo>
                  <a:lnTo>
                    <a:pt x="2350097" y="542632"/>
                  </a:lnTo>
                  <a:lnTo>
                    <a:pt x="2365413" y="542632"/>
                  </a:lnTo>
                  <a:lnTo>
                    <a:pt x="2365413" y="552983"/>
                  </a:lnTo>
                  <a:lnTo>
                    <a:pt x="2382202" y="552983"/>
                  </a:lnTo>
                  <a:lnTo>
                    <a:pt x="2382202" y="474256"/>
                  </a:lnTo>
                  <a:close/>
                </a:path>
                <a:path w="5829934" h="749300">
                  <a:moveTo>
                    <a:pt x="2382609" y="571652"/>
                  </a:moveTo>
                  <a:lnTo>
                    <a:pt x="2380602" y="568833"/>
                  </a:lnTo>
                  <a:lnTo>
                    <a:pt x="2376970" y="563727"/>
                  </a:lnTo>
                  <a:lnTo>
                    <a:pt x="2366619" y="558088"/>
                  </a:lnTo>
                  <a:lnTo>
                    <a:pt x="2366086" y="557974"/>
                  </a:lnTo>
                  <a:lnTo>
                    <a:pt x="2366086" y="576084"/>
                  </a:lnTo>
                  <a:lnTo>
                    <a:pt x="2366086" y="582002"/>
                  </a:lnTo>
                  <a:lnTo>
                    <a:pt x="2362720" y="585355"/>
                  </a:lnTo>
                  <a:lnTo>
                    <a:pt x="2356675" y="587781"/>
                  </a:lnTo>
                  <a:lnTo>
                    <a:pt x="2348344" y="589254"/>
                  </a:lnTo>
                  <a:lnTo>
                    <a:pt x="2338413" y="589254"/>
                  </a:lnTo>
                  <a:lnTo>
                    <a:pt x="2330081" y="587781"/>
                  </a:lnTo>
                  <a:lnTo>
                    <a:pt x="2324036" y="585355"/>
                  </a:lnTo>
                  <a:lnTo>
                    <a:pt x="2320671" y="582002"/>
                  </a:lnTo>
                  <a:lnTo>
                    <a:pt x="2320671" y="576084"/>
                  </a:lnTo>
                  <a:lnTo>
                    <a:pt x="2324036" y="572731"/>
                  </a:lnTo>
                  <a:lnTo>
                    <a:pt x="2330081" y="570306"/>
                  </a:lnTo>
                  <a:lnTo>
                    <a:pt x="2338413" y="568833"/>
                  </a:lnTo>
                  <a:lnTo>
                    <a:pt x="2348344" y="568833"/>
                  </a:lnTo>
                  <a:lnTo>
                    <a:pt x="2356675" y="570306"/>
                  </a:lnTo>
                  <a:lnTo>
                    <a:pt x="2362720" y="572731"/>
                  </a:lnTo>
                  <a:lnTo>
                    <a:pt x="2366086" y="576084"/>
                  </a:lnTo>
                  <a:lnTo>
                    <a:pt x="2366086" y="557974"/>
                  </a:lnTo>
                  <a:lnTo>
                    <a:pt x="2352243" y="554990"/>
                  </a:lnTo>
                  <a:lnTo>
                    <a:pt x="2334514" y="554990"/>
                  </a:lnTo>
                  <a:lnTo>
                    <a:pt x="2320137" y="558088"/>
                  </a:lnTo>
                  <a:lnTo>
                    <a:pt x="2309787" y="563727"/>
                  </a:lnTo>
                  <a:lnTo>
                    <a:pt x="2304148" y="571652"/>
                  </a:lnTo>
                  <a:lnTo>
                    <a:pt x="2304148" y="586435"/>
                  </a:lnTo>
                  <a:lnTo>
                    <a:pt x="2309787" y="594360"/>
                  </a:lnTo>
                  <a:lnTo>
                    <a:pt x="2320137" y="599998"/>
                  </a:lnTo>
                  <a:lnTo>
                    <a:pt x="2334514" y="603084"/>
                  </a:lnTo>
                  <a:lnTo>
                    <a:pt x="2352243" y="603084"/>
                  </a:lnTo>
                  <a:lnTo>
                    <a:pt x="2366619" y="599998"/>
                  </a:lnTo>
                  <a:lnTo>
                    <a:pt x="2376970" y="594360"/>
                  </a:lnTo>
                  <a:lnTo>
                    <a:pt x="2380602" y="589254"/>
                  </a:lnTo>
                  <a:lnTo>
                    <a:pt x="2382609" y="586435"/>
                  </a:lnTo>
                  <a:lnTo>
                    <a:pt x="2382609" y="571652"/>
                  </a:lnTo>
                  <a:close/>
                </a:path>
                <a:path w="5829934" h="749300">
                  <a:moveTo>
                    <a:pt x="2587980" y="86118"/>
                  </a:moveTo>
                  <a:lnTo>
                    <a:pt x="2503881" y="86118"/>
                  </a:lnTo>
                  <a:lnTo>
                    <a:pt x="2503881" y="100088"/>
                  </a:lnTo>
                  <a:lnTo>
                    <a:pt x="2571051" y="100088"/>
                  </a:lnTo>
                  <a:lnTo>
                    <a:pt x="2571051" y="127762"/>
                  </a:lnTo>
                  <a:lnTo>
                    <a:pt x="2587980" y="127762"/>
                  </a:lnTo>
                  <a:lnTo>
                    <a:pt x="2587980" y="86118"/>
                  </a:lnTo>
                  <a:close/>
                </a:path>
                <a:path w="5829934" h="749300">
                  <a:moveTo>
                    <a:pt x="2603423" y="63411"/>
                  </a:moveTo>
                  <a:lnTo>
                    <a:pt x="2554655" y="63411"/>
                  </a:lnTo>
                  <a:lnTo>
                    <a:pt x="2554655" y="53060"/>
                  </a:lnTo>
                  <a:lnTo>
                    <a:pt x="2587434" y="53060"/>
                  </a:lnTo>
                  <a:lnTo>
                    <a:pt x="2587434" y="39357"/>
                  </a:lnTo>
                  <a:lnTo>
                    <a:pt x="2587434" y="29692"/>
                  </a:lnTo>
                  <a:lnTo>
                    <a:pt x="2587434" y="15989"/>
                  </a:lnTo>
                  <a:lnTo>
                    <a:pt x="2587434" y="3619"/>
                  </a:lnTo>
                  <a:lnTo>
                    <a:pt x="2570645" y="3619"/>
                  </a:lnTo>
                  <a:lnTo>
                    <a:pt x="2570645" y="15989"/>
                  </a:lnTo>
                  <a:lnTo>
                    <a:pt x="2570645" y="29692"/>
                  </a:lnTo>
                  <a:lnTo>
                    <a:pt x="2570645" y="39357"/>
                  </a:lnTo>
                  <a:lnTo>
                    <a:pt x="2521737" y="39357"/>
                  </a:lnTo>
                  <a:lnTo>
                    <a:pt x="2521737" y="29692"/>
                  </a:lnTo>
                  <a:lnTo>
                    <a:pt x="2570645" y="29692"/>
                  </a:lnTo>
                  <a:lnTo>
                    <a:pt x="2570645" y="15989"/>
                  </a:lnTo>
                  <a:lnTo>
                    <a:pt x="2521737" y="15989"/>
                  </a:lnTo>
                  <a:lnTo>
                    <a:pt x="2521737" y="3619"/>
                  </a:lnTo>
                  <a:lnTo>
                    <a:pt x="2504948" y="3619"/>
                  </a:lnTo>
                  <a:lnTo>
                    <a:pt x="2504948" y="53060"/>
                  </a:lnTo>
                  <a:lnTo>
                    <a:pt x="2537726" y="53060"/>
                  </a:lnTo>
                  <a:lnTo>
                    <a:pt x="2537726" y="63411"/>
                  </a:lnTo>
                  <a:lnTo>
                    <a:pt x="2488958" y="63411"/>
                  </a:lnTo>
                  <a:lnTo>
                    <a:pt x="2488958" y="77381"/>
                  </a:lnTo>
                  <a:lnTo>
                    <a:pt x="2603423" y="77381"/>
                  </a:lnTo>
                  <a:lnTo>
                    <a:pt x="2603423" y="63411"/>
                  </a:lnTo>
                  <a:close/>
                </a:path>
                <a:path w="5829934" h="749300">
                  <a:moveTo>
                    <a:pt x="2688869" y="84772"/>
                  </a:moveTo>
                  <a:lnTo>
                    <a:pt x="2683764" y="80200"/>
                  </a:lnTo>
                  <a:lnTo>
                    <a:pt x="2673693" y="70256"/>
                  </a:lnTo>
                  <a:lnTo>
                    <a:pt x="2671483" y="67843"/>
                  </a:lnTo>
                  <a:lnTo>
                    <a:pt x="2669387" y="65557"/>
                  </a:lnTo>
                  <a:lnTo>
                    <a:pt x="2659723" y="26593"/>
                  </a:lnTo>
                  <a:lnTo>
                    <a:pt x="2683903" y="26593"/>
                  </a:lnTo>
                  <a:lnTo>
                    <a:pt x="2683903" y="12090"/>
                  </a:lnTo>
                  <a:lnTo>
                    <a:pt x="2617266" y="12090"/>
                  </a:lnTo>
                  <a:lnTo>
                    <a:pt x="2617266" y="26593"/>
                  </a:lnTo>
                  <a:lnTo>
                    <a:pt x="2642527" y="26593"/>
                  </a:lnTo>
                  <a:lnTo>
                    <a:pt x="2642527" y="45008"/>
                  </a:lnTo>
                  <a:lnTo>
                    <a:pt x="2618803" y="80162"/>
                  </a:lnTo>
                  <a:lnTo>
                    <a:pt x="2612288" y="85979"/>
                  </a:lnTo>
                  <a:lnTo>
                    <a:pt x="2623439" y="97396"/>
                  </a:lnTo>
                  <a:lnTo>
                    <a:pt x="2650185" y="69723"/>
                  </a:lnTo>
                  <a:lnTo>
                    <a:pt x="2651125" y="67843"/>
                  </a:lnTo>
                  <a:lnTo>
                    <a:pt x="2651391" y="67843"/>
                  </a:lnTo>
                  <a:lnTo>
                    <a:pt x="2652064" y="69456"/>
                  </a:lnTo>
                  <a:lnTo>
                    <a:pt x="2657437" y="75768"/>
                  </a:lnTo>
                  <a:lnTo>
                    <a:pt x="2661335" y="79667"/>
                  </a:lnTo>
                  <a:lnTo>
                    <a:pt x="2665095" y="83566"/>
                  </a:lnTo>
                  <a:lnTo>
                    <a:pt x="2673693" y="92024"/>
                  </a:lnTo>
                  <a:lnTo>
                    <a:pt x="2677985" y="96062"/>
                  </a:lnTo>
                  <a:lnTo>
                    <a:pt x="2688869" y="84772"/>
                  </a:lnTo>
                  <a:close/>
                </a:path>
                <a:path w="5829934" h="749300">
                  <a:moveTo>
                    <a:pt x="2716415" y="1346"/>
                  </a:moveTo>
                  <a:lnTo>
                    <a:pt x="2699347" y="1346"/>
                  </a:lnTo>
                  <a:lnTo>
                    <a:pt x="2699347" y="126288"/>
                  </a:lnTo>
                  <a:lnTo>
                    <a:pt x="2716415" y="126288"/>
                  </a:lnTo>
                  <a:lnTo>
                    <a:pt x="2716415" y="1346"/>
                  </a:lnTo>
                  <a:close/>
                </a:path>
                <a:path w="5829934" h="749300">
                  <a:moveTo>
                    <a:pt x="2801455" y="25120"/>
                  </a:moveTo>
                  <a:lnTo>
                    <a:pt x="2798114" y="17602"/>
                  </a:lnTo>
                  <a:lnTo>
                    <a:pt x="2797149" y="15443"/>
                  </a:lnTo>
                  <a:lnTo>
                    <a:pt x="2788831" y="7924"/>
                  </a:lnTo>
                  <a:lnTo>
                    <a:pt x="2785465" y="6629"/>
                  </a:lnTo>
                  <a:lnTo>
                    <a:pt x="2785465" y="28079"/>
                  </a:lnTo>
                  <a:lnTo>
                    <a:pt x="2785465" y="36677"/>
                  </a:lnTo>
                  <a:lnTo>
                    <a:pt x="2783319" y="41236"/>
                  </a:lnTo>
                  <a:lnTo>
                    <a:pt x="2779153" y="44869"/>
                  </a:lnTo>
                  <a:lnTo>
                    <a:pt x="2773248" y="47155"/>
                  </a:lnTo>
                  <a:lnTo>
                    <a:pt x="2765717" y="47155"/>
                  </a:lnTo>
                  <a:lnTo>
                    <a:pt x="2759811" y="44869"/>
                  </a:lnTo>
                  <a:lnTo>
                    <a:pt x="2755646" y="41236"/>
                  </a:lnTo>
                  <a:lnTo>
                    <a:pt x="2753487" y="36677"/>
                  </a:lnTo>
                  <a:lnTo>
                    <a:pt x="2753487" y="28079"/>
                  </a:lnTo>
                  <a:lnTo>
                    <a:pt x="2755646" y="23507"/>
                  </a:lnTo>
                  <a:lnTo>
                    <a:pt x="2759811" y="19875"/>
                  </a:lnTo>
                  <a:lnTo>
                    <a:pt x="2765717" y="17602"/>
                  </a:lnTo>
                  <a:lnTo>
                    <a:pt x="2773248" y="17602"/>
                  </a:lnTo>
                  <a:lnTo>
                    <a:pt x="2779153" y="19875"/>
                  </a:lnTo>
                  <a:lnTo>
                    <a:pt x="2783319" y="23507"/>
                  </a:lnTo>
                  <a:lnTo>
                    <a:pt x="2785465" y="28079"/>
                  </a:lnTo>
                  <a:lnTo>
                    <a:pt x="2785465" y="6629"/>
                  </a:lnTo>
                  <a:lnTo>
                    <a:pt x="2777007" y="3352"/>
                  </a:lnTo>
                  <a:lnTo>
                    <a:pt x="2761958" y="3352"/>
                  </a:lnTo>
                  <a:lnTo>
                    <a:pt x="2750134" y="7924"/>
                  </a:lnTo>
                  <a:lnTo>
                    <a:pt x="2741803" y="15443"/>
                  </a:lnTo>
                  <a:lnTo>
                    <a:pt x="2737510" y="25120"/>
                  </a:lnTo>
                  <a:lnTo>
                    <a:pt x="2737510" y="39636"/>
                  </a:lnTo>
                  <a:lnTo>
                    <a:pt x="2741803" y="49301"/>
                  </a:lnTo>
                  <a:lnTo>
                    <a:pt x="2750134" y="56832"/>
                  </a:lnTo>
                  <a:lnTo>
                    <a:pt x="2761958" y="61391"/>
                  </a:lnTo>
                  <a:lnTo>
                    <a:pt x="2777007" y="61391"/>
                  </a:lnTo>
                  <a:lnTo>
                    <a:pt x="2788831" y="56832"/>
                  </a:lnTo>
                  <a:lnTo>
                    <a:pt x="2797149" y="49301"/>
                  </a:lnTo>
                  <a:lnTo>
                    <a:pt x="2798114" y="47155"/>
                  </a:lnTo>
                  <a:lnTo>
                    <a:pt x="2801455" y="39636"/>
                  </a:lnTo>
                  <a:lnTo>
                    <a:pt x="2801455" y="25120"/>
                  </a:lnTo>
                  <a:close/>
                </a:path>
                <a:path w="5829934" h="749300">
                  <a:moveTo>
                    <a:pt x="2837319" y="1346"/>
                  </a:moveTo>
                  <a:lnTo>
                    <a:pt x="2820403" y="1346"/>
                  </a:lnTo>
                  <a:lnTo>
                    <a:pt x="2820403" y="63411"/>
                  </a:lnTo>
                  <a:lnTo>
                    <a:pt x="2837319" y="63411"/>
                  </a:lnTo>
                  <a:lnTo>
                    <a:pt x="2837319" y="1346"/>
                  </a:lnTo>
                  <a:close/>
                </a:path>
                <a:path w="5829934" h="749300">
                  <a:moveTo>
                    <a:pt x="2841091" y="114058"/>
                  </a:moveTo>
                  <a:lnTo>
                    <a:pt x="2775394" y="114058"/>
                  </a:lnTo>
                  <a:lnTo>
                    <a:pt x="2775394" y="104660"/>
                  </a:lnTo>
                  <a:lnTo>
                    <a:pt x="2837319" y="104660"/>
                  </a:lnTo>
                  <a:lnTo>
                    <a:pt x="2837319" y="69049"/>
                  </a:lnTo>
                  <a:lnTo>
                    <a:pt x="2758325" y="69049"/>
                  </a:lnTo>
                  <a:lnTo>
                    <a:pt x="2758325" y="82486"/>
                  </a:lnTo>
                  <a:lnTo>
                    <a:pt x="2820936" y="82486"/>
                  </a:lnTo>
                  <a:lnTo>
                    <a:pt x="2820936" y="91897"/>
                  </a:lnTo>
                  <a:lnTo>
                    <a:pt x="2758998" y="91897"/>
                  </a:lnTo>
                  <a:lnTo>
                    <a:pt x="2758998" y="127495"/>
                  </a:lnTo>
                  <a:lnTo>
                    <a:pt x="2841091" y="127495"/>
                  </a:lnTo>
                  <a:lnTo>
                    <a:pt x="2841091" y="114058"/>
                  </a:lnTo>
                  <a:close/>
                </a:path>
                <a:path w="5829934" h="749300">
                  <a:moveTo>
                    <a:pt x="2930969" y="84505"/>
                  </a:moveTo>
                  <a:lnTo>
                    <a:pt x="2925864" y="79933"/>
                  </a:lnTo>
                  <a:lnTo>
                    <a:pt x="2915780" y="69989"/>
                  </a:lnTo>
                  <a:lnTo>
                    <a:pt x="2913570" y="67576"/>
                  </a:lnTo>
                  <a:lnTo>
                    <a:pt x="2911487" y="65290"/>
                  </a:lnTo>
                  <a:lnTo>
                    <a:pt x="2908401" y="62064"/>
                  </a:lnTo>
                  <a:lnTo>
                    <a:pt x="2904629" y="56426"/>
                  </a:lnTo>
                  <a:lnTo>
                    <a:pt x="2902623" y="50787"/>
                  </a:lnTo>
                  <a:lnTo>
                    <a:pt x="2901848" y="44742"/>
                  </a:lnTo>
                  <a:lnTo>
                    <a:pt x="2901810" y="26733"/>
                  </a:lnTo>
                  <a:lnTo>
                    <a:pt x="2925864" y="26733"/>
                  </a:lnTo>
                  <a:lnTo>
                    <a:pt x="2925864" y="12230"/>
                  </a:lnTo>
                  <a:lnTo>
                    <a:pt x="2859494" y="12230"/>
                  </a:lnTo>
                  <a:lnTo>
                    <a:pt x="2859494" y="26733"/>
                  </a:lnTo>
                  <a:lnTo>
                    <a:pt x="2884614" y="26733"/>
                  </a:lnTo>
                  <a:lnTo>
                    <a:pt x="2884614" y="44742"/>
                  </a:lnTo>
                  <a:lnTo>
                    <a:pt x="2860891" y="79895"/>
                  </a:lnTo>
                  <a:lnTo>
                    <a:pt x="2854388" y="85712"/>
                  </a:lnTo>
                  <a:lnTo>
                    <a:pt x="2865539" y="97129"/>
                  </a:lnTo>
                  <a:lnTo>
                    <a:pt x="2892272" y="69456"/>
                  </a:lnTo>
                  <a:lnTo>
                    <a:pt x="2893212" y="67576"/>
                  </a:lnTo>
                  <a:lnTo>
                    <a:pt x="2893479" y="67576"/>
                  </a:lnTo>
                  <a:lnTo>
                    <a:pt x="2894152" y="69189"/>
                  </a:lnTo>
                  <a:lnTo>
                    <a:pt x="2899524" y="75501"/>
                  </a:lnTo>
                  <a:lnTo>
                    <a:pt x="2903423" y="79400"/>
                  </a:lnTo>
                  <a:lnTo>
                    <a:pt x="2907182" y="83299"/>
                  </a:lnTo>
                  <a:lnTo>
                    <a:pt x="2915780" y="91757"/>
                  </a:lnTo>
                  <a:lnTo>
                    <a:pt x="2920085" y="95783"/>
                  </a:lnTo>
                  <a:lnTo>
                    <a:pt x="2930969" y="84505"/>
                  </a:lnTo>
                  <a:close/>
                </a:path>
                <a:path w="5829934" h="749300">
                  <a:moveTo>
                    <a:pt x="2972079" y="46215"/>
                  </a:moveTo>
                  <a:lnTo>
                    <a:pt x="2954883" y="46215"/>
                  </a:lnTo>
                  <a:lnTo>
                    <a:pt x="2954883" y="1346"/>
                  </a:lnTo>
                  <a:lnTo>
                    <a:pt x="2937814" y="1346"/>
                  </a:lnTo>
                  <a:lnTo>
                    <a:pt x="2937814" y="126288"/>
                  </a:lnTo>
                  <a:lnTo>
                    <a:pt x="2954883" y="126288"/>
                  </a:lnTo>
                  <a:lnTo>
                    <a:pt x="2954883" y="60998"/>
                  </a:lnTo>
                  <a:lnTo>
                    <a:pt x="2972079" y="60998"/>
                  </a:lnTo>
                  <a:lnTo>
                    <a:pt x="2972079" y="46215"/>
                  </a:lnTo>
                  <a:close/>
                </a:path>
                <a:path w="5829934" h="749300">
                  <a:moveTo>
                    <a:pt x="3056979" y="94043"/>
                  </a:moveTo>
                  <a:lnTo>
                    <a:pt x="3055416" y="82219"/>
                  </a:lnTo>
                  <a:lnTo>
                    <a:pt x="3055099" y="79806"/>
                  </a:lnTo>
                  <a:lnTo>
                    <a:pt x="3045701" y="81013"/>
                  </a:lnTo>
                  <a:lnTo>
                    <a:pt x="3025813" y="82219"/>
                  </a:lnTo>
                  <a:lnTo>
                    <a:pt x="3003512" y="82219"/>
                  </a:lnTo>
                  <a:lnTo>
                    <a:pt x="3003512" y="59651"/>
                  </a:lnTo>
                  <a:lnTo>
                    <a:pt x="3043821" y="59651"/>
                  </a:lnTo>
                  <a:lnTo>
                    <a:pt x="3043821" y="11010"/>
                  </a:lnTo>
                  <a:lnTo>
                    <a:pt x="2986722" y="11010"/>
                  </a:lnTo>
                  <a:lnTo>
                    <a:pt x="2986722" y="25387"/>
                  </a:lnTo>
                  <a:lnTo>
                    <a:pt x="3027019" y="25387"/>
                  </a:lnTo>
                  <a:lnTo>
                    <a:pt x="3027019" y="45808"/>
                  </a:lnTo>
                  <a:lnTo>
                    <a:pt x="2986722" y="45808"/>
                  </a:lnTo>
                  <a:lnTo>
                    <a:pt x="2986722" y="96596"/>
                  </a:lnTo>
                  <a:lnTo>
                    <a:pt x="3024873" y="96596"/>
                  </a:lnTo>
                  <a:lnTo>
                    <a:pt x="3047441" y="95516"/>
                  </a:lnTo>
                  <a:lnTo>
                    <a:pt x="3056979" y="94043"/>
                  </a:lnTo>
                  <a:close/>
                </a:path>
                <a:path w="5829934" h="749300">
                  <a:moveTo>
                    <a:pt x="3083179" y="1346"/>
                  </a:moveTo>
                  <a:lnTo>
                    <a:pt x="3066123" y="1346"/>
                  </a:lnTo>
                  <a:lnTo>
                    <a:pt x="3066123" y="126288"/>
                  </a:lnTo>
                  <a:lnTo>
                    <a:pt x="3083179" y="126288"/>
                  </a:lnTo>
                  <a:lnTo>
                    <a:pt x="3083179" y="1346"/>
                  </a:lnTo>
                  <a:close/>
                </a:path>
                <a:path w="5829934" h="749300">
                  <a:moveTo>
                    <a:pt x="3163874" y="450875"/>
                  </a:moveTo>
                  <a:lnTo>
                    <a:pt x="3097377" y="450875"/>
                  </a:lnTo>
                  <a:lnTo>
                    <a:pt x="3097377" y="444017"/>
                  </a:lnTo>
                  <a:lnTo>
                    <a:pt x="3161461" y="444017"/>
                  </a:lnTo>
                  <a:lnTo>
                    <a:pt x="3161461" y="430860"/>
                  </a:lnTo>
                  <a:lnTo>
                    <a:pt x="3097377" y="430860"/>
                  </a:lnTo>
                  <a:lnTo>
                    <a:pt x="3097377" y="424002"/>
                  </a:lnTo>
                  <a:lnTo>
                    <a:pt x="3162528" y="424002"/>
                  </a:lnTo>
                  <a:lnTo>
                    <a:pt x="3162528" y="410565"/>
                  </a:lnTo>
                  <a:lnTo>
                    <a:pt x="3080715" y="410565"/>
                  </a:lnTo>
                  <a:lnTo>
                    <a:pt x="3080715" y="464312"/>
                  </a:lnTo>
                  <a:lnTo>
                    <a:pt x="3163874" y="464312"/>
                  </a:lnTo>
                  <a:lnTo>
                    <a:pt x="3163874" y="450875"/>
                  </a:lnTo>
                  <a:close/>
                </a:path>
                <a:path w="5829934" h="749300">
                  <a:moveTo>
                    <a:pt x="3164014" y="493191"/>
                  </a:moveTo>
                  <a:lnTo>
                    <a:pt x="3079902" y="493191"/>
                  </a:lnTo>
                  <a:lnTo>
                    <a:pt x="3079902" y="506895"/>
                  </a:lnTo>
                  <a:lnTo>
                    <a:pt x="3147085" y="506895"/>
                  </a:lnTo>
                  <a:lnTo>
                    <a:pt x="3147085" y="533628"/>
                  </a:lnTo>
                  <a:lnTo>
                    <a:pt x="3164014" y="533628"/>
                  </a:lnTo>
                  <a:lnTo>
                    <a:pt x="3164014" y="493191"/>
                  </a:lnTo>
                  <a:close/>
                </a:path>
                <a:path w="5829934" h="749300">
                  <a:moveTo>
                    <a:pt x="3165221" y="626198"/>
                  </a:moveTo>
                  <a:lnTo>
                    <a:pt x="3081121" y="626198"/>
                  </a:lnTo>
                  <a:lnTo>
                    <a:pt x="3081121" y="640168"/>
                  </a:lnTo>
                  <a:lnTo>
                    <a:pt x="3148292" y="640168"/>
                  </a:lnTo>
                  <a:lnTo>
                    <a:pt x="3148292" y="667842"/>
                  </a:lnTo>
                  <a:lnTo>
                    <a:pt x="3165221" y="667842"/>
                  </a:lnTo>
                  <a:lnTo>
                    <a:pt x="3165221" y="626198"/>
                  </a:lnTo>
                  <a:close/>
                </a:path>
                <a:path w="5829934" h="749300">
                  <a:moveTo>
                    <a:pt x="3179457" y="471970"/>
                  </a:moveTo>
                  <a:lnTo>
                    <a:pt x="3064992" y="471970"/>
                  </a:lnTo>
                  <a:lnTo>
                    <a:pt x="3064992" y="485533"/>
                  </a:lnTo>
                  <a:lnTo>
                    <a:pt x="3179457" y="485533"/>
                  </a:lnTo>
                  <a:lnTo>
                    <a:pt x="3179457" y="471970"/>
                  </a:lnTo>
                  <a:close/>
                </a:path>
                <a:path w="5829934" h="749300">
                  <a:moveTo>
                    <a:pt x="3180664" y="603491"/>
                  </a:moveTo>
                  <a:lnTo>
                    <a:pt x="3131896" y="603491"/>
                  </a:lnTo>
                  <a:lnTo>
                    <a:pt x="3131896" y="593153"/>
                  </a:lnTo>
                  <a:lnTo>
                    <a:pt x="3164675" y="593153"/>
                  </a:lnTo>
                  <a:lnTo>
                    <a:pt x="3164675" y="579450"/>
                  </a:lnTo>
                  <a:lnTo>
                    <a:pt x="3164675" y="569772"/>
                  </a:lnTo>
                  <a:lnTo>
                    <a:pt x="3164675" y="556069"/>
                  </a:lnTo>
                  <a:lnTo>
                    <a:pt x="3164675" y="543712"/>
                  </a:lnTo>
                  <a:lnTo>
                    <a:pt x="3147885" y="543712"/>
                  </a:lnTo>
                  <a:lnTo>
                    <a:pt x="3147885" y="556069"/>
                  </a:lnTo>
                  <a:lnTo>
                    <a:pt x="3147885" y="569772"/>
                  </a:lnTo>
                  <a:lnTo>
                    <a:pt x="3147885" y="579450"/>
                  </a:lnTo>
                  <a:lnTo>
                    <a:pt x="3098990" y="579450"/>
                  </a:lnTo>
                  <a:lnTo>
                    <a:pt x="3098990" y="569772"/>
                  </a:lnTo>
                  <a:lnTo>
                    <a:pt x="3147885" y="569772"/>
                  </a:lnTo>
                  <a:lnTo>
                    <a:pt x="3147885" y="556069"/>
                  </a:lnTo>
                  <a:lnTo>
                    <a:pt x="3098990" y="556069"/>
                  </a:lnTo>
                  <a:lnTo>
                    <a:pt x="3098990" y="543712"/>
                  </a:lnTo>
                  <a:lnTo>
                    <a:pt x="3082188" y="543712"/>
                  </a:lnTo>
                  <a:lnTo>
                    <a:pt x="3082188" y="593153"/>
                  </a:lnTo>
                  <a:lnTo>
                    <a:pt x="3114967" y="593153"/>
                  </a:lnTo>
                  <a:lnTo>
                    <a:pt x="3114967" y="603491"/>
                  </a:lnTo>
                  <a:lnTo>
                    <a:pt x="3066199" y="603491"/>
                  </a:lnTo>
                  <a:lnTo>
                    <a:pt x="3066199" y="617461"/>
                  </a:lnTo>
                  <a:lnTo>
                    <a:pt x="3180664" y="617461"/>
                  </a:lnTo>
                  <a:lnTo>
                    <a:pt x="3180664" y="603491"/>
                  </a:lnTo>
                  <a:close/>
                </a:path>
                <a:path w="5829934" h="749300">
                  <a:moveTo>
                    <a:pt x="3266109" y="624852"/>
                  </a:moveTo>
                  <a:lnTo>
                    <a:pt x="3261004" y="620293"/>
                  </a:lnTo>
                  <a:lnTo>
                    <a:pt x="3250933" y="610349"/>
                  </a:lnTo>
                  <a:lnTo>
                    <a:pt x="3248723" y="607923"/>
                  </a:lnTo>
                  <a:lnTo>
                    <a:pt x="3246628" y="605637"/>
                  </a:lnTo>
                  <a:lnTo>
                    <a:pt x="3236963" y="566686"/>
                  </a:lnTo>
                  <a:lnTo>
                    <a:pt x="3261144" y="566686"/>
                  </a:lnTo>
                  <a:lnTo>
                    <a:pt x="3261144" y="552170"/>
                  </a:lnTo>
                  <a:lnTo>
                    <a:pt x="3194507" y="552170"/>
                  </a:lnTo>
                  <a:lnTo>
                    <a:pt x="3194507" y="566686"/>
                  </a:lnTo>
                  <a:lnTo>
                    <a:pt x="3219767" y="566686"/>
                  </a:lnTo>
                  <a:lnTo>
                    <a:pt x="3219767" y="585089"/>
                  </a:lnTo>
                  <a:lnTo>
                    <a:pt x="3196044" y="620242"/>
                  </a:lnTo>
                  <a:lnTo>
                    <a:pt x="3189541" y="626059"/>
                  </a:lnTo>
                  <a:lnTo>
                    <a:pt x="3200692" y="637489"/>
                  </a:lnTo>
                  <a:lnTo>
                    <a:pt x="3227425" y="609803"/>
                  </a:lnTo>
                  <a:lnTo>
                    <a:pt x="3228365" y="607923"/>
                  </a:lnTo>
                  <a:lnTo>
                    <a:pt x="3228632" y="607923"/>
                  </a:lnTo>
                  <a:lnTo>
                    <a:pt x="3229305" y="609536"/>
                  </a:lnTo>
                  <a:lnTo>
                    <a:pt x="3234677" y="615848"/>
                  </a:lnTo>
                  <a:lnTo>
                    <a:pt x="3238576" y="619747"/>
                  </a:lnTo>
                  <a:lnTo>
                    <a:pt x="3242335" y="623646"/>
                  </a:lnTo>
                  <a:lnTo>
                    <a:pt x="3250933" y="632104"/>
                  </a:lnTo>
                  <a:lnTo>
                    <a:pt x="3255226" y="636143"/>
                  </a:lnTo>
                  <a:lnTo>
                    <a:pt x="3266109" y="624852"/>
                  </a:lnTo>
                  <a:close/>
                </a:path>
                <a:path w="5829934" h="749300">
                  <a:moveTo>
                    <a:pt x="3293656" y="541426"/>
                  </a:moveTo>
                  <a:lnTo>
                    <a:pt x="3276587" y="541426"/>
                  </a:lnTo>
                  <a:lnTo>
                    <a:pt x="3276587" y="666369"/>
                  </a:lnTo>
                  <a:lnTo>
                    <a:pt x="3293656" y="666369"/>
                  </a:lnTo>
                  <a:lnTo>
                    <a:pt x="3293656" y="541426"/>
                  </a:lnTo>
                  <a:close/>
                </a:path>
                <a:path w="5829934" h="749300">
                  <a:moveTo>
                    <a:pt x="3294456" y="454774"/>
                  </a:moveTo>
                  <a:lnTo>
                    <a:pt x="3287344" y="451815"/>
                  </a:lnTo>
                  <a:lnTo>
                    <a:pt x="3273945" y="445630"/>
                  </a:lnTo>
                  <a:lnTo>
                    <a:pt x="3271621" y="444563"/>
                  </a:lnTo>
                  <a:lnTo>
                    <a:pt x="3258451" y="437578"/>
                  </a:lnTo>
                  <a:lnTo>
                    <a:pt x="3253079" y="429374"/>
                  </a:lnTo>
                  <a:lnTo>
                    <a:pt x="3253079" y="411378"/>
                  </a:lnTo>
                  <a:lnTo>
                    <a:pt x="3235883" y="411378"/>
                  </a:lnTo>
                  <a:lnTo>
                    <a:pt x="3235883" y="429374"/>
                  </a:lnTo>
                  <a:lnTo>
                    <a:pt x="3230511" y="437578"/>
                  </a:lnTo>
                  <a:lnTo>
                    <a:pt x="3217341" y="444563"/>
                  </a:lnTo>
                  <a:lnTo>
                    <a:pt x="3201632" y="451815"/>
                  </a:lnTo>
                  <a:lnTo>
                    <a:pt x="3194507" y="454774"/>
                  </a:lnTo>
                  <a:lnTo>
                    <a:pt x="3201492" y="468744"/>
                  </a:lnTo>
                  <a:lnTo>
                    <a:pt x="3229432" y="455980"/>
                  </a:lnTo>
                  <a:lnTo>
                    <a:pt x="3236023" y="452628"/>
                  </a:lnTo>
                  <a:lnTo>
                    <a:pt x="3243808" y="447522"/>
                  </a:lnTo>
                  <a:lnTo>
                    <a:pt x="3244748" y="445630"/>
                  </a:lnTo>
                  <a:lnTo>
                    <a:pt x="3244888" y="445630"/>
                  </a:lnTo>
                  <a:lnTo>
                    <a:pt x="3245967" y="447522"/>
                  </a:lnTo>
                  <a:lnTo>
                    <a:pt x="3253079" y="452348"/>
                  </a:lnTo>
                  <a:lnTo>
                    <a:pt x="3259671" y="455714"/>
                  </a:lnTo>
                  <a:lnTo>
                    <a:pt x="3262490" y="457187"/>
                  </a:lnTo>
                  <a:lnTo>
                    <a:pt x="3269602" y="460552"/>
                  </a:lnTo>
                  <a:lnTo>
                    <a:pt x="3276993" y="463905"/>
                  </a:lnTo>
                  <a:lnTo>
                    <a:pt x="3284385" y="467131"/>
                  </a:lnTo>
                  <a:lnTo>
                    <a:pt x="3287611" y="468477"/>
                  </a:lnTo>
                  <a:lnTo>
                    <a:pt x="3294456" y="454774"/>
                  </a:lnTo>
                  <a:close/>
                </a:path>
                <a:path w="5829934" h="749300">
                  <a:moveTo>
                    <a:pt x="3301720" y="476808"/>
                  </a:moveTo>
                  <a:lnTo>
                    <a:pt x="3187255" y="476808"/>
                  </a:lnTo>
                  <a:lnTo>
                    <a:pt x="3187255" y="491185"/>
                  </a:lnTo>
                  <a:lnTo>
                    <a:pt x="3236023" y="491185"/>
                  </a:lnTo>
                  <a:lnTo>
                    <a:pt x="3236023" y="532015"/>
                  </a:lnTo>
                  <a:lnTo>
                    <a:pt x="3253079" y="532015"/>
                  </a:lnTo>
                  <a:lnTo>
                    <a:pt x="3253079" y="491185"/>
                  </a:lnTo>
                  <a:lnTo>
                    <a:pt x="3301720" y="491185"/>
                  </a:lnTo>
                  <a:lnTo>
                    <a:pt x="3301720" y="476808"/>
                  </a:lnTo>
                  <a:close/>
                </a:path>
                <a:path w="5829934" h="749300">
                  <a:moveTo>
                    <a:pt x="3376955" y="569239"/>
                  </a:moveTo>
                  <a:lnTo>
                    <a:pt x="3373310" y="560641"/>
                  </a:lnTo>
                  <a:lnTo>
                    <a:pt x="3372510" y="558761"/>
                  </a:lnTo>
                  <a:lnTo>
                    <a:pt x="3364192" y="550697"/>
                  </a:lnTo>
                  <a:lnTo>
                    <a:pt x="3360966" y="549440"/>
                  </a:lnTo>
                  <a:lnTo>
                    <a:pt x="3360966" y="573125"/>
                  </a:lnTo>
                  <a:lnTo>
                    <a:pt x="3360966" y="584276"/>
                  </a:lnTo>
                  <a:lnTo>
                    <a:pt x="3358807" y="589788"/>
                  </a:lnTo>
                  <a:lnTo>
                    <a:pt x="3354654" y="594093"/>
                  </a:lnTo>
                  <a:lnTo>
                    <a:pt x="3348609" y="596646"/>
                  </a:lnTo>
                  <a:lnTo>
                    <a:pt x="3341078" y="596646"/>
                  </a:lnTo>
                  <a:lnTo>
                    <a:pt x="3335032" y="594093"/>
                  </a:lnTo>
                  <a:lnTo>
                    <a:pt x="3330867" y="589788"/>
                  </a:lnTo>
                  <a:lnTo>
                    <a:pt x="3328720" y="584276"/>
                  </a:lnTo>
                  <a:lnTo>
                    <a:pt x="3328720" y="573125"/>
                  </a:lnTo>
                  <a:lnTo>
                    <a:pt x="3330867" y="567486"/>
                  </a:lnTo>
                  <a:lnTo>
                    <a:pt x="3335032" y="563194"/>
                  </a:lnTo>
                  <a:lnTo>
                    <a:pt x="3341078" y="560641"/>
                  </a:lnTo>
                  <a:lnTo>
                    <a:pt x="3348609" y="560641"/>
                  </a:lnTo>
                  <a:lnTo>
                    <a:pt x="3354654" y="563194"/>
                  </a:lnTo>
                  <a:lnTo>
                    <a:pt x="3358807" y="567486"/>
                  </a:lnTo>
                  <a:lnTo>
                    <a:pt x="3360966" y="573125"/>
                  </a:lnTo>
                  <a:lnTo>
                    <a:pt x="3360966" y="549440"/>
                  </a:lnTo>
                  <a:lnTo>
                    <a:pt x="3352228" y="545998"/>
                  </a:lnTo>
                  <a:lnTo>
                    <a:pt x="3337445" y="545998"/>
                  </a:lnTo>
                  <a:lnTo>
                    <a:pt x="3325495" y="550697"/>
                  </a:lnTo>
                  <a:lnTo>
                    <a:pt x="3317163" y="558761"/>
                  </a:lnTo>
                  <a:lnTo>
                    <a:pt x="3312731" y="569239"/>
                  </a:lnTo>
                  <a:lnTo>
                    <a:pt x="3312731" y="588048"/>
                  </a:lnTo>
                  <a:lnTo>
                    <a:pt x="3317163" y="598525"/>
                  </a:lnTo>
                  <a:lnTo>
                    <a:pt x="3325495" y="606590"/>
                  </a:lnTo>
                  <a:lnTo>
                    <a:pt x="3337445" y="611289"/>
                  </a:lnTo>
                  <a:lnTo>
                    <a:pt x="3352228" y="611289"/>
                  </a:lnTo>
                  <a:lnTo>
                    <a:pt x="3364192" y="606590"/>
                  </a:lnTo>
                  <a:lnTo>
                    <a:pt x="3372510" y="598525"/>
                  </a:lnTo>
                  <a:lnTo>
                    <a:pt x="3373310" y="596646"/>
                  </a:lnTo>
                  <a:lnTo>
                    <a:pt x="3376955" y="588048"/>
                  </a:lnTo>
                  <a:lnTo>
                    <a:pt x="3376955" y="569239"/>
                  </a:lnTo>
                  <a:close/>
                </a:path>
                <a:path w="5829934" h="749300">
                  <a:moveTo>
                    <a:pt x="3408794" y="417563"/>
                  </a:moveTo>
                  <a:lnTo>
                    <a:pt x="3323209" y="417563"/>
                  </a:lnTo>
                  <a:lnTo>
                    <a:pt x="3323209" y="432206"/>
                  </a:lnTo>
                  <a:lnTo>
                    <a:pt x="3392132" y="432206"/>
                  </a:lnTo>
                  <a:lnTo>
                    <a:pt x="3392030" y="450469"/>
                  </a:lnTo>
                  <a:lnTo>
                    <a:pt x="3391865" y="457454"/>
                  </a:lnTo>
                  <a:lnTo>
                    <a:pt x="3391192" y="468744"/>
                  </a:lnTo>
                  <a:lnTo>
                    <a:pt x="3389846" y="480428"/>
                  </a:lnTo>
                  <a:lnTo>
                    <a:pt x="3388639" y="486740"/>
                  </a:lnTo>
                  <a:lnTo>
                    <a:pt x="3405162" y="488899"/>
                  </a:lnTo>
                  <a:lnTo>
                    <a:pt x="3408692" y="450469"/>
                  </a:lnTo>
                  <a:lnTo>
                    <a:pt x="3408794" y="417563"/>
                  </a:lnTo>
                  <a:close/>
                </a:path>
                <a:path w="5829934" h="749300">
                  <a:moveTo>
                    <a:pt x="3414572" y="541426"/>
                  </a:moveTo>
                  <a:lnTo>
                    <a:pt x="3397770" y="541426"/>
                  </a:lnTo>
                  <a:lnTo>
                    <a:pt x="3397770" y="556869"/>
                  </a:lnTo>
                  <a:lnTo>
                    <a:pt x="3380841" y="556869"/>
                  </a:lnTo>
                  <a:lnTo>
                    <a:pt x="3380841" y="571246"/>
                  </a:lnTo>
                  <a:lnTo>
                    <a:pt x="3397770" y="571246"/>
                  </a:lnTo>
                  <a:lnTo>
                    <a:pt x="3397770" y="587502"/>
                  </a:lnTo>
                  <a:lnTo>
                    <a:pt x="3380841" y="587502"/>
                  </a:lnTo>
                  <a:lnTo>
                    <a:pt x="3380841" y="601878"/>
                  </a:lnTo>
                  <a:lnTo>
                    <a:pt x="3397770" y="601878"/>
                  </a:lnTo>
                  <a:lnTo>
                    <a:pt x="3397770" y="630364"/>
                  </a:lnTo>
                  <a:lnTo>
                    <a:pt x="3414572" y="630364"/>
                  </a:lnTo>
                  <a:lnTo>
                    <a:pt x="3414572" y="541426"/>
                  </a:lnTo>
                  <a:close/>
                </a:path>
                <a:path w="5829934" h="749300">
                  <a:moveTo>
                    <a:pt x="3416579" y="650519"/>
                  </a:moveTo>
                  <a:lnTo>
                    <a:pt x="3352101" y="650519"/>
                  </a:lnTo>
                  <a:lnTo>
                    <a:pt x="3352101" y="623112"/>
                  </a:lnTo>
                  <a:lnTo>
                    <a:pt x="3335032" y="623112"/>
                  </a:lnTo>
                  <a:lnTo>
                    <a:pt x="3335032" y="665022"/>
                  </a:lnTo>
                  <a:lnTo>
                    <a:pt x="3416579" y="665022"/>
                  </a:lnTo>
                  <a:lnTo>
                    <a:pt x="3416579" y="650519"/>
                  </a:lnTo>
                  <a:close/>
                </a:path>
                <a:path w="5829934" h="749300">
                  <a:moveTo>
                    <a:pt x="3423970" y="502056"/>
                  </a:moveTo>
                  <a:lnTo>
                    <a:pt x="3378962" y="502056"/>
                  </a:lnTo>
                  <a:lnTo>
                    <a:pt x="3378962" y="460552"/>
                  </a:lnTo>
                  <a:lnTo>
                    <a:pt x="3362439" y="460552"/>
                  </a:lnTo>
                  <a:lnTo>
                    <a:pt x="3362439" y="502056"/>
                  </a:lnTo>
                  <a:lnTo>
                    <a:pt x="3350488" y="502056"/>
                  </a:lnTo>
                  <a:lnTo>
                    <a:pt x="3350488" y="460552"/>
                  </a:lnTo>
                  <a:lnTo>
                    <a:pt x="3333953" y="460552"/>
                  </a:lnTo>
                  <a:lnTo>
                    <a:pt x="3333953" y="502056"/>
                  </a:lnTo>
                  <a:lnTo>
                    <a:pt x="3309505" y="502056"/>
                  </a:lnTo>
                  <a:lnTo>
                    <a:pt x="3309505" y="516305"/>
                  </a:lnTo>
                  <a:lnTo>
                    <a:pt x="3423970" y="516305"/>
                  </a:lnTo>
                  <a:lnTo>
                    <a:pt x="3423970" y="502056"/>
                  </a:lnTo>
                  <a:close/>
                </a:path>
                <a:path w="5829934" h="749300">
                  <a:moveTo>
                    <a:pt x="3516134" y="543979"/>
                  </a:moveTo>
                  <a:lnTo>
                    <a:pt x="3500145" y="543979"/>
                  </a:lnTo>
                  <a:lnTo>
                    <a:pt x="3500145" y="570852"/>
                  </a:lnTo>
                  <a:lnTo>
                    <a:pt x="3484029" y="570852"/>
                  </a:lnTo>
                  <a:lnTo>
                    <a:pt x="3484029" y="553516"/>
                  </a:lnTo>
                  <a:lnTo>
                    <a:pt x="3435794" y="553516"/>
                  </a:lnTo>
                  <a:lnTo>
                    <a:pt x="3435794" y="568159"/>
                  </a:lnTo>
                  <a:lnTo>
                    <a:pt x="3467633" y="568159"/>
                  </a:lnTo>
                  <a:lnTo>
                    <a:pt x="3467633" y="587235"/>
                  </a:lnTo>
                  <a:lnTo>
                    <a:pt x="3465347" y="598258"/>
                  </a:lnTo>
                  <a:lnTo>
                    <a:pt x="3458095" y="608469"/>
                  </a:lnTo>
                  <a:lnTo>
                    <a:pt x="3444125" y="619620"/>
                  </a:lnTo>
                  <a:lnTo>
                    <a:pt x="3432441" y="627405"/>
                  </a:lnTo>
                  <a:lnTo>
                    <a:pt x="3442106" y="640308"/>
                  </a:lnTo>
                  <a:lnTo>
                    <a:pt x="3480397" y="606044"/>
                  </a:lnTo>
                  <a:lnTo>
                    <a:pt x="3484029" y="584949"/>
                  </a:lnTo>
                  <a:lnTo>
                    <a:pt x="3500145" y="584949"/>
                  </a:lnTo>
                  <a:lnTo>
                    <a:pt x="3500145" y="604697"/>
                  </a:lnTo>
                  <a:lnTo>
                    <a:pt x="3483622" y="604697"/>
                  </a:lnTo>
                  <a:lnTo>
                    <a:pt x="3483622" y="618947"/>
                  </a:lnTo>
                  <a:lnTo>
                    <a:pt x="3500145" y="618947"/>
                  </a:lnTo>
                  <a:lnTo>
                    <a:pt x="3500145" y="660323"/>
                  </a:lnTo>
                  <a:lnTo>
                    <a:pt x="3516134" y="660323"/>
                  </a:lnTo>
                  <a:lnTo>
                    <a:pt x="3516134" y="584949"/>
                  </a:lnTo>
                  <a:lnTo>
                    <a:pt x="3516134" y="570852"/>
                  </a:lnTo>
                  <a:lnTo>
                    <a:pt x="3516134" y="543979"/>
                  </a:lnTo>
                  <a:close/>
                </a:path>
                <a:path w="5829934" h="749300">
                  <a:moveTo>
                    <a:pt x="3529977" y="426288"/>
                  </a:moveTo>
                  <a:lnTo>
                    <a:pt x="3527044" y="421995"/>
                  </a:lnTo>
                  <a:lnTo>
                    <a:pt x="3523932" y="417423"/>
                  </a:lnTo>
                  <a:lnTo>
                    <a:pt x="3513175" y="411454"/>
                  </a:lnTo>
                  <a:lnTo>
                    <a:pt x="3513175" y="427634"/>
                  </a:lnTo>
                  <a:lnTo>
                    <a:pt x="3513175" y="439458"/>
                  </a:lnTo>
                  <a:lnTo>
                    <a:pt x="3500412" y="445096"/>
                  </a:lnTo>
                  <a:lnTo>
                    <a:pt x="3477577" y="445096"/>
                  </a:lnTo>
                  <a:lnTo>
                    <a:pt x="3464814" y="439458"/>
                  </a:lnTo>
                  <a:lnTo>
                    <a:pt x="3464814" y="427634"/>
                  </a:lnTo>
                  <a:lnTo>
                    <a:pt x="3477577" y="421995"/>
                  </a:lnTo>
                  <a:lnTo>
                    <a:pt x="3500412" y="421995"/>
                  </a:lnTo>
                  <a:lnTo>
                    <a:pt x="3513175" y="427634"/>
                  </a:lnTo>
                  <a:lnTo>
                    <a:pt x="3513175" y="411454"/>
                  </a:lnTo>
                  <a:lnTo>
                    <a:pt x="3513048" y="411378"/>
                  </a:lnTo>
                  <a:lnTo>
                    <a:pt x="3497999" y="408292"/>
                  </a:lnTo>
                  <a:lnTo>
                    <a:pt x="3479990" y="408292"/>
                  </a:lnTo>
                  <a:lnTo>
                    <a:pt x="3464953" y="411378"/>
                  </a:lnTo>
                  <a:lnTo>
                    <a:pt x="3454069" y="417423"/>
                  </a:lnTo>
                  <a:lnTo>
                    <a:pt x="3448024" y="426288"/>
                  </a:lnTo>
                  <a:lnTo>
                    <a:pt x="3448024" y="440804"/>
                  </a:lnTo>
                  <a:lnTo>
                    <a:pt x="3454069" y="449668"/>
                  </a:lnTo>
                  <a:lnTo>
                    <a:pt x="3464953" y="455714"/>
                  </a:lnTo>
                  <a:lnTo>
                    <a:pt x="3479990" y="458800"/>
                  </a:lnTo>
                  <a:lnTo>
                    <a:pt x="3497999" y="458800"/>
                  </a:lnTo>
                  <a:lnTo>
                    <a:pt x="3513048" y="455714"/>
                  </a:lnTo>
                  <a:lnTo>
                    <a:pt x="3523932" y="449668"/>
                  </a:lnTo>
                  <a:lnTo>
                    <a:pt x="3527044" y="445096"/>
                  </a:lnTo>
                  <a:lnTo>
                    <a:pt x="3529977" y="440804"/>
                  </a:lnTo>
                  <a:lnTo>
                    <a:pt x="3529977" y="426288"/>
                  </a:lnTo>
                  <a:close/>
                </a:path>
                <a:path w="5829934" h="749300">
                  <a:moveTo>
                    <a:pt x="3541788" y="541426"/>
                  </a:moveTo>
                  <a:lnTo>
                    <a:pt x="3525672" y="541426"/>
                  </a:lnTo>
                  <a:lnTo>
                    <a:pt x="3525672" y="666369"/>
                  </a:lnTo>
                  <a:lnTo>
                    <a:pt x="3541788" y="666369"/>
                  </a:lnTo>
                  <a:lnTo>
                    <a:pt x="3541788" y="541426"/>
                  </a:lnTo>
                  <a:close/>
                </a:path>
                <a:path w="5829934" h="749300">
                  <a:moveTo>
                    <a:pt x="3546233" y="464718"/>
                  </a:moveTo>
                  <a:lnTo>
                    <a:pt x="3499878" y="464718"/>
                  </a:lnTo>
                  <a:lnTo>
                    <a:pt x="3499878" y="478688"/>
                  </a:lnTo>
                  <a:lnTo>
                    <a:pt x="3499878" y="491985"/>
                  </a:lnTo>
                  <a:lnTo>
                    <a:pt x="3478111" y="491985"/>
                  </a:lnTo>
                  <a:lnTo>
                    <a:pt x="3478111" y="478688"/>
                  </a:lnTo>
                  <a:lnTo>
                    <a:pt x="3499878" y="478688"/>
                  </a:lnTo>
                  <a:lnTo>
                    <a:pt x="3499878" y="464718"/>
                  </a:lnTo>
                  <a:lnTo>
                    <a:pt x="3431768" y="464718"/>
                  </a:lnTo>
                  <a:lnTo>
                    <a:pt x="3431768" y="478688"/>
                  </a:lnTo>
                  <a:lnTo>
                    <a:pt x="3461448" y="478688"/>
                  </a:lnTo>
                  <a:lnTo>
                    <a:pt x="3461448" y="491985"/>
                  </a:lnTo>
                  <a:lnTo>
                    <a:pt x="3446678" y="491985"/>
                  </a:lnTo>
                  <a:lnTo>
                    <a:pt x="3446678" y="505955"/>
                  </a:lnTo>
                  <a:lnTo>
                    <a:pt x="3513848" y="505955"/>
                  </a:lnTo>
                  <a:lnTo>
                    <a:pt x="3513848" y="533501"/>
                  </a:lnTo>
                  <a:lnTo>
                    <a:pt x="3530777" y="533501"/>
                  </a:lnTo>
                  <a:lnTo>
                    <a:pt x="3530777" y="491985"/>
                  </a:lnTo>
                  <a:lnTo>
                    <a:pt x="3516541" y="491985"/>
                  </a:lnTo>
                  <a:lnTo>
                    <a:pt x="3516541" y="478688"/>
                  </a:lnTo>
                  <a:lnTo>
                    <a:pt x="3546233" y="478688"/>
                  </a:lnTo>
                  <a:lnTo>
                    <a:pt x="3546233" y="464718"/>
                  </a:lnTo>
                  <a:close/>
                </a:path>
                <a:path w="5829934" h="749300">
                  <a:moveTo>
                    <a:pt x="3621062" y="588581"/>
                  </a:moveTo>
                  <a:lnTo>
                    <a:pt x="3619220" y="585089"/>
                  </a:lnTo>
                  <a:lnTo>
                    <a:pt x="3617023" y="580923"/>
                  </a:lnTo>
                  <a:lnTo>
                    <a:pt x="3609505" y="575144"/>
                  </a:lnTo>
                  <a:lnTo>
                    <a:pt x="3605072" y="573798"/>
                  </a:lnTo>
                  <a:lnTo>
                    <a:pt x="3605072" y="590727"/>
                  </a:lnTo>
                  <a:lnTo>
                    <a:pt x="3605072" y="599592"/>
                  </a:lnTo>
                  <a:lnTo>
                    <a:pt x="3598214" y="605243"/>
                  </a:lnTo>
                  <a:lnTo>
                    <a:pt x="3584791" y="605243"/>
                  </a:lnTo>
                  <a:lnTo>
                    <a:pt x="3577933" y="599592"/>
                  </a:lnTo>
                  <a:lnTo>
                    <a:pt x="3577933" y="590727"/>
                  </a:lnTo>
                  <a:lnTo>
                    <a:pt x="3584791" y="585089"/>
                  </a:lnTo>
                  <a:lnTo>
                    <a:pt x="3598214" y="585089"/>
                  </a:lnTo>
                  <a:lnTo>
                    <a:pt x="3605072" y="590727"/>
                  </a:lnTo>
                  <a:lnTo>
                    <a:pt x="3605072" y="573798"/>
                  </a:lnTo>
                  <a:lnTo>
                    <a:pt x="3598494" y="571792"/>
                  </a:lnTo>
                  <a:lnTo>
                    <a:pt x="3584511" y="571792"/>
                  </a:lnTo>
                  <a:lnTo>
                    <a:pt x="3573500" y="575144"/>
                  </a:lnTo>
                  <a:lnTo>
                    <a:pt x="3565982" y="580923"/>
                  </a:lnTo>
                  <a:lnTo>
                    <a:pt x="3561943" y="588581"/>
                  </a:lnTo>
                  <a:lnTo>
                    <a:pt x="3561943" y="601751"/>
                  </a:lnTo>
                  <a:lnTo>
                    <a:pt x="3565982" y="609409"/>
                  </a:lnTo>
                  <a:lnTo>
                    <a:pt x="3573500" y="615188"/>
                  </a:lnTo>
                  <a:lnTo>
                    <a:pt x="3584511" y="618540"/>
                  </a:lnTo>
                  <a:lnTo>
                    <a:pt x="3598494" y="618540"/>
                  </a:lnTo>
                  <a:lnTo>
                    <a:pt x="3609505" y="615188"/>
                  </a:lnTo>
                  <a:lnTo>
                    <a:pt x="3617023" y="609409"/>
                  </a:lnTo>
                  <a:lnTo>
                    <a:pt x="3619220" y="605243"/>
                  </a:lnTo>
                  <a:lnTo>
                    <a:pt x="3621062" y="601751"/>
                  </a:lnTo>
                  <a:lnTo>
                    <a:pt x="3621062" y="588581"/>
                  </a:lnTo>
                  <a:close/>
                </a:path>
                <a:path w="5829934" h="749300">
                  <a:moveTo>
                    <a:pt x="3627640" y="553516"/>
                  </a:moveTo>
                  <a:lnTo>
                    <a:pt x="3599827" y="553516"/>
                  </a:lnTo>
                  <a:lnTo>
                    <a:pt x="3599827" y="540080"/>
                  </a:lnTo>
                  <a:lnTo>
                    <a:pt x="3582898" y="540080"/>
                  </a:lnTo>
                  <a:lnTo>
                    <a:pt x="3582898" y="553516"/>
                  </a:lnTo>
                  <a:lnTo>
                    <a:pt x="3555631" y="553516"/>
                  </a:lnTo>
                  <a:lnTo>
                    <a:pt x="3555631" y="567753"/>
                  </a:lnTo>
                  <a:lnTo>
                    <a:pt x="3627640" y="567753"/>
                  </a:lnTo>
                  <a:lnTo>
                    <a:pt x="3627640" y="553516"/>
                  </a:lnTo>
                  <a:close/>
                </a:path>
                <a:path w="5829934" h="749300">
                  <a:moveTo>
                    <a:pt x="3635298" y="460819"/>
                  </a:moveTo>
                  <a:lnTo>
                    <a:pt x="3589617" y="460819"/>
                  </a:lnTo>
                  <a:lnTo>
                    <a:pt x="3589617" y="474789"/>
                  </a:lnTo>
                  <a:lnTo>
                    <a:pt x="3635298" y="474789"/>
                  </a:lnTo>
                  <a:lnTo>
                    <a:pt x="3635298" y="460819"/>
                  </a:lnTo>
                  <a:close/>
                </a:path>
                <a:path w="5829934" h="749300">
                  <a:moveTo>
                    <a:pt x="3658946" y="541426"/>
                  </a:moveTo>
                  <a:lnTo>
                    <a:pt x="3642156" y="541426"/>
                  </a:lnTo>
                  <a:lnTo>
                    <a:pt x="3642156" y="571652"/>
                  </a:lnTo>
                  <a:lnTo>
                    <a:pt x="3626840" y="571652"/>
                  </a:lnTo>
                  <a:lnTo>
                    <a:pt x="3626840" y="586028"/>
                  </a:lnTo>
                  <a:lnTo>
                    <a:pt x="3642156" y="586028"/>
                  </a:lnTo>
                  <a:lnTo>
                    <a:pt x="3642156" y="595439"/>
                  </a:lnTo>
                  <a:lnTo>
                    <a:pt x="3626840" y="595439"/>
                  </a:lnTo>
                  <a:lnTo>
                    <a:pt x="3626840" y="609803"/>
                  </a:lnTo>
                  <a:lnTo>
                    <a:pt x="3642156" y="609803"/>
                  </a:lnTo>
                  <a:lnTo>
                    <a:pt x="3642156" y="620153"/>
                  </a:lnTo>
                  <a:lnTo>
                    <a:pt x="3658946" y="620153"/>
                  </a:lnTo>
                  <a:lnTo>
                    <a:pt x="3658946" y="541426"/>
                  </a:lnTo>
                  <a:close/>
                </a:path>
                <a:path w="5829934" h="749300">
                  <a:moveTo>
                    <a:pt x="3659352" y="638822"/>
                  </a:moveTo>
                  <a:lnTo>
                    <a:pt x="3657346" y="636003"/>
                  </a:lnTo>
                  <a:lnTo>
                    <a:pt x="3653701" y="630897"/>
                  </a:lnTo>
                  <a:lnTo>
                    <a:pt x="3643363" y="625259"/>
                  </a:lnTo>
                  <a:lnTo>
                    <a:pt x="3642830" y="625144"/>
                  </a:lnTo>
                  <a:lnTo>
                    <a:pt x="3642830" y="643255"/>
                  </a:lnTo>
                  <a:lnTo>
                    <a:pt x="3642830" y="649173"/>
                  </a:lnTo>
                  <a:lnTo>
                    <a:pt x="3639464" y="652526"/>
                  </a:lnTo>
                  <a:lnTo>
                    <a:pt x="3633419" y="654951"/>
                  </a:lnTo>
                  <a:lnTo>
                    <a:pt x="3625088" y="656424"/>
                  </a:lnTo>
                  <a:lnTo>
                    <a:pt x="3615144" y="656424"/>
                  </a:lnTo>
                  <a:lnTo>
                    <a:pt x="3606812" y="654951"/>
                  </a:lnTo>
                  <a:lnTo>
                    <a:pt x="3600767" y="652526"/>
                  </a:lnTo>
                  <a:lnTo>
                    <a:pt x="3597414" y="649173"/>
                  </a:lnTo>
                  <a:lnTo>
                    <a:pt x="3597414" y="643255"/>
                  </a:lnTo>
                  <a:lnTo>
                    <a:pt x="3600767" y="639902"/>
                  </a:lnTo>
                  <a:lnTo>
                    <a:pt x="3606812" y="637489"/>
                  </a:lnTo>
                  <a:lnTo>
                    <a:pt x="3615144" y="636003"/>
                  </a:lnTo>
                  <a:lnTo>
                    <a:pt x="3625088" y="636003"/>
                  </a:lnTo>
                  <a:lnTo>
                    <a:pt x="3633419" y="637489"/>
                  </a:lnTo>
                  <a:lnTo>
                    <a:pt x="3639464" y="639902"/>
                  </a:lnTo>
                  <a:lnTo>
                    <a:pt x="3642830" y="643255"/>
                  </a:lnTo>
                  <a:lnTo>
                    <a:pt x="3642830" y="625144"/>
                  </a:lnTo>
                  <a:lnTo>
                    <a:pt x="3628987" y="622173"/>
                  </a:lnTo>
                  <a:lnTo>
                    <a:pt x="3611257" y="622173"/>
                  </a:lnTo>
                  <a:lnTo>
                    <a:pt x="3596881" y="625259"/>
                  </a:lnTo>
                  <a:lnTo>
                    <a:pt x="3586530" y="630897"/>
                  </a:lnTo>
                  <a:lnTo>
                    <a:pt x="3580892" y="638822"/>
                  </a:lnTo>
                  <a:lnTo>
                    <a:pt x="3580892" y="653605"/>
                  </a:lnTo>
                  <a:lnTo>
                    <a:pt x="3586530" y="661530"/>
                  </a:lnTo>
                  <a:lnTo>
                    <a:pt x="3596881" y="667169"/>
                  </a:lnTo>
                  <a:lnTo>
                    <a:pt x="3611257" y="670267"/>
                  </a:lnTo>
                  <a:lnTo>
                    <a:pt x="3628987" y="670267"/>
                  </a:lnTo>
                  <a:lnTo>
                    <a:pt x="3643363" y="667169"/>
                  </a:lnTo>
                  <a:lnTo>
                    <a:pt x="3653701" y="661530"/>
                  </a:lnTo>
                  <a:lnTo>
                    <a:pt x="3657346" y="656424"/>
                  </a:lnTo>
                  <a:lnTo>
                    <a:pt x="3659352" y="653605"/>
                  </a:lnTo>
                  <a:lnTo>
                    <a:pt x="3659352" y="638822"/>
                  </a:lnTo>
                  <a:close/>
                </a:path>
                <a:path w="5829934" h="749300">
                  <a:moveTo>
                    <a:pt x="4239057" y="329425"/>
                  </a:moveTo>
                  <a:lnTo>
                    <a:pt x="4222521" y="329425"/>
                  </a:lnTo>
                  <a:lnTo>
                    <a:pt x="4222521" y="344881"/>
                  </a:lnTo>
                  <a:lnTo>
                    <a:pt x="4222521" y="358711"/>
                  </a:lnTo>
                  <a:lnTo>
                    <a:pt x="4222521" y="371068"/>
                  </a:lnTo>
                  <a:lnTo>
                    <a:pt x="4196461" y="371068"/>
                  </a:lnTo>
                  <a:lnTo>
                    <a:pt x="4196461" y="358711"/>
                  </a:lnTo>
                  <a:lnTo>
                    <a:pt x="4222521" y="358711"/>
                  </a:lnTo>
                  <a:lnTo>
                    <a:pt x="4222521" y="344881"/>
                  </a:lnTo>
                  <a:lnTo>
                    <a:pt x="4196461" y="344881"/>
                  </a:lnTo>
                  <a:lnTo>
                    <a:pt x="4196461" y="329425"/>
                  </a:lnTo>
                  <a:lnTo>
                    <a:pt x="4179938" y="329425"/>
                  </a:lnTo>
                  <a:lnTo>
                    <a:pt x="4179938" y="384911"/>
                  </a:lnTo>
                  <a:lnTo>
                    <a:pt x="4239057" y="384911"/>
                  </a:lnTo>
                  <a:lnTo>
                    <a:pt x="4239057" y="371068"/>
                  </a:lnTo>
                  <a:lnTo>
                    <a:pt x="4239057" y="358711"/>
                  </a:lnTo>
                  <a:lnTo>
                    <a:pt x="4239057" y="344881"/>
                  </a:lnTo>
                  <a:lnTo>
                    <a:pt x="4239057" y="329425"/>
                  </a:lnTo>
                  <a:close/>
                </a:path>
                <a:path w="5829934" h="749300">
                  <a:moveTo>
                    <a:pt x="4277880" y="438518"/>
                  </a:moveTo>
                  <a:lnTo>
                    <a:pt x="4212450" y="438518"/>
                  </a:lnTo>
                  <a:lnTo>
                    <a:pt x="4212450" y="429374"/>
                  </a:lnTo>
                  <a:lnTo>
                    <a:pt x="4274121" y="429374"/>
                  </a:lnTo>
                  <a:lnTo>
                    <a:pt x="4274121" y="394309"/>
                  </a:lnTo>
                  <a:lnTo>
                    <a:pt x="4195394" y="394309"/>
                  </a:lnTo>
                  <a:lnTo>
                    <a:pt x="4195394" y="407619"/>
                  </a:lnTo>
                  <a:lnTo>
                    <a:pt x="4257726" y="407619"/>
                  </a:lnTo>
                  <a:lnTo>
                    <a:pt x="4257726" y="416610"/>
                  </a:lnTo>
                  <a:lnTo>
                    <a:pt x="4196054" y="416610"/>
                  </a:lnTo>
                  <a:lnTo>
                    <a:pt x="4196054" y="451954"/>
                  </a:lnTo>
                  <a:lnTo>
                    <a:pt x="4277880" y="451954"/>
                  </a:lnTo>
                  <a:lnTo>
                    <a:pt x="4277880" y="438518"/>
                  </a:lnTo>
                  <a:close/>
                </a:path>
                <a:path w="5829934" h="749300">
                  <a:moveTo>
                    <a:pt x="4289437" y="717550"/>
                  </a:moveTo>
                  <a:lnTo>
                    <a:pt x="4240669" y="717550"/>
                  </a:lnTo>
                  <a:lnTo>
                    <a:pt x="4240669" y="697128"/>
                  </a:lnTo>
                  <a:lnTo>
                    <a:pt x="4273982" y="697128"/>
                  </a:lnTo>
                  <a:lnTo>
                    <a:pt x="4273982" y="682891"/>
                  </a:lnTo>
                  <a:lnTo>
                    <a:pt x="4273982" y="665695"/>
                  </a:lnTo>
                  <a:lnTo>
                    <a:pt x="4273982" y="651319"/>
                  </a:lnTo>
                  <a:lnTo>
                    <a:pt x="4273982" y="631304"/>
                  </a:lnTo>
                  <a:lnTo>
                    <a:pt x="4257052" y="631304"/>
                  </a:lnTo>
                  <a:lnTo>
                    <a:pt x="4257052" y="651319"/>
                  </a:lnTo>
                  <a:lnTo>
                    <a:pt x="4257052" y="665695"/>
                  </a:lnTo>
                  <a:lnTo>
                    <a:pt x="4257052" y="682891"/>
                  </a:lnTo>
                  <a:lnTo>
                    <a:pt x="4207345" y="682891"/>
                  </a:lnTo>
                  <a:lnTo>
                    <a:pt x="4207345" y="665695"/>
                  </a:lnTo>
                  <a:lnTo>
                    <a:pt x="4257052" y="665695"/>
                  </a:lnTo>
                  <a:lnTo>
                    <a:pt x="4257052" y="651319"/>
                  </a:lnTo>
                  <a:lnTo>
                    <a:pt x="4207345" y="651319"/>
                  </a:lnTo>
                  <a:lnTo>
                    <a:pt x="4207345" y="631304"/>
                  </a:lnTo>
                  <a:lnTo>
                    <a:pt x="4190415" y="631304"/>
                  </a:lnTo>
                  <a:lnTo>
                    <a:pt x="4190415" y="697128"/>
                  </a:lnTo>
                  <a:lnTo>
                    <a:pt x="4223740" y="697128"/>
                  </a:lnTo>
                  <a:lnTo>
                    <a:pt x="4223740" y="717550"/>
                  </a:lnTo>
                  <a:lnTo>
                    <a:pt x="4174972" y="717550"/>
                  </a:lnTo>
                  <a:lnTo>
                    <a:pt x="4174972" y="731926"/>
                  </a:lnTo>
                  <a:lnTo>
                    <a:pt x="4289437" y="731926"/>
                  </a:lnTo>
                  <a:lnTo>
                    <a:pt x="4289437" y="717550"/>
                  </a:lnTo>
                  <a:close/>
                </a:path>
                <a:path w="5829934" h="749300">
                  <a:moveTo>
                    <a:pt x="4289437" y="569239"/>
                  </a:moveTo>
                  <a:lnTo>
                    <a:pt x="4262564" y="569239"/>
                  </a:lnTo>
                  <a:lnTo>
                    <a:pt x="4262564" y="548005"/>
                  </a:lnTo>
                  <a:lnTo>
                    <a:pt x="4262564" y="541020"/>
                  </a:lnTo>
                  <a:lnTo>
                    <a:pt x="4268470" y="536854"/>
                  </a:lnTo>
                  <a:lnTo>
                    <a:pt x="4269384" y="535241"/>
                  </a:lnTo>
                  <a:lnTo>
                    <a:pt x="4275061" y="525170"/>
                  </a:lnTo>
                  <a:lnTo>
                    <a:pt x="4275061" y="504609"/>
                  </a:lnTo>
                  <a:lnTo>
                    <a:pt x="4269308" y="494398"/>
                  </a:lnTo>
                  <a:lnTo>
                    <a:pt x="4268470" y="492925"/>
                  </a:lnTo>
                  <a:lnTo>
                    <a:pt x="4258399" y="485711"/>
                  </a:lnTo>
                  <a:lnTo>
                    <a:pt x="4258399" y="508508"/>
                  </a:lnTo>
                  <a:lnTo>
                    <a:pt x="4258399" y="521144"/>
                  </a:lnTo>
                  <a:lnTo>
                    <a:pt x="4254093" y="527862"/>
                  </a:lnTo>
                  <a:lnTo>
                    <a:pt x="4246981" y="532688"/>
                  </a:lnTo>
                  <a:lnTo>
                    <a:pt x="4245902" y="532980"/>
                  </a:lnTo>
                  <a:lnTo>
                    <a:pt x="4245902" y="548005"/>
                  </a:lnTo>
                  <a:lnTo>
                    <a:pt x="4245902" y="569239"/>
                  </a:lnTo>
                  <a:lnTo>
                    <a:pt x="4218495" y="569239"/>
                  </a:lnTo>
                  <a:lnTo>
                    <a:pt x="4218495" y="548005"/>
                  </a:lnTo>
                  <a:lnTo>
                    <a:pt x="4225214" y="549490"/>
                  </a:lnTo>
                  <a:lnTo>
                    <a:pt x="4239184" y="549490"/>
                  </a:lnTo>
                  <a:lnTo>
                    <a:pt x="4245902" y="548005"/>
                  </a:lnTo>
                  <a:lnTo>
                    <a:pt x="4245902" y="532980"/>
                  </a:lnTo>
                  <a:lnTo>
                    <a:pt x="4237444" y="535241"/>
                  </a:lnTo>
                  <a:lnTo>
                    <a:pt x="4226966" y="535241"/>
                  </a:lnTo>
                  <a:lnTo>
                    <a:pt x="4217416" y="532688"/>
                  </a:lnTo>
                  <a:lnTo>
                    <a:pt x="4210304" y="527862"/>
                  </a:lnTo>
                  <a:lnTo>
                    <a:pt x="4205998" y="521144"/>
                  </a:lnTo>
                  <a:lnTo>
                    <a:pt x="4205998" y="508508"/>
                  </a:lnTo>
                  <a:lnTo>
                    <a:pt x="4210304" y="501789"/>
                  </a:lnTo>
                  <a:lnTo>
                    <a:pt x="4217416" y="496951"/>
                  </a:lnTo>
                  <a:lnTo>
                    <a:pt x="4226966" y="494398"/>
                  </a:lnTo>
                  <a:lnTo>
                    <a:pt x="4237444" y="494398"/>
                  </a:lnTo>
                  <a:lnTo>
                    <a:pt x="4246981" y="496951"/>
                  </a:lnTo>
                  <a:lnTo>
                    <a:pt x="4254093" y="501789"/>
                  </a:lnTo>
                  <a:lnTo>
                    <a:pt x="4258399" y="508508"/>
                  </a:lnTo>
                  <a:lnTo>
                    <a:pt x="4258399" y="485711"/>
                  </a:lnTo>
                  <a:lnTo>
                    <a:pt x="4257052" y="484733"/>
                  </a:lnTo>
                  <a:lnTo>
                    <a:pt x="4241330" y="480161"/>
                  </a:lnTo>
                  <a:lnTo>
                    <a:pt x="4223067" y="480161"/>
                  </a:lnTo>
                  <a:lnTo>
                    <a:pt x="4207345" y="484733"/>
                  </a:lnTo>
                  <a:lnTo>
                    <a:pt x="4195788" y="492925"/>
                  </a:lnTo>
                  <a:lnTo>
                    <a:pt x="4189349" y="504609"/>
                  </a:lnTo>
                  <a:lnTo>
                    <a:pt x="4189349" y="525170"/>
                  </a:lnTo>
                  <a:lnTo>
                    <a:pt x="4195927" y="536854"/>
                  </a:lnTo>
                  <a:lnTo>
                    <a:pt x="4201833" y="541020"/>
                  </a:lnTo>
                  <a:lnTo>
                    <a:pt x="4201833" y="569239"/>
                  </a:lnTo>
                  <a:lnTo>
                    <a:pt x="4174972" y="569239"/>
                  </a:lnTo>
                  <a:lnTo>
                    <a:pt x="4174972" y="583476"/>
                  </a:lnTo>
                  <a:lnTo>
                    <a:pt x="4289437" y="583476"/>
                  </a:lnTo>
                  <a:lnTo>
                    <a:pt x="4289437" y="569239"/>
                  </a:lnTo>
                  <a:close/>
                </a:path>
                <a:path w="5829934" h="749300">
                  <a:moveTo>
                    <a:pt x="4290504" y="349440"/>
                  </a:moveTo>
                  <a:lnTo>
                    <a:pt x="4274121" y="349440"/>
                  </a:lnTo>
                  <a:lnTo>
                    <a:pt x="4274121" y="325793"/>
                  </a:lnTo>
                  <a:lnTo>
                    <a:pt x="4257192" y="325793"/>
                  </a:lnTo>
                  <a:lnTo>
                    <a:pt x="4257192" y="388670"/>
                  </a:lnTo>
                  <a:lnTo>
                    <a:pt x="4274121" y="388670"/>
                  </a:lnTo>
                  <a:lnTo>
                    <a:pt x="4274121" y="364223"/>
                  </a:lnTo>
                  <a:lnTo>
                    <a:pt x="4290504" y="364223"/>
                  </a:lnTo>
                  <a:lnTo>
                    <a:pt x="4290504" y="349440"/>
                  </a:lnTo>
                  <a:close/>
                </a:path>
                <a:path w="5829934" h="749300">
                  <a:moveTo>
                    <a:pt x="4362513" y="501662"/>
                  </a:moveTo>
                  <a:lnTo>
                    <a:pt x="4358995" y="493191"/>
                  </a:lnTo>
                  <a:lnTo>
                    <a:pt x="4358221" y="491312"/>
                  </a:lnTo>
                  <a:lnTo>
                    <a:pt x="4350156" y="483527"/>
                  </a:lnTo>
                  <a:lnTo>
                    <a:pt x="4346397" y="481990"/>
                  </a:lnTo>
                  <a:lnTo>
                    <a:pt x="4346397" y="504888"/>
                  </a:lnTo>
                  <a:lnTo>
                    <a:pt x="4346397" y="515099"/>
                  </a:lnTo>
                  <a:lnTo>
                    <a:pt x="4344378" y="520204"/>
                  </a:lnTo>
                  <a:lnTo>
                    <a:pt x="4340352" y="524230"/>
                  </a:lnTo>
                  <a:lnTo>
                    <a:pt x="4334573" y="526783"/>
                  </a:lnTo>
                  <a:lnTo>
                    <a:pt x="4327055" y="526783"/>
                  </a:lnTo>
                  <a:lnTo>
                    <a:pt x="4321276" y="524230"/>
                  </a:lnTo>
                  <a:lnTo>
                    <a:pt x="4317238" y="520204"/>
                  </a:lnTo>
                  <a:lnTo>
                    <a:pt x="4315231" y="515099"/>
                  </a:lnTo>
                  <a:lnTo>
                    <a:pt x="4315231" y="504888"/>
                  </a:lnTo>
                  <a:lnTo>
                    <a:pt x="4317238" y="499783"/>
                  </a:lnTo>
                  <a:lnTo>
                    <a:pt x="4321276" y="495744"/>
                  </a:lnTo>
                  <a:lnTo>
                    <a:pt x="4327055" y="493191"/>
                  </a:lnTo>
                  <a:lnTo>
                    <a:pt x="4334573" y="493191"/>
                  </a:lnTo>
                  <a:lnTo>
                    <a:pt x="4340352" y="495744"/>
                  </a:lnTo>
                  <a:lnTo>
                    <a:pt x="4344378" y="499783"/>
                  </a:lnTo>
                  <a:lnTo>
                    <a:pt x="4346397" y="504888"/>
                  </a:lnTo>
                  <a:lnTo>
                    <a:pt x="4346397" y="481990"/>
                  </a:lnTo>
                  <a:lnTo>
                    <a:pt x="4338332" y="478688"/>
                  </a:lnTo>
                  <a:lnTo>
                    <a:pt x="4323283" y="478688"/>
                  </a:lnTo>
                  <a:lnTo>
                    <a:pt x="4311459" y="483527"/>
                  </a:lnTo>
                  <a:lnTo>
                    <a:pt x="4303407" y="491312"/>
                  </a:lnTo>
                  <a:lnTo>
                    <a:pt x="4299102" y="501662"/>
                  </a:lnTo>
                  <a:lnTo>
                    <a:pt x="4299102" y="518452"/>
                  </a:lnTo>
                  <a:lnTo>
                    <a:pt x="4303407" y="528662"/>
                  </a:lnTo>
                  <a:lnTo>
                    <a:pt x="4311459" y="536460"/>
                  </a:lnTo>
                  <a:lnTo>
                    <a:pt x="4323283" y="541286"/>
                  </a:lnTo>
                  <a:lnTo>
                    <a:pt x="4338332" y="541286"/>
                  </a:lnTo>
                  <a:lnTo>
                    <a:pt x="4350156" y="536460"/>
                  </a:lnTo>
                  <a:lnTo>
                    <a:pt x="4358221" y="528662"/>
                  </a:lnTo>
                  <a:lnTo>
                    <a:pt x="4359008" y="526783"/>
                  </a:lnTo>
                  <a:lnTo>
                    <a:pt x="4362513" y="518452"/>
                  </a:lnTo>
                  <a:lnTo>
                    <a:pt x="4362513" y="501662"/>
                  </a:lnTo>
                  <a:close/>
                </a:path>
                <a:path w="5829934" h="749300">
                  <a:moveTo>
                    <a:pt x="4370717" y="381012"/>
                  </a:moveTo>
                  <a:lnTo>
                    <a:pt x="4369460" y="369455"/>
                  </a:lnTo>
                  <a:lnTo>
                    <a:pt x="4369232" y="367309"/>
                  </a:lnTo>
                  <a:lnTo>
                    <a:pt x="4362780" y="367982"/>
                  </a:lnTo>
                  <a:lnTo>
                    <a:pt x="4350690" y="368922"/>
                  </a:lnTo>
                  <a:lnTo>
                    <a:pt x="4338739" y="369328"/>
                  </a:lnTo>
                  <a:lnTo>
                    <a:pt x="4326102" y="369455"/>
                  </a:lnTo>
                  <a:lnTo>
                    <a:pt x="4318990" y="369455"/>
                  </a:lnTo>
                  <a:lnTo>
                    <a:pt x="4318990" y="344881"/>
                  </a:lnTo>
                  <a:lnTo>
                    <a:pt x="4360773" y="344881"/>
                  </a:lnTo>
                  <a:lnTo>
                    <a:pt x="4360773" y="330898"/>
                  </a:lnTo>
                  <a:lnTo>
                    <a:pt x="4302328" y="330898"/>
                  </a:lnTo>
                  <a:lnTo>
                    <a:pt x="4302328" y="383438"/>
                  </a:lnTo>
                  <a:lnTo>
                    <a:pt x="4315231" y="383438"/>
                  </a:lnTo>
                  <a:lnTo>
                    <a:pt x="4335246" y="383298"/>
                  </a:lnTo>
                  <a:lnTo>
                    <a:pt x="4351363" y="382765"/>
                  </a:lnTo>
                  <a:lnTo>
                    <a:pt x="4364672" y="381825"/>
                  </a:lnTo>
                  <a:lnTo>
                    <a:pt x="4370717" y="381012"/>
                  </a:lnTo>
                  <a:close/>
                </a:path>
                <a:path w="5829934" h="749300">
                  <a:moveTo>
                    <a:pt x="4395698" y="567626"/>
                  </a:moveTo>
                  <a:lnTo>
                    <a:pt x="4392574" y="562521"/>
                  </a:lnTo>
                  <a:lnTo>
                    <a:pt x="4390187" y="558622"/>
                  </a:lnTo>
                  <a:lnTo>
                    <a:pt x="4380115" y="552170"/>
                  </a:lnTo>
                  <a:lnTo>
                    <a:pt x="4379036" y="551903"/>
                  </a:lnTo>
                  <a:lnTo>
                    <a:pt x="4379036" y="572058"/>
                  </a:lnTo>
                  <a:lnTo>
                    <a:pt x="4379036" y="579577"/>
                  </a:lnTo>
                  <a:lnTo>
                    <a:pt x="4376090" y="583615"/>
                  </a:lnTo>
                  <a:lnTo>
                    <a:pt x="4370578" y="586968"/>
                  </a:lnTo>
                  <a:lnTo>
                    <a:pt x="4362513" y="589114"/>
                  </a:lnTo>
                  <a:lnTo>
                    <a:pt x="4352302" y="589114"/>
                  </a:lnTo>
                  <a:lnTo>
                    <a:pt x="4344251" y="586968"/>
                  </a:lnTo>
                  <a:lnTo>
                    <a:pt x="4338739" y="583615"/>
                  </a:lnTo>
                  <a:lnTo>
                    <a:pt x="4335780" y="579577"/>
                  </a:lnTo>
                  <a:lnTo>
                    <a:pt x="4335780" y="572058"/>
                  </a:lnTo>
                  <a:lnTo>
                    <a:pt x="4338739" y="568020"/>
                  </a:lnTo>
                  <a:lnTo>
                    <a:pt x="4344251" y="564667"/>
                  </a:lnTo>
                  <a:lnTo>
                    <a:pt x="4352302" y="562521"/>
                  </a:lnTo>
                  <a:lnTo>
                    <a:pt x="4362513" y="562521"/>
                  </a:lnTo>
                  <a:lnTo>
                    <a:pt x="4370578" y="564667"/>
                  </a:lnTo>
                  <a:lnTo>
                    <a:pt x="4376090" y="568020"/>
                  </a:lnTo>
                  <a:lnTo>
                    <a:pt x="4379036" y="572058"/>
                  </a:lnTo>
                  <a:lnTo>
                    <a:pt x="4379036" y="551903"/>
                  </a:lnTo>
                  <a:lnTo>
                    <a:pt x="4366006" y="548678"/>
                  </a:lnTo>
                  <a:lnTo>
                    <a:pt x="4348810" y="548678"/>
                  </a:lnTo>
                  <a:lnTo>
                    <a:pt x="4334713" y="552170"/>
                  </a:lnTo>
                  <a:lnTo>
                    <a:pt x="4324629" y="558622"/>
                  </a:lnTo>
                  <a:lnTo>
                    <a:pt x="4319117" y="567626"/>
                  </a:lnTo>
                  <a:lnTo>
                    <a:pt x="4319117" y="584009"/>
                  </a:lnTo>
                  <a:lnTo>
                    <a:pt x="4324629" y="593013"/>
                  </a:lnTo>
                  <a:lnTo>
                    <a:pt x="4334713" y="599465"/>
                  </a:lnTo>
                  <a:lnTo>
                    <a:pt x="4348810" y="602957"/>
                  </a:lnTo>
                  <a:lnTo>
                    <a:pt x="4366006" y="602957"/>
                  </a:lnTo>
                  <a:lnTo>
                    <a:pt x="4380115" y="599465"/>
                  </a:lnTo>
                  <a:lnTo>
                    <a:pt x="4390187" y="593013"/>
                  </a:lnTo>
                  <a:lnTo>
                    <a:pt x="4392574" y="589114"/>
                  </a:lnTo>
                  <a:lnTo>
                    <a:pt x="4395698" y="584009"/>
                  </a:lnTo>
                  <a:lnTo>
                    <a:pt x="4395698" y="567626"/>
                  </a:lnTo>
                  <a:close/>
                </a:path>
                <a:path w="5829934" h="749300">
                  <a:moveTo>
                    <a:pt x="4400131" y="438518"/>
                  </a:moveTo>
                  <a:lnTo>
                    <a:pt x="4334713" y="438518"/>
                  </a:lnTo>
                  <a:lnTo>
                    <a:pt x="4334713" y="428980"/>
                  </a:lnTo>
                  <a:lnTo>
                    <a:pt x="4396371" y="428980"/>
                  </a:lnTo>
                  <a:lnTo>
                    <a:pt x="4396371" y="393242"/>
                  </a:lnTo>
                  <a:lnTo>
                    <a:pt x="4317644" y="393242"/>
                  </a:lnTo>
                  <a:lnTo>
                    <a:pt x="4317644" y="406679"/>
                  </a:lnTo>
                  <a:lnTo>
                    <a:pt x="4379976" y="406679"/>
                  </a:lnTo>
                  <a:lnTo>
                    <a:pt x="4379976" y="416217"/>
                  </a:lnTo>
                  <a:lnTo>
                    <a:pt x="4318317" y="416217"/>
                  </a:lnTo>
                  <a:lnTo>
                    <a:pt x="4318317" y="451954"/>
                  </a:lnTo>
                  <a:lnTo>
                    <a:pt x="4400131" y="451954"/>
                  </a:lnTo>
                  <a:lnTo>
                    <a:pt x="4400131" y="438518"/>
                  </a:lnTo>
                  <a:close/>
                </a:path>
                <a:path w="5829934" h="749300">
                  <a:moveTo>
                    <a:pt x="4404030" y="685317"/>
                  </a:moveTo>
                  <a:lnTo>
                    <a:pt x="4395838" y="681151"/>
                  </a:lnTo>
                  <a:lnTo>
                    <a:pt x="4381728" y="673760"/>
                  </a:lnTo>
                  <a:lnTo>
                    <a:pt x="4380204" y="672820"/>
                  </a:lnTo>
                  <a:lnTo>
                    <a:pt x="4375416" y="669861"/>
                  </a:lnTo>
                  <a:lnTo>
                    <a:pt x="4368431" y="665695"/>
                  </a:lnTo>
                  <a:lnTo>
                    <a:pt x="4363059" y="656958"/>
                  </a:lnTo>
                  <a:lnTo>
                    <a:pt x="4363059" y="647153"/>
                  </a:lnTo>
                  <a:lnTo>
                    <a:pt x="4397578" y="647153"/>
                  </a:lnTo>
                  <a:lnTo>
                    <a:pt x="4397578" y="632777"/>
                  </a:lnTo>
                  <a:lnTo>
                    <a:pt x="4311332" y="632777"/>
                  </a:lnTo>
                  <a:lnTo>
                    <a:pt x="4311332" y="647153"/>
                  </a:lnTo>
                  <a:lnTo>
                    <a:pt x="4345864" y="647153"/>
                  </a:lnTo>
                  <a:lnTo>
                    <a:pt x="4345864" y="656958"/>
                  </a:lnTo>
                  <a:lnTo>
                    <a:pt x="4340479" y="665695"/>
                  </a:lnTo>
                  <a:lnTo>
                    <a:pt x="4333494" y="669861"/>
                  </a:lnTo>
                  <a:lnTo>
                    <a:pt x="4327182" y="673760"/>
                  </a:lnTo>
                  <a:lnTo>
                    <a:pt x="4313072" y="681151"/>
                  </a:lnTo>
                  <a:lnTo>
                    <a:pt x="4304881" y="685317"/>
                  </a:lnTo>
                  <a:lnTo>
                    <a:pt x="4312539" y="698741"/>
                  </a:lnTo>
                  <a:lnTo>
                    <a:pt x="4347870" y="679399"/>
                  </a:lnTo>
                  <a:lnTo>
                    <a:pt x="4354855" y="672820"/>
                  </a:lnTo>
                  <a:lnTo>
                    <a:pt x="4354995" y="672820"/>
                  </a:lnTo>
                  <a:lnTo>
                    <a:pt x="4393146" y="696861"/>
                  </a:lnTo>
                  <a:lnTo>
                    <a:pt x="4396511" y="698474"/>
                  </a:lnTo>
                  <a:lnTo>
                    <a:pt x="4404030" y="685317"/>
                  </a:lnTo>
                  <a:close/>
                </a:path>
                <a:path w="5829934" h="749300">
                  <a:moveTo>
                    <a:pt x="4411421" y="491185"/>
                  </a:moveTo>
                  <a:lnTo>
                    <a:pt x="4395292" y="491185"/>
                  </a:lnTo>
                  <a:lnTo>
                    <a:pt x="4395292" y="474256"/>
                  </a:lnTo>
                  <a:lnTo>
                    <a:pt x="4378503" y="474256"/>
                  </a:lnTo>
                  <a:lnTo>
                    <a:pt x="4378503" y="548144"/>
                  </a:lnTo>
                  <a:lnTo>
                    <a:pt x="4395292" y="548144"/>
                  </a:lnTo>
                  <a:lnTo>
                    <a:pt x="4395292" y="530542"/>
                  </a:lnTo>
                  <a:lnTo>
                    <a:pt x="4411421" y="530542"/>
                  </a:lnTo>
                  <a:lnTo>
                    <a:pt x="4411421" y="516039"/>
                  </a:lnTo>
                  <a:lnTo>
                    <a:pt x="4395292" y="516039"/>
                  </a:lnTo>
                  <a:lnTo>
                    <a:pt x="4395292" y="505688"/>
                  </a:lnTo>
                  <a:lnTo>
                    <a:pt x="4411421" y="505688"/>
                  </a:lnTo>
                  <a:lnTo>
                    <a:pt x="4411421" y="491185"/>
                  </a:lnTo>
                  <a:close/>
                </a:path>
                <a:path w="5829934" h="749300">
                  <a:moveTo>
                    <a:pt x="4411688" y="717550"/>
                  </a:moveTo>
                  <a:lnTo>
                    <a:pt x="4362920" y="717550"/>
                  </a:lnTo>
                  <a:lnTo>
                    <a:pt x="4362920" y="692975"/>
                  </a:lnTo>
                  <a:lnTo>
                    <a:pt x="4345991" y="692975"/>
                  </a:lnTo>
                  <a:lnTo>
                    <a:pt x="4345991" y="717550"/>
                  </a:lnTo>
                  <a:lnTo>
                    <a:pt x="4297223" y="717550"/>
                  </a:lnTo>
                  <a:lnTo>
                    <a:pt x="4297223" y="731926"/>
                  </a:lnTo>
                  <a:lnTo>
                    <a:pt x="4411688" y="731926"/>
                  </a:lnTo>
                  <a:lnTo>
                    <a:pt x="4411688" y="717550"/>
                  </a:lnTo>
                  <a:close/>
                </a:path>
                <a:path w="5829934" h="749300">
                  <a:moveTo>
                    <a:pt x="4412767" y="348640"/>
                  </a:moveTo>
                  <a:lnTo>
                    <a:pt x="4396371" y="348640"/>
                  </a:lnTo>
                  <a:lnTo>
                    <a:pt x="4396371" y="325793"/>
                  </a:lnTo>
                  <a:lnTo>
                    <a:pt x="4379442" y="325793"/>
                  </a:lnTo>
                  <a:lnTo>
                    <a:pt x="4379442" y="387604"/>
                  </a:lnTo>
                  <a:lnTo>
                    <a:pt x="4396371" y="387604"/>
                  </a:lnTo>
                  <a:lnTo>
                    <a:pt x="4396371" y="363410"/>
                  </a:lnTo>
                  <a:lnTo>
                    <a:pt x="4412767" y="363410"/>
                  </a:lnTo>
                  <a:lnTo>
                    <a:pt x="4412767" y="348640"/>
                  </a:lnTo>
                  <a:close/>
                </a:path>
                <a:path w="5829934" h="749300">
                  <a:moveTo>
                    <a:pt x="4487456" y="646480"/>
                  </a:moveTo>
                  <a:lnTo>
                    <a:pt x="4484116" y="638962"/>
                  </a:lnTo>
                  <a:lnTo>
                    <a:pt x="4483163" y="636816"/>
                  </a:lnTo>
                  <a:lnTo>
                    <a:pt x="4474832" y="629285"/>
                  </a:lnTo>
                  <a:lnTo>
                    <a:pt x="4471467" y="627989"/>
                  </a:lnTo>
                  <a:lnTo>
                    <a:pt x="4471467" y="649439"/>
                  </a:lnTo>
                  <a:lnTo>
                    <a:pt x="4471467" y="658037"/>
                  </a:lnTo>
                  <a:lnTo>
                    <a:pt x="4469320" y="662609"/>
                  </a:lnTo>
                  <a:lnTo>
                    <a:pt x="4465155" y="666229"/>
                  </a:lnTo>
                  <a:lnTo>
                    <a:pt x="4459249" y="668515"/>
                  </a:lnTo>
                  <a:lnTo>
                    <a:pt x="4451718" y="668515"/>
                  </a:lnTo>
                  <a:lnTo>
                    <a:pt x="4445813" y="666229"/>
                  </a:lnTo>
                  <a:lnTo>
                    <a:pt x="4441647" y="662609"/>
                  </a:lnTo>
                  <a:lnTo>
                    <a:pt x="4439501" y="658037"/>
                  </a:lnTo>
                  <a:lnTo>
                    <a:pt x="4439501" y="649439"/>
                  </a:lnTo>
                  <a:lnTo>
                    <a:pt x="4441647" y="644867"/>
                  </a:lnTo>
                  <a:lnTo>
                    <a:pt x="4445813" y="641248"/>
                  </a:lnTo>
                  <a:lnTo>
                    <a:pt x="4451718" y="638962"/>
                  </a:lnTo>
                  <a:lnTo>
                    <a:pt x="4459249" y="638962"/>
                  </a:lnTo>
                  <a:lnTo>
                    <a:pt x="4465155" y="641248"/>
                  </a:lnTo>
                  <a:lnTo>
                    <a:pt x="4469320" y="644867"/>
                  </a:lnTo>
                  <a:lnTo>
                    <a:pt x="4471467" y="649439"/>
                  </a:lnTo>
                  <a:lnTo>
                    <a:pt x="4471467" y="627989"/>
                  </a:lnTo>
                  <a:lnTo>
                    <a:pt x="4463008" y="624725"/>
                  </a:lnTo>
                  <a:lnTo>
                    <a:pt x="4447959" y="624725"/>
                  </a:lnTo>
                  <a:lnTo>
                    <a:pt x="4436135" y="629285"/>
                  </a:lnTo>
                  <a:lnTo>
                    <a:pt x="4427804" y="636816"/>
                  </a:lnTo>
                  <a:lnTo>
                    <a:pt x="4423511" y="646480"/>
                  </a:lnTo>
                  <a:lnTo>
                    <a:pt x="4423511" y="660996"/>
                  </a:lnTo>
                  <a:lnTo>
                    <a:pt x="4427804" y="670661"/>
                  </a:lnTo>
                  <a:lnTo>
                    <a:pt x="4436135" y="678192"/>
                  </a:lnTo>
                  <a:lnTo>
                    <a:pt x="4447959" y="682764"/>
                  </a:lnTo>
                  <a:lnTo>
                    <a:pt x="4463008" y="682764"/>
                  </a:lnTo>
                  <a:lnTo>
                    <a:pt x="4474832" y="678192"/>
                  </a:lnTo>
                  <a:lnTo>
                    <a:pt x="4483163" y="670661"/>
                  </a:lnTo>
                  <a:lnTo>
                    <a:pt x="4484116" y="668515"/>
                  </a:lnTo>
                  <a:lnTo>
                    <a:pt x="4487456" y="660996"/>
                  </a:lnTo>
                  <a:lnTo>
                    <a:pt x="4487456" y="646480"/>
                  </a:lnTo>
                  <a:close/>
                </a:path>
                <a:path w="5829934" h="749300">
                  <a:moveTo>
                    <a:pt x="4493641" y="383705"/>
                  </a:moveTo>
                  <a:lnTo>
                    <a:pt x="4488535" y="380479"/>
                  </a:lnTo>
                  <a:lnTo>
                    <a:pt x="4481576" y="375640"/>
                  </a:lnTo>
                  <a:lnTo>
                    <a:pt x="4478858" y="373761"/>
                  </a:lnTo>
                  <a:lnTo>
                    <a:pt x="4471873" y="368515"/>
                  </a:lnTo>
                  <a:lnTo>
                    <a:pt x="4468520" y="364756"/>
                  </a:lnTo>
                  <a:lnTo>
                    <a:pt x="4466501" y="361137"/>
                  </a:lnTo>
                  <a:lnTo>
                    <a:pt x="4465828" y="356971"/>
                  </a:lnTo>
                  <a:lnTo>
                    <a:pt x="4465828" y="347700"/>
                  </a:lnTo>
                  <a:lnTo>
                    <a:pt x="4489069" y="347700"/>
                  </a:lnTo>
                  <a:lnTo>
                    <a:pt x="4489069" y="333324"/>
                  </a:lnTo>
                  <a:lnTo>
                    <a:pt x="4424591" y="333324"/>
                  </a:lnTo>
                  <a:lnTo>
                    <a:pt x="4424591" y="347700"/>
                  </a:lnTo>
                  <a:lnTo>
                    <a:pt x="4448899" y="347700"/>
                  </a:lnTo>
                  <a:lnTo>
                    <a:pt x="4448899" y="359524"/>
                  </a:lnTo>
                  <a:lnTo>
                    <a:pt x="4445012" y="367182"/>
                  </a:lnTo>
                  <a:lnTo>
                    <a:pt x="4437215" y="374027"/>
                  </a:lnTo>
                  <a:lnTo>
                    <a:pt x="4425797" y="382892"/>
                  </a:lnTo>
                  <a:lnTo>
                    <a:pt x="4419346" y="387197"/>
                  </a:lnTo>
                  <a:lnTo>
                    <a:pt x="4429290" y="399554"/>
                  </a:lnTo>
                  <a:lnTo>
                    <a:pt x="4434395" y="396062"/>
                  </a:lnTo>
                  <a:lnTo>
                    <a:pt x="4443400" y="389204"/>
                  </a:lnTo>
                  <a:lnTo>
                    <a:pt x="4447692" y="385711"/>
                  </a:lnTo>
                  <a:lnTo>
                    <a:pt x="4452391" y="382092"/>
                  </a:lnTo>
                  <a:lnTo>
                    <a:pt x="4457763" y="376847"/>
                  </a:lnTo>
                  <a:lnTo>
                    <a:pt x="4458170" y="375640"/>
                  </a:lnTo>
                  <a:lnTo>
                    <a:pt x="4458309" y="375640"/>
                  </a:lnTo>
                  <a:lnTo>
                    <a:pt x="4458716" y="376720"/>
                  </a:lnTo>
                  <a:lnTo>
                    <a:pt x="4463808" y="381152"/>
                  </a:lnTo>
                  <a:lnTo>
                    <a:pt x="4468114" y="384238"/>
                  </a:lnTo>
                  <a:lnTo>
                    <a:pt x="4475632" y="389750"/>
                  </a:lnTo>
                  <a:lnTo>
                    <a:pt x="4484636" y="395655"/>
                  </a:lnTo>
                  <a:lnTo>
                    <a:pt x="4493641" y="383705"/>
                  </a:lnTo>
                  <a:close/>
                </a:path>
                <a:path w="5829934" h="749300">
                  <a:moveTo>
                    <a:pt x="4519028" y="419303"/>
                  </a:moveTo>
                  <a:lnTo>
                    <a:pt x="4515942" y="414337"/>
                  </a:lnTo>
                  <a:lnTo>
                    <a:pt x="4513529" y="410438"/>
                  </a:lnTo>
                  <a:lnTo>
                    <a:pt x="4503445" y="403987"/>
                  </a:lnTo>
                  <a:lnTo>
                    <a:pt x="4502378" y="403733"/>
                  </a:lnTo>
                  <a:lnTo>
                    <a:pt x="4502378" y="423875"/>
                  </a:lnTo>
                  <a:lnTo>
                    <a:pt x="4502378" y="431126"/>
                  </a:lnTo>
                  <a:lnTo>
                    <a:pt x="4499419" y="435152"/>
                  </a:lnTo>
                  <a:lnTo>
                    <a:pt x="4493780" y="438518"/>
                  </a:lnTo>
                  <a:lnTo>
                    <a:pt x="4485716" y="440664"/>
                  </a:lnTo>
                  <a:lnTo>
                    <a:pt x="4475505" y="440664"/>
                  </a:lnTo>
                  <a:lnTo>
                    <a:pt x="4467441" y="438518"/>
                  </a:lnTo>
                  <a:lnTo>
                    <a:pt x="4461802" y="435152"/>
                  </a:lnTo>
                  <a:lnTo>
                    <a:pt x="4458843" y="431126"/>
                  </a:lnTo>
                  <a:lnTo>
                    <a:pt x="4458843" y="423875"/>
                  </a:lnTo>
                  <a:lnTo>
                    <a:pt x="4461802" y="419836"/>
                  </a:lnTo>
                  <a:lnTo>
                    <a:pt x="4467441" y="416483"/>
                  </a:lnTo>
                  <a:lnTo>
                    <a:pt x="4475505" y="414337"/>
                  </a:lnTo>
                  <a:lnTo>
                    <a:pt x="4485716" y="414337"/>
                  </a:lnTo>
                  <a:lnTo>
                    <a:pt x="4493780" y="416483"/>
                  </a:lnTo>
                  <a:lnTo>
                    <a:pt x="4499419" y="419836"/>
                  </a:lnTo>
                  <a:lnTo>
                    <a:pt x="4502378" y="423875"/>
                  </a:lnTo>
                  <a:lnTo>
                    <a:pt x="4502378" y="403733"/>
                  </a:lnTo>
                  <a:lnTo>
                    <a:pt x="4489208" y="400494"/>
                  </a:lnTo>
                  <a:lnTo>
                    <a:pt x="4471873" y="400494"/>
                  </a:lnTo>
                  <a:lnTo>
                    <a:pt x="4457763" y="403987"/>
                  </a:lnTo>
                  <a:lnTo>
                    <a:pt x="4447692" y="410438"/>
                  </a:lnTo>
                  <a:lnTo>
                    <a:pt x="4442180" y="419303"/>
                  </a:lnTo>
                  <a:lnTo>
                    <a:pt x="4442180" y="435698"/>
                  </a:lnTo>
                  <a:lnTo>
                    <a:pt x="4447692" y="444563"/>
                  </a:lnTo>
                  <a:lnTo>
                    <a:pt x="4457763" y="451015"/>
                  </a:lnTo>
                  <a:lnTo>
                    <a:pt x="4471873" y="454507"/>
                  </a:lnTo>
                  <a:lnTo>
                    <a:pt x="4489208" y="454507"/>
                  </a:lnTo>
                  <a:lnTo>
                    <a:pt x="4503445" y="451015"/>
                  </a:lnTo>
                  <a:lnTo>
                    <a:pt x="4513529" y="444563"/>
                  </a:lnTo>
                  <a:lnTo>
                    <a:pt x="4515942" y="440664"/>
                  </a:lnTo>
                  <a:lnTo>
                    <a:pt x="4519028" y="435698"/>
                  </a:lnTo>
                  <a:lnTo>
                    <a:pt x="4519028" y="419303"/>
                  </a:lnTo>
                  <a:close/>
                </a:path>
                <a:path w="5829934" h="749300">
                  <a:moveTo>
                    <a:pt x="4523333" y="622706"/>
                  </a:moveTo>
                  <a:lnTo>
                    <a:pt x="4506404" y="622706"/>
                  </a:lnTo>
                  <a:lnTo>
                    <a:pt x="4506404" y="684771"/>
                  </a:lnTo>
                  <a:lnTo>
                    <a:pt x="4523333" y="684771"/>
                  </a:lnTo>
                  <a:lnTo>
                    <a:pt x="4523333" y="622706"/>
                  </a:lnTo>
                  <a:close/>
                </a:path>
                <a:path w="5829934" h="749300">
                  <a:moveTo>
                    <a:pt x="4527093" y="735418"/>
                  </a:moveTo>
                  <a:lnTo>
                    <a:pt x="4461395" y="735418"/>
                  </a:lnTo>
                  <a:lnTo>
                    <a:pt x="4461395" y="726020"/>
                  </a:lnTo>
                  <a:lnTo>
                    <a:pt x="4523333" y="726020"/>
                  </a:lnTo>
                  <a:lnTo>
                    <a:pt x="4523333" y="690422"/>
                  </a:lnTo>
                  <a:lnTo>
                    <a:pt x="4444339" y="690422"/>
                  </a:lnTo>
                  <a:lnTo>
                    <a:pt x="4444339" y="703846"/>
                  </a:lnTo>
                  <a:lnTo>
                    <a:pt x="4506938" y="703846"/>
                  </a:lnTo>
                  <a:lnTo>
                    <a:pt x="4506938" y="713257"/>
                  </a:lnTo>
                  <a:lnTo>
                    <a:pt x="4445012" y="713257"/>
                  </a:lnTo>
                  <a:lnTo>
                    <a:pt x="4445012" y="748855"/>
                  </a:lnTo>
                  <a:lnTo>
                    <a:pt x="4527093" y="748855"/>
                  </a:lnTo>
                  <a:lnTo>
                    <a:pt x="4527093" y="735418"/>
                  </a:lnTo>
                  <a:close/>
                </a:path>
                <a:path w="5829934" h="749300">
                  <a:moveTo>
                    <a:pt x="4533938" y="569099"/>
                  </a:moveTo>
                  <a:lnTo>
                    <a:pt x="4485170" y="569099"/>
                  </a:lnTo>
                  <a:lnTo>
                    <a:pt x="4485170" y="548678"/>
                  </a:lnTo>
                  <a:lnTo>
                    <a:pt x="4518495" y="548678"/>
                  </a:lnTo>
                  <a:lnTo>
                    <a:pt x="4518495" y="534441"/>
                  </a:lnTo>
                  <a:lnTo>
                    <a:pt x="4518495" y="517245"/>
                  </a:lnTo>
                  <a:lnTo>
                    <a:pt x="4518495" y="502869"/>
                  </a:lnTo>
                  <a:lnTo>
                    <a:pt x="4518495" y="482854"/>
                  </a:lnTo>
                  <a:lnTo>
                    <a:pt x="4501566" y="482854"/>
                  </a:lnTo>
                  <a:lnTo>
                    <a:pt x="4501566" y="502869"/>
                  </a:lnTo>
                  <a:lnTo>
                    <a:pt x="4501566" y="517245"/>
                  </a:lnTo>
                  <a:lnTo>
                    <a:pt x="4501566" y="534441"/>
                  </a:lnTo>
                  <a:lnTo>
                    <a:pt x="4451858" y="534441"/>
                  </a:lnTo>
                  <a:lnTo>
                    <a:pt x="4451858" y="517245"/>
                  </a:lnTo>
                  <a:lnTo>
                    <a:pt x="4501566" y="517245"/>
                  </a:lnTo>
                  <a:lnTo>
                    <a:pt x="4501566" y="502869"/>
                  </a:lnTo>
                  <a:lnTo>
                    <a:pt x="4451858" y="502869"/>
                  </a:lnTo>
                  <a:lnTo>
                    <a:pt x="4451858" y="482854"/>
                  </a:lnTo>
                  <a:lnTo>
                    <a:pt x="4434929" y="482854"/>
                  </a:lnTo>
                  <a:lnTo>
                    <a:pt x="4434929" y="548678"/>
                  </a:lnTo>
                  <a:lnTo>
                    <a:pt x="4468253" y="548678"/>
                  </a:lnTo>
                  <a:lnTo>
                    <a:pt x="4468253" y="569099"/>
                  </a:lnTo>
                  <a:lnTo>
                    <a:pt x="4419485" y="569099"/>
                  </a:lnTo>
                  <a:lnTo>
                    <a:pt x="4419485" y="583476"/>
                  </a:lnTo>
                  <a:lnTo>
                    <a:pt x="4533938" y="583476"/>
                  </a:lnTo>
                  <a:lnTo>
                    <a:pt x="4533938" y="569099"/>
                  </a:lnTo>
                  <a:close/>
                </a:path>
                <a:path w="5829934" h="749300">
                  <a:moveTo>
                    <a:pt x="4535017" y="354279"/>
                  </a:moveTo>
                  <a:lnTo>
                    <a:pt x="4518634" y="354279"/>
                  </a:lnTo>
                  <a:lnTo>
                    <a:pt x="4518634" y="325793"/>
                  </a:lnTo>
                  <a:lnTo>
                    <a:pt x="4501705" y="325793"/>
                  </a:lnTo>
                  <a:lnTo>
                    <a:pt x="4501705" y="399961"/>
                  </a:lnTo>
                  <a:lnTo>
                    <a:pt x="4518634" y="399961"/>
                  </a:lnTo>
                  <a:lnTo>
                    <a:pt x="4518634" y="369062"/>
                  </a:lnTo>
                  <a:lnTo>
                    <a:pt x="4535017" y="369062"/>
                  </a:lnTo>
                  <a:lnTo>
                    <a:pt x="4535017" y="354279"/>
                  </a:lnTo>
                  <a:close/>
                </a:path>
                <a:path w="5829934" h="749300">
                  <a:moveTo>
                    <a:pt x="4599267" y="360527"/>
                  </a:moveTo>
                  <a:lnTo>
                    <a:pt x="4598517" y="354469"/>
                  </a:lnTo>
                  <a:lnTo>
                    <a:pt x="4596549" y="349986"/>
                  </a:lnTo>
                  <a:lnTo>
                    <a:pt x="4592586" y="344335"/>
                  </a:lnTo>
                  <a:lnTo>
                    <a:pt x="4585805" y="335203"/>
                  </a:lnTo>
                  <a:lnTo>
                    <a:pt x="4583785" y="335203"/>
                  </a:lnTo>
                  <a:lnTo>
                    <a:pt x="4583785" y="361403"/>
                  </a:lnTo>
                  <a:lnTo>
                    <a:pt x="4583785" y="394182"/>
                  </a:lnTo>
                  <a:lnTo>
                    <a:pt x="4578553" y="405599"/>
                  </a:lnTo>
                  <a:lnTo>
                    <a:pt x="4564570" y="405599"/>
                  </a:lnTo>
                  <a:lnTo>
                    <a:pt x="4559338" y="394182"/>
                  </a:lnTo>
                  <a:lnTo>
                    <a:pt x="4559338" y="361403"/>
                  </a:lnTo>
                  <a:lnTo>
                    <a:pt x="4564570" y="349986"/>
                  </a:lnTo>
                  <a:lnTo>
                    <a:pt x="4578553" y="349986"/>
                  </a:lnTo>
                  <a:lnTo>
                    <a:pt x="4583785" y="361403"/>
                  </a:lnTo>
                  <a:lnTo>
                    <a:pt x="4583785" y="335203"/>
                  </a:lnTo>
                  <a:lnTo>
                    <a:pt x="4557319" y="335203"/>
                  </a:lnTo>
                  <a:lnTo>
                    <a:pt x="4550537" y="344335"/>
                  </a:lnTo>
                  <a:lnTo>
                    <a:pt x="4546612" y="349885"/>
                  </a:lnTo>
                  <a:lnTo>
                    <a:pt x="4544606" y="354469"/>
                  </a:lnTo>
                  <a:lnTo>
                    <a:pt x="4543857" y="360527"/>
                  </a:lnTo>
                  <a:lnTo>
                    <a:pt x="4543857" y="395046"/>
                  </a:lnTo>
                  <a:lnTo>
                    <a:pt x="4544606" y="401116"/>
                  </a:lnTo>
                  <a:lnTo>
                    <a:pt x="4546612" y="405688"/>
                  </a:lnTo>
                  <a:lnTo>
                    <a:pt x="4550537" y="411238"/>
                  </a:lnTo>
                  <a:lnTo>
                    <a:pt x="4557319" y="420382"/>
                  </a:lnTo>
                  <a:lnTo>
                    <a:pt x="4585805" y="420382"/>
                  </a:lnTo>
                  <a:lnTo>
                    <a:pt x="4592586" y="411238"/>
                  </a:lnTo>
                  <a:lnTo>
                    <a:pt x="4596511" y="405688"/>
                  </a:lnTo>
                  <a:lnTo>
                    <a:pt x="4598517" y="401116"/>
                  </a:lnTo>
                  <a:lnTo>
                    <a:pt x="4599267" y="395046"/>
                  </a:lnTo>
                  <a:lnTo>
                    <a:pt x="4599267" y="360527"/>
                  </a:lnTo>
                  <a:close/>
                </a:path>
                <a:path w="5829934" h="749300">
                  <a:moveTo>
                    <a:pt x="4616970" y="705866"/>
                  </a:moveTo>
                  <a:lnTo>
                    <a:pt x="4611865" y="701294"/>
                  </a:lnTo>
                  <a:lnTo>
                    <a:pt x="4601794" y="691362"/>
                  </a:lnTo>
                  <a:lnTo>
                    <a:pt x="4599584" y="688936"/>
                  </a:lnTo>
                  <a:lnTo>
                    <a:pt x="4597489" y="686650"/>
                  </a:lnTo>
                  <a:lnTo>
                    <a:pt x="4587811" y="648093"/>
                  </a:lnTo>
                  <a:lnTo>
                    <a:pt x="4611865" y="648093"/>
                  </a:lnTo>
                  <a:lnTo>
                    <a:pt x="4611865" y="633590"/>
                  </a:lnTo>
                  <a:lnTo>
                    <a:pt x="4545495" y="633590"/>
                  </a:lnTo>
                  <a:lnTo>
                    <a:pt x="4545495" y="648093"/>
                  </a:lnTo>
                  <a:lnTo>
                    <a:pt x="4570615" y="648093"/>
                  </a:lnTo>
                  <a:lnTo>
                    <a:pt x="4570615" y="666102"/>
                  </a:lnTo>
                  <a:lnTo>
                    <a:pt x="4546905" y="701255"/>
                  </a:lnTo>
                  <a:lnTo>
                    <a:pt x="4540389" y="707072"/>
                  </a:lnTo>
                  <a:lnTo>
                    <a:pt x="4551540" y="718489"/>
                  </a:lnTo>
                  <a:lnTo>
                    <a:pt x="4578274" y="690816"/>
                  </a:lnTo>
                  <a:lnTo>
                    <a:pt x="4579213" y="688936"/>
                  </a:lnTo>
                  <a:lnTo>
                    <a:pt x="4579493" y="688936"/>
                  </a:lnTo>
                  <a:lnTo>
                    <a:pt x="4580166" y="690549"/>
                  </a:lnTo>
                  <a:lnTo>
                    <a:pt x="4585538" y="696861"/>
                  </a:lnTo>
                  <a:lnTo>
                    <a:pt x="4589424" y="700760"/>
                  </a:lnTo>
                  <a:lnTo>
                    <a:pt x="4593196" y="704659"/>
                  </a:lnTo>
                  <a:lnTo>
                    <a:pt x="4601794" y="713117"/>
                  </a:lnTo>
                  <a:lnTo>
                    <a:pt x="4606087" y="717156"/>
                  </a:lnTo>
                  <a:lnTo>
                    <a:pt x="4616970" y="705866"/>
                  </a:lnTo>
                  <a:close/>
                </a:path>
                <a:path w="5829934" h="749300">
                  <a:moveTo>
                    <a:pt x="4645584" y="487553"/>
                  </a:moveTo>
                  <a:lnTo>
                    <a:pt x="4607572" y="487553"/>
                  </a:lnTo>
                  <a:lnTo>
                    <a:pt x="4607572" y="472909"/>
                  </a:lnTo>
                  <a:lnTo>
                    <a:pt x="4590364" y="472909"/>
                  </a:lnTo>
                  <a:lnTo>
                    <a:pt x="4590364" y="487553"/>
                  </a:lnTo>
                  <a:lnTo>
                    <a:pt x="4552353" y="487553"/>
                  </a:lnTo>
                  <a:lnTo>
                    <a:pt x="4552353" y="501789"/>
                  </a:lnTo>
                  <a:lnTo>
                    <a:pt x="4645584" y="501789"/>
                  </a:lnTo>
                  <a:lnTo>
                    <a:pt x="4645584" y="487553"/>
                  </a:lnTo>
                  <a:close/>
                </a:path>
                <a:path w="5829934" h="749300">
                  <a:moveTo>
                    <a:pt x="4650689" y="325793"/>
                  </a:moveTo>
                  <a:lnTo>
                    <a:pt x="4634700" y="325793"/>
                  </a:lnTo>
                  <a:lnTo>
                    <a:pt x="4634700" y="369862"/>
                  </a:lnTo>
                  <a:lnTo>
                    <a:pt x="4624095" y="369862"/>
                  </a:lnTo>
                  <a:lnTo>
                    <a:pt x="4624095" y="328345"/>
                  </a:lnTo>
                  <a:lnTo>
                    <a:pt x="4608106" y="328345"/>
                  </a:lnTo>
                  <a:lnTo>
                    <a:pt x="4608106" y="444690"/>
                  </a:lnTo>
                  <a:lnTo>
                    <a:pt x="4624095" y="444690"/>
                  </a:lnTo>
                  <a:lnTo>
                    <a:pt x="4624095" y="384505"/>
                  </a:lnTo>
                  <a:lnTo>
                    <a:pt x="4634700" y="384505"/>
                  </a:lnTo>
                  <a:lnTo>
                    <a:pt x="4634700" y="450735"/>
                  </a:lnTo>
                  <a:lnTo>
                    <a:pt x="4650689" y="450735"/>
                  </a:lnTo>
                  <a:lnTo>
                    <a:pt x="4650689" y="384505"/>
                  </a:lnTo>
                  <a:lnTo>
                    <a:pt x="4650689" y="369862"/>
                  </a:lnTo>
                  <a:lnTo>
                    <a:pt x="4650689" y="325793"/>
                  </a:lnTo>
                  <a:close/>
                </a:path>
                <a:path w="5829934" h="749300">
                  <a:moveTo>
                    <a:pt x="4656201" y="569239"/>
                  </a:moveTo>
                  <a:lnTo>
                    <a:pt x="4607433" y="569239"/>
                  </a:lnTo>
                  <a:lnTo>
                    <a:pt x="4607433" y="558355"/>
                  </a:lnTo>
                  <a:lnTo>
                    <a:pt x="4614011" y="557542"/>
                  </a:lnTo>
                  <a:lnTo>
                    <a:pt x="4625035" y="553783"/>
                  </a:lnTo>
                  <a:lnTo>
                    <a:pt x="4632960" y="548005"/>
                  </a:lnTo>
                  <a:lnTo>
                    <a:pt x="4634712" y="544918"/>
                  </a:lnTo>
                  <a:lnTo>
                    <a:pt x="4637392" y="540219"/>
                  </a:lnTo>
                  <a:lnTo>
                    <a:pt x="4637392" y="524764"/>
                  </a:lnTo>
                  <a:lnTo>
                    <a:pt x="4634687" y="520738"/>
                  </a:lnTo>
                  <a:lnTo>
                    <a:pt x="4631614" y="516166"/>
                  </a:lnTo>
                  <a:lnTo>
                    <a:pt x="4621276" y="510120"/>
                  </a:lnTo>
                  <a:lnTo>
                    <a:pt x="4620996" y="510057"/>
                  </a:lnTo>
                  <a:lnTo>
                    <a:pt x="4620996" y="529069"/>
                  </a:lnTo>
                  <a:lnTo>
                    <a:pt x="4620996" y="536587"/>
                  </a:lnTo>
                  <a:lnTo>
                    <a:pt x="4618050" y="540219"/>
                  </a:lnTo>
                  <a:lnTo>
                    <a:pt x="4612398" y="543166"/>
                  </a:lnTo>
                  <a:lnTo>
                    <a:pt x="4604207" y="544918"/>
                  </a:lnTo>
                  <a:lnTo>
                    <a:pt x="4593729" y="544918"/>
                  </a:lnTo>
                  <a:lnTo>
                    <a:pt x="4585538" y="543166"/>
                  </a:lnTo>
                  <a:lnTo>
                    <a:pt x="4579886" y="540219"/>
                  </a:lnTo>
                  <a:lnTo>
                    <a:pt x="4576940" y="536587"/>
                  </a:lnTo>
                  <a:lnTo>
                    <a:pt x="4576940" y="529069"/>
                  </a:lnTo>
                  <a:lnTo>
                    <a:pt x="4579886" y="525437"/>
                  </a:lnTo>
                  <a:lnTo>
                    <a:pt x="4585538" y="522478"/>
                  </a:lnTo>
                  <a:lnTo>
                    <a:pt x="4593729" y="520738"/>
                  </a:lnTo>
                  <a:lnTo>
                    <a:pt x="4604207" y="520738"/>
                  </a:lnTo>
                  <a:lnTo>
                    <a:pt x="4612398" y="522478"/>
                  </a:lnTo>
                  <a:lnTo>
                    <a:pt x="4618050" y="525437"/>
                  </a:lnTo>
                  <a:lnTo>
                    <a:pt x="4620996" y="529069"/>
                  </a:lnTo>
                  <a:lnTo>
                    <a:pt x="4620996" y="510057"/>
                  </a:lnTo>
                  <a:lnTo>
                    <a:pt x="4607166" y="506895"/>
                  </a:lnTo>
                  <a:lnTo>
                    <a:pt x="4590643" y="506895"/>
                  </a:lnTo>
                  <a:lnTo>
                    <a:pt x="4576661" y="510120"/>
                  </a:lnTo>
                  <a:lnTo>
                    <a:pt x="4566323" y="516166"/>
                  </a:lnTo>
                  <a:lnTo>
                    <a:pt x="4560544" y="524764"/>
                  </a:lnTo>
                  <a:lnTo>
                    <a:pt x="4560544" y="540219"/>
                  </a:lnTo>
                  <a:lnTo>
                    <a:pt x="4564977" y="548005"/>
                  </a:lnTo>
                  <a:lnTo>
                    <a:pt x="4572774" y="553783"/>
                  </a:lnTo>
                  <a:lnTo>
                    <a:pt x="4583785" y="557542"/>
                  </a:lnTo>
                  <a:lnTo>
                    <a:pt x="4590504" y="558355"/>
                  </a:lnTo>
                  <a:lnTo>
                    <a:pt x="4590504" y="569239"/>
                  </a:lnTo>
                  <a:lnTo>
                    <a:pt x="4541736" y="569239"/>
                  </a:lnTo>
                  <a:lnTo>
                    <a:pt x="4541736" y="583476"/>
                  </a:lnTo>
                  <a:lnTo>
                    <a:pt x="4656201" y="583476"/>
                  </a:lnTo>
                  <a:lnTo>
                    <a:pt x="4656201" y="569239"/>
                  </a:lnTo>
                  <a:close/>
                </a:path>
                <a:path w="5829934" h="749300">
                  <a:moveTo>
                    <a:pt x="4658080" y="667575"/>
                  </a:moveTo>
                  <a:lnTo>
                    <a:pt x="4640885" y="667575"/>
                  </a:lnTo>
                  <a:lnTo>
                    <a:pt x="4640885" y="622706"/>
                  </a:lnTo>
                  <a:lnTo>
                    <a:pt x="4623828" y="622706"/>
                  </a:lnTo>
                  <a:lnTo>
                    <a:pt x="4623828" y="747649"/>
                  </a:lnTo>
                  <a:lnTo>
                    <a:pt x="4640885" y="747649"/>
                  </a:lnTo>
                  <a:lnTo>
                    <a:pt x="4640885" y="682358"/>
                  </a:lnTo>
                  <a:lnTo>
                    <a:pt x="4658080" y="682358"/>
                  </a:lnTo>
                  <a:lnTo>
                    <a:pt x="4658080" y="667575"/>
                  </a:lnTo>
                  <a:close/>
                </a:path>
                <a:path w="5829934" h="749300">
                  <a:moveTo>
                    <a:pt x="4732375" y="353606"/>
                  </a:moveTo>
                  <a:lnTo>
                    <a:pt x="4728743" y="345008"/>
                  </a:lnTo>
                  <a:lnTo>
                    <a:pt x="4727943" y="343128"/>
                  </a:lnTo>
                  <a:lnTo>
                    <a:pt x="4719612" y="335064"/>
                  </a:lnTo>
                  <a:lnTo>
                    <a:pt x="4716386" y="333806"/>
                  </a:lnTo>
                  <a:lnTo>
                    <a:pt x="4716386" y="357505"/>
                  </a:lnTo>
                  <a:lnTo>
                    <a:pt x="4716386" y="368655"/>
                  </a:lnTo>
                  <a:lnTo>
                    <a:pt x="4714100" y="374167"/>
                  </a:lnTo>
                  <a:lnTo>
                    <a:pt x="4709934" y="378460"/>
                  </a:lnTo>
                  <a:lnTo>
                    <a:pt x="4703889" y="381012"/>
                  </a:lnTo>
                  <a:lnTo>
                    <a:pt x="4696371" y="381012"/>
                  </a:lnTo>
                  <a:lnTo>
                    <a:pt x="4690326" y="378460"/>
                  </a:lnTo>
                  <a:lnTo>
                    <a:pt x="4686160" y="374167"/>
                  </a:lnTo>
                  <a:lnTo>
                    <a:pt x="4683874" y="368655"/>
                  </a:lnTo>
                  <a:lnTo>
                    <a:pt x="4683874" y="357505"/>
                  </a:lnTo>
                  <a:lnTo>
                    <a:pt x="4686160" y="351866"/>
                  </a:lnTo>
                  <a:lnTo>
                    <a:pt x="4690326" y="347560"/>
                  </a:lnTo>
                  <a:lnTo>
                    <a:pt x="4696371" y="345008"/>
                  </a:lnTo>
                  <a:lnTo>
                    <a:pt x="4703889" y="345008"/>
                  </a:lnTo>
                  <a:lnTo>
                    <a:pt x="4709934" y="347560"/>
                  </a:lnTo>
                  <a:lnTo>
                    <a:pt x="4714100" y="351866"/>
                  </a:lnTo>
                  <a:lnTo>
                    <a:pt x="4716386" y="357505"/>
                  </a:lnTo>
                  <a:lnTo>
                    <a:pt x="4716386" y="333806"/>
                  </a:lnTo>
                  <a:lnTo>
                    <a:pt x="4707661" y="330365"/>
                  </a:lnTo>
                  <a:lnTo>
                    <a:pt x="4692612" y="330365"/>
                  </a:lnTo>
                  <a:lnTo>
                    <a:pt x="4680648" y="335064"/>
                  </a:lnTo>
                  <a:lnTo>
                    <a:pt x="4672317" y="343128"/>
                  </a:lnTo>
                  <a:lnTo>
                    <a:pt x="4667885" y="353606"/>
                  </a:lnTo>
                  <a:lnTo>
                    <a:pt x="4667885" y="372414"/>
                  </a:lnTo>
                  <a:lnTo>
                    <a:pt x="4672317" y="382892"/>
                  </a:lnTo>
                  <a:lnTo>
                    <a:pt x="4680648" y="390956"/>
                  </a:lnTo>
                  <a:lnTo>
                    <a:pt x="4692612" y="395655"/>
                  </a:lnTo>
                  <a:lnTo>
                    <a:pt x="4707661" y="395655"/>
                  </a:lnTo>
                  <a:lnTo>
                    <a:pt x="4719612" y="390956"/>
                  </a:lnTo>
                  <a:lnTo>
                    <a:pt x="4727943" y="382892"/>
                  </a:lnTo>
                  <a:lnTo>
                    <a:pt x="4728743" y="381012"/>
                  </a:lnTo>
                  <a:lnTo>
                    <a:pt x="4732375" y="372414"/>
                  </a:lnTo>
                  <a:lnTo>
                    <a:pt x="4732375" y="353606"/>
                  </a:lnTo>
                  <a:close/>
                </a:path>
                <a:path w="5829934" h="749300">
                  <a:moveTo>
                    <a:pt x="4739094" y="556602"/>
                  </a:moveTo>
                  <a:lnTo>
                    <a:pt x="4733849" y="551903"/>
                  </a:lnTo>
                  <a:lnTo>
                    <a:pt x="4723638" y="541832"/>
                  </a:lnTo>
                  <a:lnTo>
                    <a:pt x="4721428" y="539407"/>
                  </a:lnTo>
                  <a:lnTo>
                    <a:pt x="4719345" y="537121"/>
                  </a:lnTo>
                  <a:lnTo>
                    <a:pt x="4709807" y="483120"/>
                  </a:lnTo>
                  <a:lnTo>
                    <a:pt x="4692472" y="483120"/>
                  </a:lnTo>
                  <a:lnTo>
                    <a:pt x="4692472" y="516039"/>
                  </a:lnTo>
                  <a:lnTo>
                    <a:pt x="4691405" y="522757"/>
                  </a:lnTo>
                  <a:lnTo>
                    <a:pt x="4661979" y="557822"/>
                  </a:lnTo>
                  <a:lnTo>
                    <a:pt x="4673130" y="569366"/>
                  </a:lnTo>
                  <a:lnTo>
                    <a:pt x="4700397" y="541286"/>
                  </a:lnTo>
                  <a:lnTo>
                    <a:pt x="4701070" y="539407"/>
                  </a:lnTo>
                  <a:lnTo>
                    <a:pt x="4701337" y="539407"/>
                  </a:lnTo>
                  <a:lnTo>
                    <a:pt x="4702010" y="541159"/>
                  </a:lnTo>
                  <a:lnTo>
                    <a:pt x="4707382" y="547471"/>
                  </a:lnTo>
                  <a:lnTo>
                    <a:pt x="4711281" y="551370"/>
                  </a:lnTo>
                  <a:lnTo>
                    <a:pt x="4715040" y="555269"/>
                  </a:lnTo>
                  <a:lnTo>
                    <a:pt x="4723638" y="563727"/>
                  </a:lnTo>
                  <a:lnTo>
                    <a:pt x="4728210" y="568020"/>
                  </a:lnTo>
                  <a:lnTo>
                    <a:pt x="4739094" y="556602"/>
                  </a:lnTo>
                  <a:close/>
                </a:path>
                <a:path w="5829934" h="749300">
                  <a:moveTo>
                    <a:pt x="4742993" y="715403"/>
                  </a:moveTo>
                  <a:lnTo>
                    <a:pt x="4741430" y="703580"/>
                  </a:lnTo>
                  <a:lnTo>
                    <a:pt x="4741113" y="701167"/>
                  </a:lnTo>
                  <a:lnTo>
                    <a:pt x="4731702" y="702373"/>
                  </a:lnTo>
                  <a:lnTo>
                    <a:pt x="4711814" y="703580"/>
                  </a:lnTo>
                  <a:lnTo>
                    <a:pt x="4689513" y="703580"/>
                  </a:lnTo>
                  <a:lnTo>
                    <a:pt x="4689513" y="681012"/>
                  </a:lnTo>
                  <a:lnTo>
                    <a:pt x="4729823" y="681012"/>
                  </a:lnTo>
                  <a:lnTo>
                    <a:pt x="4729823" y="632383"/>
                  </a:lnTo>
                  <a:lnTo>
                    <a:pt x="4672723" y="632383"/>
                  </a:lnTo>
                  <a:lnTo>
                    <a:pt x="4672723" y="646760"/>
                  </a:lnTo>
                  <a:lnTo>
                    <a:pt x="4713033" y="646760"/>
                  </a:lnTo>
                  <a:lnTo>
                    <a:pt x="4713033" y="667169"/>
                  </a:lnTo>
                  <a:lnTo>
                    <a:pt x="4672723" y="667169"/>
                  </a:lnTo>
                  <a:lnTo>
                    <a:pt x="4672723" y="717956"/>
                  </a:lnTo>
                  <a:lnTo>
                    <a:pt x="4710874" y="717956"/>
                  </a:lnTo>
                  <a:lnTo>
                    <a:pt x="4733455" y="716889"/>
                  </a:lnTo>
                  <a:lnTo>
                    <a:pt x="4742993" y="715403"/>
                  </a:lnTo>
                  <a:close/>
                </a:path>
                <a:path w="5829934" h="749300">
                  <a:moveTo>
                    <a:pt x="4744237" y="45135"/>
                  </a:moveTo>
                  <a:lnTo>
                    <a:pt x="4677740" y="45135"/>
                  </a:lnTo>
                  <a:lnTo>
                    <a:pt x="4677740" y="38290"/>
                  </a:lnTo>
                  <a:lnTo>
                    <a:pt x="4741824" y="38290"/>
                  </a:lnTo>
                  <a:lnTo>
                    <a:pt x="4741824" y="25120"/>
                  </a:lnTo>
                  <a:lnTo>
                    <a:pt x="4677740" y="25120"/>
                  </a:lnTo>
                  <a:lnTo>
                    <a:pt x="4677740" y="18275"/>
                  </a:lnTo>
                  <a:lnTo>
                    <a:pt x="4742904" y="18275"/>
                  </a:lnTo>
                  <a:lnTo>
                    <a:pt x="4742904" y="4838"/>
                  </a:lnTo>
                  <a:lnTo>
                    <a:pt x="4661078" y="4838"/>
                  </a:lnTo>
                  <a:lnTo>
                    <a:pt x="4661078" y="58572"/>
                  </a:lnTo>
                  <a:lnTo>
                    <a:pt x="4744237" y="58572"/>
                  </a:lnTo>
                  <a:lnTo>
                    <a:pt x="4744237" y="45135"/>
                  </a:lnTo>
                  <a:close/>
                </a:path>
                <a:path w="5829934" h="749300">
                  <a:moveTo>
                    <a:pt x="4744377" y="87452"/>
                  </a:moveTo>
                  <a:lnTo>
                    <a:pt x="4660277" y="87452"/>
                  </a:lnTo>
                  <a:lnTo>
                    <a:pt x="4660277" y="101155"/>
                  </a:lnTo>
                  <a:lnTo>
                    <a:pt x="4727448" y="101155"/>
                  </a:lnTo>
                  <a:lnTo>
                    <a:pt x="4727448" y="127901"/>
                  </a:lnTo>
                  <a:lnTo>
                    <a:pt x="4744377" y="127901"/>
                  </a:lnTo>
                  <a:lnTo>
                    <a:pt x="4744377" y="87452"/>
                  </a:lnTo>
                  <a:close/>
                </a:path>
                <a:path w="5829934" h="749300">
                  <a:moveTo>
                    <a:pt x="4759820" y="66230"/>
                  </a:moveTo>
                  <a:lnTo>
                    <a:pt x="4645368" y="66230"/>
                  </a:lnTo>
                  <a:lnTo>
                    <a:pt x="4645368" y="79806"/>
                  </a:lnTo>
                  <a:lnTo>
                    <a:pt x="4759820" y="79806"/>
                  </a:lnTo>
                  <a:lnTo>
                    <a:pt x="4759820" y="66230"/>
                  </a:lnTo>
                  <a:close/>
                </a:path>
                <a:path w="5829934" h="749300">
                  <a:moveTo>
                    <a:pt x="4767846" y="325793"/>
                  </a:moveTo>
                  <a:lnTo>
                    <a:pt x="4750917" y="325793"/>
                  </a:lnTo>
                  <a:lnTo>
                    <a:pt x="4750917" y="414731"/>
                  </a:lnTo>
                  <a:lnTo>
                    <a:pt x="4767846" y="414731"/>
                  </a:lnTo>
                  <a:lnTo>
                    <a:pt x="4767846" y="325793"/>
                  </a:lnTo>
                  <a:close/>
                </a:path>
                <a:path w="5829934" h="749300">
                  <a:moveTo>
                    <a:pt x="4769193" y="622706"/>
                  </a:moveTo>
                  <a:lnTo>
                    <a:pt x="4752124" y="622706"/>
                  </a:lnTo>
                  <a:lnTo>
                    <a:pt x="4752124" y="747649"/>
                  </a:lnTo>
                  <a:lnTo>
                    <a:pt x="4769193" y="747649"/>
                  </a:lnTo>
                  <a:lnTo>
                    <a:pt x="4769193" y="622706"/>
                  </a:lnTo>
                  <a:close/>
                </a:path>
                <a:path w="5829934" h="749300">
                  <a:moveTo>
                    <a:pt x="4769853" y="434886"/>
                  </a:moveTo>
                  <a:lnTo>
                    <a:pt x="4705375" y="434886"/>
                  </a:lnTo>
                  <a:lnTo>
                    <a:pt x="4705375" y="407479"/>
                  </a:lnTo>
                  <a:lnTo>
                    <a:pt x="4688306" y="407479"/>
                  </a:lnTo>
                  <a:lnTo>
                    <a:pt x="4688306" y="449402"/>
                  </a:lnTo>
                  <a:lnTo>
                    <a:pt x="4769853" y="449402"/>
                  </a:lnTo>
                  <a:lnTo>
                    <a:pt x="4769853" y="434886"/>
                  </a:lnTo>
                  <a:close/>
                </a:path>
                <a:path w="5829934" h="749300">
                  <a:moveTo>
                    <a:pt x="4780343" y="518312"/>
                  </a:moveTo>
                  <a:lnTo>
                    <a:pt x="4763135" y="518312"/>
                  </a:lnTo>
                  <a:lnTo>
                    <a:pt x="4763135" y="474256"/>
                  </a:lnTo>
                  <a:lnTo>
                    <a:pt x="4746079" y="474256"/>
                  </a:lnTo>
                  <a:lnTo>
                    <a:pt x="4746079" y="599198"/>
                  </a:lnTo>
                  <a:lnTo>
                    <a:pt x="4763135" y="599198"/>
                  </a:lnTo>
                  <a:lnTo>
                    <a:pt x="4763135" y="533095"/>
                  </a:lnTo>
                  <a:lnTo>
                    <a:pt x="4780343" y="533095"/>
                  </a:lnTo>
                  <a:lnTo>
                    <a:pt x="4780343" y="518312"/>
                  </a:lnTo>
                  <a:close/>
                </a:path>
                <a:path w="5829934" h="749300">
                  <a:moveTo>
                    <a:pt x="4842319" y="14770"/>
                  </a:moveTo>
                  <a:lnTo>
                    <a:pt x="4815586" y="14770"/>
                  </a:lnTo>
                  <a:lnTo>
                    <a:pt x="4815586" y="1066"/>
                  </a:lnTo>
                  <a:lnTo>
                    <a:pt x="4798784" y="1066"/>
                  </a:lnTo>
                  <a:lnTo>
                    <a:pt x="4798784" y="14770"/>
                  </a:lnTo>
                  <a:lnTo>
                    <a:pt x="4770437" y="14770"/>
                  </a:lnTo>
                  <a:lnTo>
                    <a:pt x="4770437" y="29019"/>
                  </a:lnTo>
                  <a:lnTo>
                    <a:pt x="4842319" y="29019"/>
                  </a:lnTo>
                  <a:lnTo>
                    <a:pt x="4842319" y="14770"/>
                  </a:lnTo>
                  <a:close/>
                </a:path>
                <a:path w="5829934" h="749300">
                  <a:moveTo>
                    <a:pt x="4846485" y="102108"/>
                  </a:moveTo>
                  <a:lnTo>
                    <a:pt x="4845418" y="89611"/>
                  </a:lnTo>
                  <a:lnTo>
                    <a:pt x="4845266" y="87858"/>
                  </a:lnTo>
                  <a:lnTo>
                    <a:pt x="4839220" y="88531"/>
                  </a:lnTo>
                  <a:lnTo>
                    <a:pt x="4824984" y="89344"/>
                  </a:lnTo>
                  <a:lnTo>
                    <a:pt x="4815586" y="89611"/>
                  </a:lnTo>
                  <a:lnTo>
                    <a:pt x="4815586" y="80746"/>
                  </a:lnTo>
                  <a:lnTo>
                    <a:pt x="4821225" y="79806"/>
                  </a:lnTo>
                  <a:lnTo>
                    <a:pt x="4829556" y="75501"/>
                  </a:lnTo>
                  <a:lnTo>
                    <a:pt x="4835055" y="69862"/>
                  </a:lnTo>
                  <a:lnTo>
                    <a:pt x="4835791" y="68110"/>
                  </a:lnTo>
                  <a:lnTo>
                    <a:pt x="4837887" y="63144"/>
                  </a:lnTo>
                  <a:lnTo>
                    <a:pt x="4837887" y="50787"/>
                  </a:lnTo>
                  <a:lnTo>
                    <a:pt x="4835741" y="46342"/>
                  </a:lnTo>
                  <a:lnTo>
                    <a:pt x="4834115" y="42989"/>
                  </a:lnTo>
                  <a:lnTo>
                    <a:pt x="4826457" y="36804"/>
                  </a:lnTo>
                  <a:lnTo>
                    <a:pt x="4822025" y="35369"/>
                  </a:lnTo>
                  <a:lnTo>
                    <a:pt x="4822025" y="52793"/>
                  </a:lnTo>
                  <a:lnTo>
                    <a:pt x="4822025" y="61658"/>
                  </a:lnTo>
                  <a:lnTo>
                    <a:pt x="4814913" y="68110"/>
                  </a:lnTo>
                  <a:lnTo>
                    <a:pt x="4799330" y="68110"/>
                  </a:lnTo>
                  <a:lnTo>
                    <a:pt x="4792205" y="61658"/>
                  </a:lnTo>
                  <a:lnTo>
                    <a:pt x="4792205" y="52793"/>
                  </a:lnTo>
                  <a:lnTo>
                    <a:pt x="4799330" y="46342"/>
                  </a:lnTo>
                  <a:lnTo>
                    <a:pt x="4814913" y="46342"/>
                  </a:lnTo>
                  <a:lnTo>
                    <a:pt x="4822025" y="52793"/>
                  </a:lnTo>
                  <a:lnTo>
                    <a:pt x="4822025" y="35369"/>
                  </a:lnTo>
                  <a:lnTo>
                    <a:pt x="4814913" y="33045"/>
                  </a:lnTo>
                  <a:lnTo>
                    <a:pt x="4799330" y="33045"/>
                  </a:lnTo>
                  <a:lnTo>
                    <a:pt x="4787773" y="36804"/>
                  </a:lnTo>
                  <a:lnTo>
                    <a:pt x="4780115" y="42989"/>
                  </a:lnTo>
                  <a:lnTo>
                    <a:pt x="4776355" y="50787"/>
                  </a:lnTo>
                  <a:lnTo>
                    <a:pt x="4776355" y="63144"/>
                  </a:lnTo>
                  <a:lnTo>
                    <a:pt x="4779175" y="69862"/>
                  </a:lnTo>
                  <a:lnTo>
                    <a:pt x="4784674" y="75501"/>
                  </a:lnTo>
                  <a:lnTo>
                    <a:pt x="4793145" y="79806"/>
                  </a:lnTo>
                  <a:lnTo>
                    <a:pt x="4798784" y="80746"/>
                  </a:lnTo>
                  <a:lnTo>
                    <a:pt x="4798784" y="90004"/>
                  </a:lnTo>
                  <a:lnTo>
                    <a:pt x="4792065" y="90144"/>
                  </a:lnTo>
                  <a:lnTo>
                    <a:pt x="4768024" y="90144"/>
                  </a:lnTo>
                  <a:lnTo>
                    <a:pt x="4768024" y="104521"/>
                  </a:lnTo>
                  <a:lnTo>
                    <a:pt x="4807521" y="104254"/>
                  </a:lnTo>
                  <a:lnTo>
                    <a:pt x="4826457" y="103708"/>
                  </a:lnTo>
                  <a:lnTo>
                    <a:pt x="4840973" y="102768"/>
                  </a:lnTo>
                  <a:lnTo>
                    <a:pt x="4846485" y="102108"/>
                  </a:lnTo>
                  <a:close/>
                </a:path>
                <a:path w="5829934" h="749300">
                  <a:moveTo>
                    <a:pt x="4885575" y="49974"/>
                  </a:moveTo>
                  <a:lnTo>
                    <a:pt x="4868240" y="49974"/>
                  </a:lnTo>
                  <a:lnTo>
                    <a:pt x="4868240" y="1346"/>
                  </a:lnTo>
                  <a:lnTo>
                    <a:pt x="4851451" y="1346"/>
                  </a:lnTo>
                  <a:lnTo>
                    <a:pt x="4851451" y="126288"/>
                  </a:lnTo>
                  <a:lnTo>
                    <a:pt x="4868240" y="126288"/>
                  </a:lnTo>
                  <a:lnTo>
                    <a:pt x="4868240" y="64757"/>
                  </a:lnTo>
                  <a:lnTo>
                    <a:pt x="4885575" y="64757"/>
                  </a:lnTo>
                  <a:lnTo>
                    <a:pt x="4885575" y="49974"/>
                  </a:lnTo>
                  <a:close/>
                </a:path>
                <a:path w="5829934" h="749300">
                  <a:moveTo>
                    <a:pt x="4955705" y="48501"/>
                  </a:moveTo>
                  <a:lnTo>
                    <a:pt x="4953863" y="45008"/>
                  </a:lnTo>
                  <a:lnTo>
                    <a:pt x="4951679" y="40843"/>
                  </a:lnTo>
                  <a:lnTo>
                    <a:pt x="4944148" y="35064"/>
                  </a:lnTo>
                  <a:lnTo>
                    <a:pt x="4939716" y="33718"/>
                  </a:lnTo>
                  <a:lnTo>
                    <a:pt x="4939716" y="50647"/>
                  </a:lnTo>
                  <a:lnTo>
                    <a:pt x="4939716" y="59512"/>
                  </a:lnTo>
                  <a:lnTo>
                    <a:pt x="4932870" y="65151"/>
                  </a:lnTo>
                  <a:lnTo>
                    <a:pt x="4919434" y="65151"/>
                  </a:lnTo>
                  <a:lnTo>
                    <a:pt x="4912576" y="59512"/>
                  </a:lnTo>
                  <a:lnTo>
                    <a:pt x="4912576" y="50647"/>
                  </a:lnTo>
                  <a:lnTo>
                    <a:pt x="4919434" y="45008"/>
                  </a:lnTo>
                  <a:lnTo>
                    <a:pt x="4932870" y="45008"/>
                  </a:lnTo>
                  <a:lnTo>
                    <a:pt x="4939716" y="50647"/>
                  </a:lnTo>
                  <a:lnTo>
                    <a:pt x="4939716" y="33718"/>
                  </a:lnTo>
                  <a:lnTo>
                    <a:pt x="4933137" y="31699"/>
                  </a:lnTo>
                  <a:lnTo>
                    <a:pt x="4919167" y="31699"/>
                  </a:lnTo>
                  <a:lnTo>
                    <a:pt x="4908143" y="35064"/>
                  </a:lnTo>
                  <a:lnTo>
                    <a:pt x="4900625" y="40843"/>
                  </a:lnTo>
                  <a:lnTo>
                    <a:pt x="4896586" y="48501"/>
                  </a:lnTo>
                  <a:lnTo>
                    <a:pt x="4896586" y="61658"/>
                  </a:lnTo>
                  <a:lnTo>
                    <a:pt x="4900625" y="69316"/>
                  </a:lnTo>
                  <a:lnTo>
                    <a:pt x="4908143" y="75095"/>
                  </a:lnTo>
                  <a:lnTo>
                    <a:pt x="4919167" y="78460"/>
                  </a:lnTo>
                  <a:lnTo>
                    <a:pt x="4933137" y="78460"/>
                  </a:lnTo>
                  <a:lnTo>
                    <a:pt x="4944148" y="75095"/>
                  </a:lnTo>
                  <a:lnTo>
                    <a:pt x="4951679" y="69316"/>
                  </a:lnTo>
                  <a:lnTo>
                    <a:pt x="4953863" y="65151"/>
                  </a:lnTo>
                  <a:lnTo>
                    <a:pt x="4955705" y="61658"/>
                  </a:lnTo>
                  <a:lnTo>
                    <a:pt x="4955705" y="48501"/>
                  </a:lnTo>
                  <a:close/>
                </a:path>
                <a:path w="5829934" h="749300">
                  <a:moveTo>
                    <a:pt x="4962283" y="13436"/>
                  </a:moveTo>
                  <a:lnTo>
                    <a:pt x="4934483" y="13436"/>
                  </a:lnTo>
                  <a:lnTo>
                    <a:pt x="4934483" y="0"/>
                  </a:lnTo>
                  <a:lnTo>
                    <a:pt x="4917554" y="0"/>
                  </a:lnTo>
                  <a:lnTo>
                    <a:pt x="4917554" y="13436"/>
                  </a:lnTo>
                  <a:lnTo>
                    <a:pt x="4890274" y="13436"/>
                  </a:lnTo>
                  <a:lnTo>
                    <a:pt x="4890274" y="27673"/>
                  </a:lnTo>
                  <a:lnTo>
                    <a:pt x="4962283" y="27673"/>
                  </a:lnTo>
                  <a:lnTo>
                    <a:pt x="4962283" y="13436"/>
                  </a:lnTo>
                  <a:close/>
                </a:path>
                <a:path w="5829934" h="749300">
                  <a:moveTo>
                    <a:pt x="4993589" y="1346"/>
                  </a:moveTo>
                  <a:lnTo>
                    <a:pt x="4976800" y="1346"/>
                  </a:lnTo>
                  <a:lnTo>
                    <a:pt x="4976800" y="31572"/>
                  </a:lnTo>
                  <a:lnTo>
                    <a:pt x="4961483" y="31572"/>
                  </a:lnTo>
                  <a:lnTo>
                    <a:pt x="4961483" y="45948"/>
                  </a:lnTo>
                  <a:lnTo>
                    <a:pt x="4976800" y="45948"/>
                  </a:lnTo>
                  <a:lnTo>
                    <a:pt x="4976800" y="55346"/>
                  </a:lnTo>
                  <a:lnTo>
                    <a:pt x="4961483" y="55346"/>
                  </a:lnTo>
                  <a:lnTo>
                    <a:pt x="4961483" y="69723"/>
                  </a:lnTo>
                  <a:lnTo>
                    <a:pt x="4976800" y="69723"/>
                  </a:lnTo>
                  <a:lnTo>
                    <a:pt x="4976800" y="80073"/>
                  </a:lnTo>
                  <a:lnTo>
                    <a:pt x="4993589" y="80073"/>
                  </a:lnTo>
                  <a:lnTo>
                    <a:pt x="4993589" y="1346"/>
                  </a:lnTo>
                  <a:close/>
                </a:path>
                <a:path w="5829934" h="749300">
                  <a:moveTo>
                    <a:pt x="4993995" y="98742"/>
                  </a:moveTo>
                  <a:lnTo>
                    <a:pt x="4991989" y="95923"/>
                  </a:lnTo>
                  <a:lnTo>
                    <a:pt x="4988357" y="90817"/>
                  </a:lnTo>
                  <a:lnTo>
                    <a:pt x="4978006" y="85178"/>
                  </a:lnTo>
                  <a:lnTo>
                    <a:pt x="4977473" y="85064"/>
                  </a:lnTo>
                  <a:lnTo>
                    <a:pt x="4977473" y="103174"/>
                  </a:lnTo>
                  <a:lnTo>
                    <a:pt x="4977473" y="109093"/>
                  </a:lnTo>
                  <a:lnTo>
                    <a:pt x="4974107" y="112445"/>
                  </a:lnTo>
                  <a:lnTo>
                    <a:pt x="4968062" y="114871"/>
                  </a:lnTo>
                  <a:lnTo>
                    <a:pt x="4959731" y="116344"/>
                  </a:lnTo>
                  <a:lnTo>
                    <a:pt x="4949787" y="116344"/>
                  </a:lnTo>
                  <a:lnTo>
                    <a:pt x="4941468" y="114871"/>
                  </a:lnTo>
                  <a:lnTo>
                    <a:pt x="4935423" y="112445"/>
                  </a:lnTo>
                  <a:lnTo>
                    <a:pt x="4932057" y="109093"/>
                  </a:lnTo>
                  <a:lnTo>
                    <a:pt x="4932057" y="103174"/>
                  </a:lnTo>
                  <a:lnTo>
                    <a:pt x="4935423" y="99822"/>
                  </a:lnTo>
                  <a:lnTo>
                    <a:pt x="4941468" y="97396"/>
                  </a:lnTo>
                  <a:lnTo>
                    <a:pt x="4949787" y="95923"/>
                  </a:lnTo>
                  <a:lnTo>
                    <a:pt x="4959731" y="95923"/>
                  </a:lnTo>
                  <a:lnTo>
                    <a:pt x="4968062" y="97396"/>
                  </a:lnTo>
                  <a:lnTo>
                    <a:pt x="4974107" y="99822"/>
                  </a:lnTo>
                  <a:lnTo>
                    <a:pt x="4977473" y="103174"/>
                  </a:lnTo>
                  <a:lnTo>
                    <a:pt x="4977473" y="85064"/>
                  </a:lnTo>
                  <a:lnTo>
                    <a:pt x="4963630" y="82080"/>
                  </a:lnTo>
                  <a:lnTo>
                    <a:pt x="4945900" y="82080"/>
                  </a:lnTo>
                  <a:lnTo>
                    <a:pt x="4931524" y="85178"/>
                  </a:lnTo>
                  <a:lnTo>
                    <a:pt x="4921174" y="90817"/>
                  </a:lnTo>
                  <a:lnTo>
                    <a:pt x="4915535" y="98742"/>
                  </a:lnTo>
                  <a:lnTo>
                    <a:pt x="4915535" y="113525"/>
                  </a:lnTo>
                  <a:lnTo>
                    <a:pt x="4921174" y="121450"/>
                  </a:lnTo>
                  <a:lnTo>
                    <a:pt x="4931524" y="127088"/>
                  </a:lnTo>
                  <a:lnTo>
                    <a:pt x="4945900" y="130175"/>
                  </a:lnTo>
                  <a:lnTo>
                    <a:pt x="4963630" y="130175"/>
                  </a:lnTo>
                  <a:lnTo>
                    <a:pt x="4978006" y="127088"/>
                  </a:lnTo>
                  <a:lnTo>
                    <a:pt x="4988357" y="121450"/>
                  </a:lnTo>
                  <a:lnTo>
                    <a:pt x="4991989" y="116344"/>
                  </a:lnTo>
                  <a:lnTo>
                    <a:pt x="4993995" y="113525"/>
                  </a:lnTo>
                  <a:lnTo>
                    <a:pt x="4993995" y="98742"/>
                  </a:lnTo>
                  <a:close/>
                </a:path>
                <a:path w="5829934" h="749300">
                  <a:moveTo>
                    <a:pt x="5080114" y="25120"/>
                  </a:moveTo>
                  <a:lnTo>
                    <a:pt x="5076761" y="17602"/>
                  </a:lnTo>
                  <a:lnTo>
                    <a:pt x="5075809" y="15443"/>
                  </a:lnTo>
                  <a:lnTo>
                    <a:pt x="5067478" y="7924"/>
                  </a:lnTo>
                  <a:lnTo>
                    <a:pt x="5064125" y="6629"/>
                  </a:lnTo>
                  <a:lnTo>
                    <a:pt x="5064125" y="28079"/>
                  </a:lnTo>
                  <a:lnTo>
                    <a:pt x="5064125" y="36677"/>
                  </a:lnTo>
                  <a:lnTo>
                    <a:pt x="5061978" y="41236"/>
                  </a:lnTo>
                  <a:lnTo>
                    <a:pt x="5057813" y="44869"/>
                  </a:lnTo>
                  <a:lnTo>
                    <a:pt x="5051895" y="47155"/>
                  </a:lnTo>
                  <a:lnTo>
                    <a:pt x="5044376" y="47155"/>
                  </a:lnTo>
                  <a:lnTo>
                    <a:pt x="5038458" y="44869"/>
                  </a:lnTo>
                  <a:lnTo>
                    <a:pt x="5034292" y="41236"/>
                  </a:lnTo>
                  <a:lnTo>
                    <a:pt x="5032146" y="36677"/>
                  </a:lnTo>
                  <a:lnTo>
                    <a:pt x="5032146" y="28079"/>
                  </a:lnTo>
                  <a:lnTo>
                    <a:pt x="5034292" y="23507"/>
                  </a:lnTo>
                  <a:lnTo>
                    <a:pt x="5038458" y="19875"/>
                  </a:lnTo>
                  <a:lnTo>
                    <a:pt x="5044376" y="17602"/>
                  </a:lnTo>
                  <a:lnTo>
                    <a:pt x="5051895" y="17602"/>
                  </a:lnTo>
                  <a:lnTo>
                    <a:pt x="5057813" y="19875"/>
                  </a:lnTo>
                  <a:lnTo>
                    <a:pt x="5061978" y="23507"/>
                  </a:lnTo>
                  <a:lnTo>
                    <a:pt x="5064125" y="28079"/>
                  </a:lnTo>
                  <a:lnTo>
                    <a:pt x="5064125" y="6629"/>
                  </a:lnTo>
                  <a:lnTo>
                    <a:pt x="5055654" y="3352"/>
                  </a:lnTo>
                  <a:lnTo>
                    <a:pt x="5040617" y="3352"/>
                  </a:lnTo>
                  <a:lnTo>
                    <a:pt x="5028793" y="7924"/>
                  </a:lnTo>
                  <a:lnTo>
                    <a:pt x="5020462" y="15443"/>
                  </a:lnTo>
                  <a:lnTo>
                    <a:pt x="5016157" y="25120"/>
                  </a:lnTo>
                  <a:lnTo>
                    <a:pt x="5016157" y="39636"/>
                  </a:lnTo>
                  <a:lnTo>
                    <a:pt x="5020462" y="49301"/>
                  </a:lnTo>
                  <a:lnTo>
                    <a:pt x="5028793" y="56832"/>
                  </a:lnTo>
                  <a:lnTo>
                    <a:pt x="5040617" y="61391"/>
                  </a:lnTo>
                  <a:lnTo>
                    <a:pt x="5055654" y="61391"/>
                  </a:lnTo>
                  <a:lnTo>
                    <a:pt x="5067478" y="56832"/>
                  </a:lnTo>
                  <a:lnTo>
                    <a:pt x="5075809" y="49301"/>
                  </a:lnTo>
                  <a:lnTo>
                    <a:pt x="5076761" y="47155"/>
                  </a:lnTo>
                  <a:lnTo>
                    <a:pt x="5080114" y="39636"/>
                  </a:lnTo>
                  <a:lnTo>
                    <a:pt x="5080114" y="25120"/>
                  </a:lnTo>
                  <a:close/>
                </a:path>
                <a:path w="5829934" h="749300">
                  <a:moveTo>
                    <a:pt x="5115979" y="1346"/>
                  </a:moveTo>
                  <a:lnTo>
                    <a:pt x="5099050" y="1346"/>
                  </a:lnTo>
                  <a:lnTo>
                    <a:pt x="5099050" y="63411"/>
                  </a:lnTo>
                  <a:lnTo>
                    <a:pt x="5115979" y="63411"/>
                  </a:lnTo>
                  <a:lnTo>
                    <a:pt x="5115979" y="1346"/>
                  </a:lnTo>
                  <a:close/>
                </a:path>
                <a:path w="5829934" h="749300">
                  <a:moveTo>
                    <a:pt x="5119738" y="114058"/>
                  </a:moveTo>
                  <a:lnTo>
                    <a:pt x="5054041" y="114058"/>
                  </a:lnTo>
                  <a:lnTo>
                    <a:pt x="5054041" y="104660"/>
                  </a:lnTo>
                  <a:lnTo>
                    <a:pt x="5115979" y="104660"/>
                  </a:lnTo>
                  <a:lnTo>
                    <a:pt x="5115979" y="69049"/>
                  </a:lnTo>
                  <a:lnTo>
                    <a:pt x="5036985" y="69049"/>
                  </a:lnTo>
                  <a:lnTo>
                    <a:pt x="5036985" y="82486"/>
                  </a:lnTo>
                  <a:lnTo>
                    <a:pt x="5099596" y="82486"/>
                  </a:lnTo>
                  <a:lnTo>
                    <a:pt x="5099596" y="91897"/>
                  </a:lnTo>
                  <a:lnTo>
                    <a:pt x="5037658" y="91897"/>
                  </a:lnTo>
                  <a:lnTo>
                    <a:pt x="5037658" y="127495"/>
                  </a:lnTo>
                  <a:lnTo>
                    <a:pt x="5119738" y="127495"/>
                  </a:lnTo>
                  <a:lnTo>
                    <a:pt x="5119738" y="114058"/>
                  </a:lnTo>
                  <a:close/>
                </a:path>
                <a:path w="5829934" h="749300">
                  <a:moveTo>
                    <a:pt x="5209616" y="84505"/>
                  </a:moveTo>
                  <a:lnTo>
                    <a:pt x="5204511" y="79933"/>
                  </a:lnTo>
                  <a:lnTo>
                    <a:pt x="5194439" y="69989"/>
                  </a:lnTo>
                  <a:lnTo>
                    <a:pt x="5192230" y="67576"/>
                  </a:lnTo>
                  <a:lnTo>
                    <a:pt x="5190134" y="65290"/>
                  </a:lnTo>
                  <a:lnTo>
                    <a:pt x="5180469" y="26733"/>
                  </a:lnTo>
                  <a:lnTo>
                    <a:pt x="5204511" y="26733"/>
                  </a:lnTo>
                  <a:lnTo>
                    <a:pt x="5204511" y="12230"/>
                  </a:lnTo>
                  <a:lnTo>
                    <a:pt x="5138153" y="12230"/>
                  </a:lnTo>
                  <a:lnTo>
                    <a:pt x="5138153" y="26733"/>
                  </a:lnTo>
                  <a:lnTo>
                    <a:pt x="5163274" y="26733"/>
                  </a:lnTo>
                  <a:lnTo>
                    <a:pt x="5163274" y="44742"/>
                  </a:lnTo>
                  <a:lnTo>
                    <a:pt x="5139550" y="79895"/>
                  </a:lnTo>
                  <a:lnTo>
                    <a:pt x="5133048" y="85712"/>
                  </a:lnTo>
                  <a:lnTo>
                    <a:pt x="5144198" y="97129"/>
                  </a:lnTo>
                  <a:lnTo>
                    <a:pt x="5170932" y="69456"/>
                  </a:lnTo>
                  <a:lnTo>
                    <a:pt x="5171872" y="67576"/>
                  </a:lnTo>
                  <a:lnTo>
                    <a:pt x="5172138" y="67576"/>
                  </a:lnTo>
                  <a:lnTo>
                    <a:pt x="5172811" y="69189"/>
                  </a:lnTo>
                  <a:lnTo>
                    <a:pt x="5178183" y="75501"/>
                  </a:lnTo>
                  <a:lnTo>
                    <a:pt x="5182082" y="79400"/>
                  </a:lnTo>
                  <a:lnTo>
                    <a:pt x="5185842" y="83299"/>
                  </a:lnTo>
                  <a:lnTo>
                    <a:pt x="5194439" y="91757"/>
                  </a:lnTo>
                  <a:lnTo>
                    <a:pt x="5198745" y="95783"/>
                  </a:lnTo>
                  <a:lnTo>
                    <a:pt x="5209616" y="84505"/>
                  </a:lnTo>
                  <a:close/>
                </a:path>
                <a:path w="5829934" h="749300">
                  <a:moveTo>
                    <a:pt x="5250726" y="46215"/>
                  </a:moveTo>
                  <a:lnTo>
                    <a:pt x="5233530" y="46215"/>
                  </a:lnTo>
                  <a:lnTo>
                    <a:pt x="5233530" y="1346"/>
                  </a:lnTo>
                  <a:lnTo>
                    <a:pt x="5216474" y="1346"/>
                  </a:lnTo>
                  <a:lnTo>
                    <a:pt x="5216474" y="126288"/>
                  </a:lnTo>
                  <a:lnTo>
                    <a:pt x="5233530" y="126288"/>
                  </a:lnTo>
                  <a:lnTo>
                    <a:pt x="5233530" y="60998"/>
                  </a:lnTo>
                  <a:lnTo>
                    <a:pt x="5250726" y="60998"/>
                  </a:lnTo>
                  <a:lnTo>
                    <a:pt x="5250726" y="46215"/>
                  </a:lnTo>
                  <a:close/>
                </a:path>
                <a:path w="5829934" h="749300">
                  <a:moveTo>
                    <a:pt x="5301412" y="569239"/>
                  </a:moveTo>
                  <a:lnTo>
                    <a:pt x="5297779" y="560641"/>
                  </a:lnTo>
                  <a:lnTo>
                    <a:pt x="5296979" y="558761"/>
                  </a:lnTo>
                  <a:lnTo>
                    <a:pt x="5288648" y="550697"/>
                  </a:lnTo>
                  <a:lnTo>
                    <a:pt x="5285422" y="549427"/>
                  </a:lnTo>
                  <a:lnTo>
                    <a:pt x="5285422" y="573125"/>
                  </a:lnTo>
                  <a:lnTo>
                    <a:pt x="5285422" y="584276"/>
                  </a:lnTo>
                  <a:lnTo>
                    <a:pt x="5283276" y="589788"/>
                  </a:lnTo>
                  <a:lnTo>
                    <a:pt x="5279110" y="594093"/>
                  </a:lnTo>
                  <a:lnTo>
                    <a:pt x="5273205" y="596646"/>
                  </a:lnTo>
                  <a:lnTo>
                    <a:pt x="5265674" y="596646"/>
                  </a:lnTo>
                  <a:lnTo>
                    <a:pt x="5259768" y="594093"/>
                  </a:lnTo>
                  <a:lnTo>
                    <a:pt x="5255603" y="589788"/>
                  </a:lnTo>
                  <a:lnTo>
                    <a:pt x="5253456" y="584276"/>
                  </a:lnTo>
                  <a:lnTo>
                    <a:pt x="5253456" y="573125"/>
                  </a:lnTo>
                  <a:lnTo>
                    <a:pt x="5255603" y="567486"/>
                  </a:lnTo>
                  <a:lnTo>
                    <a:pt x="5259768" y="563194"/>
                  </a:lnTo>
                  <a:lnTo>
                    <a:pt x="5265674" y="560641"/>
                  </a:lnTo>
                  <a:lnTo>
                    <a:pt x="5273205" y="560641"/>
                  </a:lnTo>
                  <a:lnTo>
                    <a:pt x="5279110" y="563194"/>
                  </a:lnTo>
                  <a:lnTo>
                    <a:pt x="5283276" y="567486"/>
                  </a:lnTo>
                  <a:lnTo>
                    <a:pt x="5285422" y="573125"/>
                  </a:lnTo>
                  <a:lnTo>
                    <a:pt x="5285422" y="549427"/>
                  </a:lnTo>
                  <a:lnTo>
                    <a:pt x="5276824" y="545998"/>
                  </a:lnTo>
                  <a:lnTo>
                    <a:pt x="5262054" y="545998"/>
                  </a:lnTo>
                  <a:lnTo>
                    <a:pt x="5250231" y="550697"/>
                  </a:lnTo>
                  <a:lnTo>
                    <a:pt x="5241899" y="558761"/>
                  </a:lnTo>
                  <a:lnTo>
                    <a:pt x="5237467" y="569239"/>
                  </a:lnTo>
                  <a:lnTo>
                    <a:pt x="5237467" y="588048"/>
                  </a:lnTo>
                  <a:lnTo>
                    <a:pt x="5241899" y="598525"/>
                  </a:lnTo>
                  <a:lnTo>
                    <a:pt x="5250231" y="606590"/>
                  </a:lnTo>
                  <a:lnTo>
                    <a:pt x="5262054" y="611289"/>
                  </a:lnTo>
                  <a:lnTo>
                    <a:pt x="5276824" y="611289"/>
                  </a:lnTo>
                  <a:lnTo>
                    <a:pt x="5288648" y="606590"/>
                  </a:lnTo>
                  <a:lnTo>
                    <a:pt x="5296979" y="598525"/>
                  </a:lnTo>
                  <a:lnTo>
                    <a:pt x="5297779" y="596646"/>
                  </a:lnTo>
                  <a:lnTo>
                    <a:pt x="5301412" y="588048"/>
                  </a:lnTo>
                  <a:lnTo>
                    <a:pt x="5301412" y="569239"/>
                  </a:lnTo>
                  <a:close/>
                </a:path>
                <a:path w="5829934" h="749300">
                  <a:moveTo>
                    <a:pt x="5312295" y="489699"/>
                  </a:moveTo>
                  <a:lnTo>
                    <a:pt x="5307063" y="485000"/>
                  </a:lnTo>
                  <a:lnTo>
                    <a:pt x="5296852" y="474929"/>
                  </a:lnTo>
                  <a:lnTo>
                    <a:pt x="5294642" y="472503"/>
                  </a:lnTo>
                  <a:lnTo>
                    <a:pt x="5292547" y="470217"/>
                  </a:lnTo>
                  <a:lnTo>
                    <a:pt x="5283009" y="415810"/>
                  </a:lnTo>
                  <a:lnTo>
                    <a:pt x="5265674" y="415810"/>
                  </a:lnTo>
                  <a:lnTo>
                    <a:pt x="5265674" y="449122"/>
                  </a:lnTo>
                  <a:lnTo>
                    <a:pt x="5264607" y="455841"/>
                  </a:lnTo>
                  <a:lnTo>
                    <a:pt x="5235181" y="490905"/>
                  </a:lnTo>
                  <a:lnTo>
                    <a:pt x="5246332" y="502462"/>
                  </a:lnTo>
                  <a:lnTo>
                    <a:pt x="5273611" y="474383"/>
                  </a:lnTo>
                  <a:lnTo>
                    <a:pt x="5274272" y="472503"/>
                  </a:lnTo>
                  <a:lnTo>
                    <a:pt x="5274551" y="472503"/>
                  </a:lnTo>
                  <a:lnTo>
                    <a:pt x="5275211" y="474256"/>
                  </a:lnTo>
                  <a:lnTo>
                    <a:pt x="5280596" y="480568"/>
                  </a:lnTo>
                  <a:lnTo>
                    <a:pt x="5284482" y="484466"/>
                  </a:lnTo>
                  <a:lnTo>
                    <a:pt x="5288254" y="488353"/>
                  </a:lnTo>
                  <a:lnTo>
                    <a:pt x="5296852" y="496824"/>
                  </a:lnTo>
                  <a:lnTo>
                    <a:pt x="5301412" y="501116"/>
                  </a:lnTo>
                  <a:lnTo>
                    <a:pt x="5312295" y="489699"/>
                  </a:lnTo>
                  <a:close/>
                </a:path>
                <a:path w="5829934" h="749300">
                  <a:moveTo>
                    <a:pt x="5335638" y="94043"/>
                  </a:moveTo>
                  <a:lnTo>
                    <a:pt x="5334076" y="82219"/>
                  </a:lnTo>
                  <a:lnTo>
                    <a:pt x="5333758" y="79806"/>
                  </a:lnTo>
                  <a:lnTo>
                    <a:pt x="5324348" y="81013"/>
                  </a:lnTo>
                  <a:lnTo>
                    <a:pt x="5304472" y="82219"/>
                  </a:lnTo>
                  <a:lnTo>
                    <a:pt x="5282171" y="82219"/>
                  </a:lnTo>
                  <a:lnTo>
                    <a:pt x="5282171" y="59651"/>
                  </a:lnTo>
                  <a:lnTo>
                    <a:pt x="5322468" y="59651"/>
                  </a:lnTo>
                  <a:lnTo>
                    <a:pt x="5322468" y="11010"/>
                  </a:lnTo>
                  <a:lnTo>
                    <a:pt x="5265369" y="11010"/>
                  </a:lnTo>
                  <a:lnTo>
                    <a:pt x="5265369" y="25387"/>
                  </a:lnTo>
                  <a:lnTo>
                    <a:pt x="5305679" y="25387"/>
                  </a:lnTo>
                  <a:lnTo>
                    <a:pt x="5305679" y="45808"/>
                  </a:lnTo>
                  <a:lnTo>
                    <a:pt x="5265369" y="45808"/>
                  </a:lnTo>
                  <a:lnTo>
                    <a:pt x="5265369" y="96596"/>
                  </a:lnTo>
                  <a:lnTo>
                    <a:pt x="5303532" y="96596"/>
                  </a:lnTo>
                  <a:lnTo>
                    <a:pt x="5326100" y="95516"/>
                  </a:lnTo>
                  <a:lnTo>
                    <a:pt x="5335638" y="94043"/>
                  </a:lnTo>
                  <a:close/>
                </a:path>
                <a:path w="5829934" h="749300">
                  <a:moveTo>
                    <a:pt x="5336743" y="650519"/>
                  </a:moveTo>
                  <a:lnTo>
                    <a:pt x="5273065" y="650519"/>
                  </a:lnTo>
                  <a:lnTo>
                    <a:pt x="5273065" y="623379"/>
                  </a:lnTo>
                  <a:lnTo>
                    <a:pt x="5256009" y="623379"/>
                  </a:lnTo>
                  <a:lnTo>
                    <a:pt x="5256009" y="665022"/>
                  </a:lnTo>
                  <a:lnTo>
                    <a:pt x="5336743" y="665022"/>
                  </a:lnTo>
                  <a:lnTo>
                    <a:pt x="5336743" y="650519"/>
                  </a:lnTo>
                  <a:close/>
                </a:path>
                <a:path w="5829934" h="749300">
                  <a:moveTo>
                    <a:pt x="5339842" y="407073"/>
                  </a:moveTo>
                  <a:lnTo>
                    <a:pt x="5322773" y="407073"/>
                  </a:lnTo>
                  <a:lnTo>
                    <a:pt x="5322773" y="532015"/>
                  </a:lnTo>
                  <a:lnTo>
                    <a:pt x="5339842" y="532015"/>
                  </a:lnTo>
                  <a:lnTo>
                    <a:pt x="5339842" y="407073"/>
                  </a:lnTo>
                  <a:close/>
                </a:path>
                <a:path w="5829934" h="749300">
                  <a:moveTo>
                    <a:pt x="5350180" y="574738"/>
                  </a:moveTo>
                  <a:lnTo>
                    <a:pt x="5333797" y="574738"/>
                  </a:lnTo>
                  <a:lnTo>
                    <a:pt x="5333797" y="541426"/>
                  </a:lnTo>
                  <a:lnTo>
                    <a:pt x="5316867" y="541426"/>
                  </a:lnTo>
                  <a:lnTo>
                    <a:pt x="5316867" y="630364"/>
                  </a:lnTo>
                  <a:lnTo>
                    <a:pt x="5333797" y="630364"/>
                  </a:lnTo>
                  <a:lnTo>
                    <a:pt x="5333797" y="589521"/>
                  </a:lnTo>
                  <a:lnTo>
                    <a:pt x="5350180" y="589521"/>
                  </a:lnTo>
                  <a:lnTo>
                    <a:pt x="5350180" y="574738"/>
                  </a:lnTo>
                  <a:close/>
                </a:path>
                <a:path w="5829934" h="749300">
                  <a:moveTo>
                    <a:pt x="5361838" y="1346"/>
                  </a:moveTo>
                  <a:lnTo>
                    <a:pt x="5344769" y="1346"/>
                  </a:lnTo>
                  <a:lnTo>
                    <a:pt x="5344769" y="126288"/>
                  </a:lnTo>
                  <a:lnTo>
                    <a:pt x="5361838" y="126288"/>
                  </a:lnTo>
                  <a:lnTo>
                    <a:pt x="5361838" y="1346"/>
                  </a:lnTo>
                  <a:close/>
                </a:path>
                <a:path w="5829934" h="749300">
                  <a:moveTo>
                    <a:pt x="5418163" y="414058"/>
                  </a:moveTo>
                  <a:lnTo>
                    <a:pt x="5363349" y="414058"/>
                  </a:lnTo>
                  <a:lnTo>
                    <a:pt x="5363349" y="428434"/>
                  </a:lnTo>
                  <a:lnTo>
                    <a:pt x="5401234" y="428434"/>
                  </a:lnTo>
                  <a:lnTo>
                    <a:pt x="5401234" y="439051"/>
                  </a:lnTo>
                  <a:lnTo>
                    <a:pt x="5398554" y="446849"/>
                  </a:lnTo>
                  <a:lnTo>
                    <a:pt x="5389550" y="454228"/>
                  </a:lnTo>
                  <a:lnTo>
                    <a:pt x="5372481" y="462292"/>
                  </a:lnTo>
                  <a:lnTo>
                    <a:pt x="5357977" y="467804"/>
                  </a:lnTo>
                  <a:lnTo>
                    <a:pt x="5364150" y="481368"/>
                  </a:lnTo>
                  <a:lnTo>
                    <a:pt x="5403520" y="463638"/>
                  </a:lnTo>
                  <a:lnTo>
                    <a:pt x="5418163" y="440664"/>
                  </a:lnTo>
                  <a:lnTo>
                    <a:pt x="5418163" y="414058"/>
                  </a:lnTo>
                  <a:close/>
                </a:path>
                <a:path w="5829934" h="749300">
                  <a:moveTo>
                    <a:pt x="5423268" y="552310"/>
                  </a:moveTo>
                  <a:lnTo>
                    <a:pt x="5406339" y="552310"/>
                  </a:lnTo>
                  <a:lnTo>
                    <a:pt x="5406339" y="566686"/>
                  </a:lnTo>
                  <a:lnTo>
                    <a:pt x="5406339" y="619480"/>
                  </a:lnTo>
                  <a:lnTo>
                    <a:pt x="5379872" y="619480"/>
                  </a:lnTo>
                  <a:lnTo>
                    <a:pt x="5379872" y="566686"/>
                  </a:lnTo>
                  <a:lnTo>
                    <a:pt x="5406339" y="566686"/>
                  </a:lnTo>
                  <a:lnTo>
                    <a:pt x="5406339" y="552310"/>
                  </a:lnTo>
                  <a:lnTo>
                    <a:pt x="5362943" y="552310"/>
                  </a:lnTo>
                  <a:lnTo>
                    <a:pt x="5362943" y="633857"/>
                  </a:lnTo>
                  <a:lnTo>
                    <a:pt x="5423268" y="633857"/>
                  </a:lnTo>
                  <a:lnTo>
                    <a:pt x="5423268" y="619480"/>
                  </a:lnTo>
                  <a:lnTo>
                    <a:pt x="5423268" y="566686"/>
                  </a:lnTo>
                  <a:lnTo>
                    <a:pt x="5423268" y="552310"/>
                  </a:lnTo>
                  <a:close/>
                </a:path>
                <a:path w="5829934" h="749300">
                  <a:moveTo>
                    <a:pt x="5456047" y="485800"/>
                  </a:moveTo>
                  <a:lnTo>
                    <a:pt x="5376380" y="485800"/>
                  </a:lnTo>
                  <a:lnTo>
                    <a:pt x="5376380" y="500176"/>
                  </a:lnTo>
                  <a:lnTo>
                    <a:pt x="5439118" y="500176"/>
                  </a:lnTo>
                  <a:lnTo>
                    <a:pt x="5439118" y="533501"/>
                  </a:lnTo>
                  <a:lnTo>
                    <a:pt x="5456047" y="533501"/>
                  </a:lnTo>
                  <a:lnTo>
                    <a:pt x="5456047" y="485800"/>
                  </a:lnTo>
                  <a:close/>
                </a:path>
                <a:path w="5829934" h="749300">
                  <a:moveTo>
                    <a:pt x="5472442" y="435292"/>
                  </a:moveTo>
                  <a:lnTo>
                    <a:pt x="5456047" y="435292"/>
                  </a:lnTo>
                  <a:lnTo>
                    <a:pt x="5456047" y="407073"/>
                  </a:lnTo>
                  <a:lnTo>
                    <a:pt x="5439118" y="407073"/>
                  </a:lnTo>
                  <a:lnTo>
                    <a:pt x="5439118" y="480161"/>
                  </a:lnTo>
                  <a:lnTo>
                    <a:pt x="5456047" y="480161"/>
                  </a:lnTo>
                  <a:lnTo>
                    <a:pt x="5456047" y="450075"/>
                  </a:lnTo>
                  <a:lnTo>
                    <a:pt x="5472442" y="450075"/>
                  </a:lnTo>
                  <a:lnTo>
                    <a:pt x="5472442" y="435292"/>
                  </a:lnTo>
                  <a:close/>
                </a:path>
                <a:path w="5829934" h="749300">
                  <a:moveTo>
                    <a:pt x="5473243" y="585355"/>
                  </a:moveTo>
                  <a:lnTo>
                    <a:pt x="5456047" y="585355"/>
                  </a:lnTo>
                  <a:lnTo>
                    <a:pt x="5456047" y="541426"/>
                  </a:lnTo>
                  <a:lnTo>
                    <a:pt x="5438991" y="541426"/>
                  </a:lnTo>
                  <a:lnTo>
                    <a:pt x="5438991" y="666369"/>
                  </a:lnTo>
                  <a:lnTo>
                    <a:pt x="5456047" y="666369"/>
                  </a:lnTo>
                  <a:lnTo>
                    <a:pt x="5456047" y="600138"/>
                  </a:lnTo>
                  <a:lnTo>
                    <a:pt x="5473243" y="600138"/>
                  </a:lnTo>
                  <a:lnTo>
                    <a:pt x="5473243" y="585355"/>
                  </a:lnTo>
                  <a:close/>
                </a:path>
                <a:path w="5829934" h="749300">
                  <a:moveTo>
                    <a:pt x="5553316" y="464985"/>
                  </a:moveTo>
                  <a:lnTo>
                    <a:pt x="5548211" y="461759"/>
                  </a:lnTo>
                  <a:lnTo>
                    <a:pt x="5541251" y="456920"/>
                  </a:lnTo>
                  <a:lnTo>
                    <a:pt x="5538533" y="455041"/>
                  </a:lnTo>
                  <a:lnTo>
                    <a:pt x="5531548" y="449795"/>
                  </a:lnTo>
                  <a:lnTo>
                    <a:pt x="5528195" y="446036"/>
                  </a:lnTo>
                  <a:lnTo>
                    <a:pt x="5526176" y="442417"/>
                  </a:lnTo>
                  <a:lnTo>
                    <a:pt x="5525503" y="438251"/>
                  </a:lnTo>
                  <a:lnTo>
                    <a:pt x="5525503" y="428980"/>
                  </a:lnTo>
                  <a:lnTo>
                    <a:pt x="5548744" y="428980"/>
                  </a:lnTo>
                  <a:lnTo>
                    <a:pt x="5548744" y="414604"/>
                  </a:lnTo>
                  <a:lnTo>
                    <a:pt x="5484266" y="414604"/>
                  </a:lnTo>
                  <a:lnTo>
                    <a:pt x="5484266" y="428980"/>
                  </a:lnTo>
                  <a:lnTo>
                    <a:pt x="5508574" y="428980"/>
                  </a:lnTo>
                  <a:lnTo>
                    <a:pt x="5508574" y="440804"/>
                  </a:lnTo>
                  <a:lnTo>
                    <a:pt x="5504688" y="448462"/>
                  </a:lnTo>
                  <a:lnTo>
                    <a:pt x="5496890" y="455307"/>
                  </a:lnTo>
                  <a:lnTo>
                    <a:pt x="5485473" y="464172"/>
                  </a:lnTo>
                  <a:lnTo>
                    <a:pt x="5479021" y="468477"/>
                  </a:lnTo>
                  <a:lnTo>
                    <a:pt x="5488965" y="480834"/>
                  </a:lnTo>
                  <a:lnTo>
                    <a:pt x="5494071" y="477342"/>
                  </a:lnTo>
                  <a:lnTo>
                    <a:pt x="5503075" y="470484"/>
                  </a:lnTo>
                  <a:lnTo>
                    <a:pt x="5507367" y="466991"/>
                  </a:lnTo>
                  <a:lnTo>
                    <a:pt x="5512066" y="463372"/>
                  </a:lnTo>
                  <a:lnTo>
                    <a:pt x="5517451" y="458127"/>
                  </a:lnTo>
                  <a:lnTo>
                    <a:pt x="5517845" y="456920"/>
                  </a:lnTo>
                  <a:lnTo>
                    <a:pt x="5517985" y="456920"/>
                  </a:lnTo>
                  <a:lnTo>
                    <a:pt x="5518391" y="458000"/>
                  </a:lnTo>
                  <a:lnTo>
                    <a:pt x="5523496" y="462432"/>
                  </a:lnTo>
                  <a:lnTo>
                    <a:pt x="5527789" y="465518"/>
                  </a:lnTo>
                  <a:lnTo>
                    <a:pt x="5535320" y="471030"/>
                  </a:lnTo>
                  <a:lnTo>
                    <a:pt x="5544312" y="476935"/>
                  </a:lnTo>
                  <a:lnTo>
                    <a:pt x="5553316" y="464985"/>
                  </a:lnTo>
                  <a:close/>
                </a:path>
                <a:path w="5829934" h="749300">
                  <a:moveTo>
                    <a:pt x="5554256" y="623785"/>
                  </a:moveTo>
                  <a:lnTo>
                    <a:pt x="5549023" y="619074"/>
                  </a:lnTo>
                  <a:lnTo>
                    <a:pt x="5538813" y="609003"/>
                  </a:lnTo>
                  <a:lnTo>
                    <a:pt x="5536590" y="606590"/>
                  </a:lnTo>
                  <a:lnTo>
                    <a:pt x="5534507" y="604304"/>
                  </a:lnTo>
                  <a:lnTo>
                    <a:pt x="5531421" y="601078"/>
                  </a:lnTo>
                  <a:lnTo>
                    <a:pt x="5527789" y="595299"/>
                  </a:lnTo>
                  <a:lnTo>
                    <a:pt x="5525643" y="589521"/>
                  </a:lnTo>
                  <a:lnTo>
                    <a:pt x="5524982" y="583209"/>
                  </a:lnTo>
                  <a:lnTo>
                    <a:pt x="5524970" y="550291"/>
                  </a:lnTo>
                  <a:lnTo>
                    <a:pt x="5507634" y="550291"/>
                  </a:lnTo>
                  <a:lnTo>
                    <a:pt x="5507634" y="583209"/>
                  </a:lnTo>
                  <a:lnTo>
                    <a:pt x="5506567" y="589927"/>
                  </a:lnTo>
                  <a:lnTo>
                    <a:pt x="5477141" y="624992"/>
                  </a:lnTo>
                  <a:lnTo>
                    <a:pt x="5488292" y="636549"/>
                  </a:lnTo>
                  <a:lnTo>
                    <a:pt x="5515572" y="608469"/>
                  </a:lnTo>
                  <a:lnTo>
                    <a:pt x="5516232" y="606590"/>
                  </a:lnTo>
                  <a:lnTo>
                    <a:pt x="5516511" y="606590"/>
                  </a:lnTo>
                  <a:lnTo>
                    <a:pt x="5517172" y="608330"/>
                  </a:lnTo>
                  <a:lnTo>
                    <a:pt x="5522557" y="614641"/>
                  </a:lnTo>
                  <a:lnTo>
                    <a:pt x="5526443" y="618540"/>
                  </a:lnTo>
                  <a:lnTo>
                    <a:pt x="5530215" y="622439"/>
                  </a:lnTo>
                  <a:lnTo>
                    <a:pt x="5538813" y="630897"/>
                  </a:lnTo>
                  <a:lnTo>
                    <a:pt x="5543372" y="635203"/>
                  </a:lnTo>
                  <a:lnTo>
                    <a:pt x="5554256" y="623785"/>
                  </a:lnTo>
                  <a:close/>
                </a:path>
                <a:path w="5829934" h="749300">
                  <a:moveTo>
                    <a:pt x="5578703" y="500583"/>
                  </a:moveTo>
                  <a:lnTo>
                    <a:pt x="5575617" y="495617"/>
                  </a:lnTo>
                  <a:lnTo>
                    <a:pt x="5573204" y="491718"/>
                  </a:lnTo>
                  <a:lnTo>
                    <a:pt x="5563120" y="485267"/>
                  </a:lnTo>
                  <a:lnTo>
                    <a:pt x="5562054" y="485013"/>
                  </a:lnTo>
                  <a:lnTo>
                    <a:pt x="5562054" y="505155"/>
                  </a:lnTo>
                  <a:lnTo>
                    <a:pt x="5562054" y="512406"/>
                  </a:lnTo>
                  <a:lnTo>
                    <a:pt x="5559095" y="516432"/>
                  </a:lnTo>
                  <a:lnTo>
                    <a:pt x="5553456" y="519798"/>
                  </a:lnTo>
                  <a:lnTo>
                    <a:pt x="5545391" y="521944"/>
                  </a:lnTo>
                  <a:lnTo>
                    <a:pt x="5535180" y="521944"/>
                  </a:lnTo>
                  <a:lnTo>
                    <a:pt x="5527116" y="519798"/>
                  </a:lnTo>
                  <a:lnTo>
                    <a:pt x="5521477" y="516432"/>
                  </a:lnTo>
                  <a:lnTo>
                    <a:pt x="5518518" y="512406"/>
                  </a:lnTo>
                  <a:lnTo>
                    <a:pt x="5518518" y="505155"/>
                  </a:lnTo>
                  <a:lnTo>
                    <a:pt x="5521477" y="501116"/>
                  </a:lnTo>
                  <a:lnTo>
                    <a:pt x="5527116" y="497763"/>
                  </a:lnTo>
                  <a:lnTo>
                    <a:pt x="5535180" y="495617"/>
                  </a:lnTo>
                  <a:lnTo>
                    <a:pt x="5545391" y="495617"/>
                  </a:lnTo>
                  <a:lnTo>
                    <a:pt x="5553456" y="497763"/>
                  </a:lnTo>
                  <a:lnTo>
                    <a:pt x="5559095" y="501116"/>
                  </a:lnTo>
                  <a:lnTo>
                    <a:pt x="5562054" y="505155"/>
                  </a:lnTo>
                  <a:lnTo>
                    <a:pt x="5562054" y="485013"/>
                  </a:lnTo>
                  <a:lnTo>
                    <a:pt x="5548884" y="481774"/>
                  </a:lnTo>
                  <a:lnTo>
                    <a:pt x="5531548" y="481774"/>
                  </a:lnTo>
                  <a:lnTo>
                    <a:pt x="5517451" y="485267"/>
                  </a:lnTo>
                  <a:lnTo>
                    <a:pt x="5507367" y="491718"/>
                  </a:lnTo>
                  <a:lnTo>
                    <a:pt x="5501856" y="500583"/>
                  </a:lnTo>
                  <a:lnTo>
                    <a:pt x="5501856" y="516978"/>
                  </a:lnTo>
                  <a:lnTo>
                    <a:pt x="5507367" y="525843"/>
                  </a:lnTo>
                  <a:lnTo>
                    <a:pt x="5517451" y="532295"/>
                  </a:lnTo>
                  <a:lnTo>
                    <a:pt x="5531548" y="535787"/>
                  </a:lnTo>
                  <a:lnTo>
                    <a:pt x="5548884" y="535787"/>
                  </a:lnTo>
                  <a:lnTo>
                    <a:pt x="5563120" y="532295"/>
                  </a:lnTo>
                  <a:lnTo>
                    <a:pt x="5573204" y="525843"/>
                  </a:lnTo>
                  <a:lnTo>
                    <a:pt x="5575617" y="521944"/>
                  </a:lnTo>
                  <a:lnTo>
                    <a:pt x="5578703" y="516978"/>
                  </a:lnTo>
                  <a:lnTo>
                    <a:pt x="5578703" y="500583"/>
                  </a:lnTo>
                  <a:close/>
                </a:path>
                <a:path w="5829934" h="749300">
                  <a:moveTo>
                    <a:pt x="5594693" y="435559"/>
                  </a:moveTo>
                  <a:lnTo>
                    <a:pt x="5578310" y="435559"/>
                  </a:lnTo>
                  <a:lnTo>
                    <a:pt x="5578310" y="407073"/>
                  </a:lnTo>
                  <a:lnTo>
                    <a:pt x="5561381" y="407073"/>
                  </a:lnTo>
                  <a:lnTo>
                    <a:pt x="5561381" y="481241"/>
                  </a:lnTo>
                  <a:lnTo>
                    <a:pt x="5578310" y="481241"/>
                  </a:lnTo>
                  <a:lnTo>
                    <a:pt x="5578310" y="450342"/>
                  </a:lnTo>
                  <a:lnTo>
                    <a:pt x="5594693" y="450342"/>
                  </a:lnTo>
                  <a:lnTo>
                    <a:pt x="5594693" y="435559"/>
                  </a:lnTo>
                  <a:close/>
                </a:path>
                <a:path w="5829934" h="749300">
                  <a:moveTo>
                    <a:pt x="5595505" y="585495"/>
                  </a:moveTo>
                  <a:lnTo>
                    <a:pt x="5578310" y="585495"/>
                  </a:lnTo>
                  <a:lnTo>
                    <a:pt x="5578310" y="541426"/>
                  </a:lnTo>
                  <a:lnTo>
                    <a:pt x="5561241" y="541426"/>
                  </a:lnTo>
                  <a:lnTo>
                    <a:pt x="5561241" y="666369"/>
                  </a:lnTo>
                  <a:lnTo>
                    <a:pt x="5578310" y="666369"/>
                  </a:lnTo>
                  <a:lnTo>
                    <a:pt x="5578310" y="600265"/>
                  </a:lnTo>
                  <a:lnTo>
                    <a:pt x="5595505" y="600265"/>
                  </a:lnTo>
                  <a:lnTo>
                    <a:pt x="5595505" y="585495"/>
                  </a:lnTo>
                  <a:close/>
                </a:path>
                <a:path w="5829934" h="749300">
                  <a:moveTo>
                    <a:pt x="5658942" y="441807"/>
                  </a:moveTo>
                  <a:lnTo>
                    <a:pt x="5658205" y="435749"/>
                  </a:lnTo>
                  <a:lnTo>
                    <a:pt x="5656224" y="431266"/>
                  </a:lnTo>
                  <a:lnTo>
                    <a:pt x="5652262" y="425615"/>
                  </a:lnTo>
                  <a:lnTo>
                    <a:pt x="5645480" y="416483"/>
                  </a:lnTo>
                  <a:lnTo>
                    <a:pt x="5643461" y="416483"/>
                  </a:lnTo>
                  <a:lnTo>
                    <a:pt x="5643461" y="442683"/>
                  </a:lnTo>
                  <a:lnTo>
                    <a:pt x="5643461" y="475462"/>
                  </a:lnTo>
                  <a:lnTo>
                    <a:pt x="5638228" y="486879"/>
                  </a:lnTo>
                  <a:lnTo>
                    <a:pt x="5624258" y="486879"/>
                  </a:lnTo>
                  <a:lnTo>
                    <a:pt x="5619013" y="475462"/>
                  </a:lnTo>
                  <a:lnTo>
                    <a:pt x="5619013" y="442683"/>
                  </a:lnTo>
                  <a:lnTo>
                    <a:pt x="5624258" y="431266"/>
                  </a:lnTo>
                  <a:lnTo>
                    <a:pt x="5638228" y="431266"/>
                  </a:lnTo>
                  <a:lnTo>
                    <a:pt x="5643461" y="442683"/>
                  </a:lnTo>
                  <a:lnTo>
                    <a:pt x="5643461" y="416483"/>
                  </a:lnTo>
                  <a:lnTo>
                    <a:pt x="5616994" y="416483"/>
                  </a:lnTo>
                  <a:lnTo>
                    <a:pt x="5610212" y="425615"/>
                  </a:lnTo>
                  <a:lnTo>
                    <a:pt x="5606288" y="431165"/>
                  </a:lnTo>
                  <a:lnTo>
                    <a:pt x="5604281" y="435749"/>
                  </a:lnTo>
                  <a:lnTo>
                    <a:pt x="5603532" y="441807"/>
                  </a:lnTo>
                  <a:lnTo>
                    <a:pt x="5603532" y="476326"/>
                  </a:lnTo>
                  <a:lnTo>
                    <a:pt x="5604281" y="482396"/>
                  </a:lnTo>
                  <a:lnTo>
                    <a:pt x="5606288" y="486968"/>
                  </a:lnTo>
                  <a:lnTo>
                    <a:pt x="5610212" y="492518"/>
                  </a:lnTo>
                  <a:lnTo>
                    <a:pt x="5616994" y="501662"/>
                  </a:lnTo>
                  <a:lnTo>
                    <a:pt x="5645480" y="501662"/>
                  </a:lnTo>
                  <a:lnTo>
                    <a:pt x="5652262" y="492518"/>
                  </a:lnTo>
                  <a:lnTo>
                    <a:pt x="5656186" y="486968"/>
                  </a:lnTo>
                  <a:lnTo>
                    <a:pt x="5658205" y="482396"/>
                  </a:lnTo>
                  <a:lnTo>
                    <a:pt x="5658942" y="476326"/>
                  </a:lnTo>
                  <a:lnTo>
                    <a:pt x="5658942" y="441807"/>
                  </a:lnTo>
                  <a:close/>
                </a:path>
                <a:path w="5829934" h="749300">
                  <a:moveTo>
                    <a:pt x="5679198" y="632104"/>
                  </a:moveTo>
                  <a:lnTo>
                    <a:pt x="5678081" y="619480"/>
                  </a:lnTo>
                  <a:lnTo>
                    <a:pt x="5677992" y="618540"/>
                  </a:lnTo>
                  <a:lnTo>
                    <a:pt x="5667108" y="619340"/>
                  </a:lnTo>
                  <a:lnTo>
                    <a:pt x="5663616" y="619480"/>
                  </a:lnTo>
                  <a:lnTo>
                    <a:pt x="5663616" y="566140"/>
                  </a:lnTo>
                  <a:lnTo>
                    <a:pt x="5675706" y="566140"/>
                  </a:lnTo>
                  <a:lnTo>
                    <a:pt x="5675706" y="552437"/>
                  </a:lnTo>
                  <a:lnTo>
                    <a:pt x="5646953" y="552437"/>
                  </a:lnTo>
                  <a:lnTo>
                    <a:pt x="5646953" y="566140"/>
                  </a:lnTo>
                  <a:lnTo>
                    <a:pt x="5646953" y="620014"/>
                  </a:lnTo>
                  <a:lnTo>
                    <a:pt x="5631370" y="620014"/>
                  </a:lnTo>
                  <a:lnTo>
                    <a:pt x="5631370" y="566140"/>
                  </a:lnTo>
                  <a:lnTo>
                    <a:pt x="5646953" y="566140"/>
                  </a:lnTo>
                  <a:lnTo>
                    <a:pt x="5646953" y="552437"/>
                  </a:lnTo>
                  <a:lnTo>
                    <a:pt x="5602897" y="552437"/>
                  </a:lnTo>
                  <a:lnTo>
                    <a:pt x="5602897" y="566140"/>
                  </a:lnTo>
                  <a:lnTo>
                    <a:pt x="5614708" y="566140"/>
                  </a:lnTo>
                  <a:lnTo>
                    <a:pt x="5614708" y="620014"/>
                  </a:lnTo>
                  <a:lnTo>
                    <a:pt x="5601551" y="620014"/>
                  </a:lnTo>
                  <a:lnTo>
                    <a:pt x="5601551" y="633717"/>
                  </a:lnTo>
                  <a:lnTo>
                    <a:pt x="5630570" y="633717"/>
                  </a:lnTo>
                  <a:lnTo>
                    <a:pt x="5643905" y="633691"/>
                  </a:lnTo>
                  <a:lnTo>
                    <a:pt x="5669394" y="633183"/>
                  </a:lnTo>
                  <a:lnTo>
                    <a:pt x="5679198" y="632104"/>
                  </a:lnTo>
                  <a:close/>
                </a:path>
                <a:path w="5829934" h="749300">
                  <a:moveTo>
                    <a:pt x="5710364" y="407073"/>
                  </a:moveTo>
                  <a:lnTo>
                    <a:pt x="5694388" y="407073"/>
                  </a:lnTo>
                  <a:lnTo>
                    <a:pt x="5694388" y="451142"/>
                  </a:lnTo>
                  <a:lnTo>
                    <a:pt x="5683770" y="451142"/>
                  </a:lnTo>
                  <a:lnTo>
                    <a:pt x="5683770" y="409625"/>
                  </a:lnTo>
                  <a:lnTo>
                    <a:pt x="5667781" y="409625"/>
                  </a:lnTo>
                  <a:lnTo>
                    <a:pt x="5667781" y="525970"/>
                  </a:lnTo>
                  <a:lnTo>
                    <a:pt x="5683770" y="525970"/>
                  </a:lnTo>
                  <a:lnTo>
                    <a:pt x="5683770" y="465785"/>
                  </a:lnTo>
                  <a:lnTo>
                    <a:pt x="5694388" y="465785"/>
                  </a:lnTo>
                  <a:lnTo>
                    <a:pt x="5694388" y="532015"/>
                  </a:lnTo>
                  <a:lnTo>
                    <a:pt x="5710364" y="532015"/>
                  </a:lnTo>
                  <a:lnTo>
                    <a:pt x="5710364" y="465785"/>
                  </a:lnTo>
                  <a:lnTo>
                    <a:pt x="5710364" y="451142"/>
                  </a:lnTo>
                  <a:lnTo>
                    <a:pt x="5710364" y="407073"/>
                  </a:lnTo>
                  <a:close/>
                </a:path>
                <a:path w="5829934" h="749300">
                  <a:moveTo>
                    <a:pt x="5717756" y="585355"/>
                  </a:moveTo>
                  <a:lnTo>
                    <a:pt x="5700560" y="585355"/>
                  </a:lnTo>
                  <a:lnTo>
                    <a:pt x="5700560" y="541426"/>
                  </a:lnTo>
                  <a:lnTo>
                    <a:pt x="5683504" y="541426"/>
                  </a:lnTo>
                  <a:lnTo>
                    <a:pt x="5683504" y="666369"/>
                  </a:lnTo>
                  <a:lnTo>
                    <a:pt x="5700560" y="666369"/>
                  </a:lnTo>
                  <a:lnTo>
                    <a:pt x="5700560" y="600138"/>
                  </a:lnTo>
                  <a:lnTo>
                    <a:pt x="5717756" y="600138"/>
                  </a:lnTo>
                  <a:lnTo>
                    <a:pt x="5717756" y="585355"/>
                  </a:lnTo>
                  <a:close/>
                </a:path>
                <a:path w="5829934" h="749300">
                  <a:moveTo>
                    <a:pt x="5785472" y="549084"/>
                  </a:moveTo>
                  <a:lnTo>
                    <a:pt x="5730659" y="549084"/>
                  </a:lnTo>
                  <a:lnTo>
                    <a:pt x="5730659" y="563587"/>
                  </a:lnTo>
                  <a:lnTo>
                    <a:pt x="5768543" y="563587"/>
                  </a:lnTo>
                  <a:lnTo>
                    <a:pt x="5768543" y="576630"/>
                  </a:lnTo>
                  <a:lnTo>
                    <a:pt x="5765724" y="584682"/>
                  </a:lnTo>
                  <a:lnTo>
                    <a:pt x="5756580" y="592480"/>
                  </a:lnTo>
                  <a:lnTo>
                    <a:pt x="5739523" y="601205"/>
                  </a:lnTo>
                  <a:lnTo>
                    <a:pt x="5725287" y="607390"/>
                  </a:lnTo>
                  <a:lnTo>
                    <a:pt x="5732272" y="621233"/>
                  </a:lnTo>
                  <a:lnTo>
                    <a:pt x="5769889" y="602957"/>
                  </a:lnTo>
                  <a:lnTo>
                    <a:pt x="5785472" y="580783"/>
                  </a:lnTo>
                  <a:lnTo>
                    <a:pt x="5785472" y="549084"/>
                  </a:lnTo>
                  <a:close/>
                </a:path>
                <a:path w="5829934" h="749300">
                  <a:moveTo>
                    <a:pt x="5792051" y="434886"/>
                  </a:moveTo>
                  <a:lnTo>
                    <a:pt x="5788418" y="426288"/>
                  </a:lnTo>
                  <a:lnTo>
                    <a:pt x="5787618" y="424408"/>
                  </a:lnTo>
                  <a:lnTo>
                    <a:pt x="5779287" y="416344"/>
                  </a:lnTo>
                  <a:lnTo>
                    <a:pt x="5776061" y="415086"/>
                  </a:lnTo>
                  <a:lnTo>
                    <a:pt x="5776061" y="438785"/>
                  </a:lnTo>
                  <a:lnTo>
                    <a:pt x="5776061" y="449935"/>
                  </a:lnTo>
                  <a:lnTo>
                    <a:pt x="5773775" y="455447"/>
                  </a:lnTo>
                  <a:lnTo>
                    <a:pt x="5769622" y="459740"/>
                  </a:lnTo>
                  <a:lnTo>
                    <a:pt x="5763565" y="462292"/>
                  </a:lnTo>
                  <a:lnTo>
                    <a:pt x="5756046" y="462292"/>
                  </a:lnTo>
                  <a:lnTo>
                    <a:pt x="5750001" y="459740"/>
                  </a:lnTo>
                  <a:lnTo>
                    <a:pt x="5745835" y="455447"/>
                  </a:lnTo>
                  <a:lnTo>
                    <a:pt x="5743549" y="449935"/>
                  </a:lnTo>
                  <a:lnTo>
                    <a:pt x="5743549" y="438785"/>
                  </a:lnTo>
                  <a:lnTo>
                    <a:pt x="5745835" y="433146"/>
                  </a:lnTo>
                  <a:lnTo>
                    <a:pt x="5750001" y="428840"/>
                  </a:lnTo>
                  <a:lnTo>
                    <a:pt x="5756046" y="426288"/>
                  </a:lnTo>
                  <a:lnTo>
                    <a:pt x="5763565" y="426288"/>
                  </a:lnTo>
                  <a:lnTo>
                    <a:pt x="5769622" y="428840"/>
                  </a:lnTo>
                  <a:lnTo>
                    <a:pt x="5773775" y="433146"/>
                  </a:lnTo>
                  <a:lnTo>
                    <a:pt x="5776061" y="438785"/>
                  </a:lnTo>
                  <a:lnTo>
                    <a:pt x="5776061" y="415086"/>
                  </a:lnTo>
                  <a:lnTo>
                    <a:pt x="5767336" y="411645"/>
                  </a:lnTo>
                  <a:lnTo>
                    <a:pt x="5752287" y="411645"/>
                  </a:lnTo>
                  <a:lnTo>
                    <a:pt x="5740324" y="416344"/>
                  </a:lnTo>
                  <a:lnTo>
                    <a:pt x="5732005" y="424408"/>
                  </a:lnTo>
                  <a:lnTo>
                    <a:pt x="5727560" y="434886"/>
                  </a:lnTo>
                  <a:lnTo>
                    <a:pt x="5727560" y="453694"/>
                  </a:lnTo>
                  <a:lnTo>
                    <a:pt x="5732005" y="464172"/>
                  </a:lnTo>
                  <a:lnTo>
                    <a:pt x="5740324" y="472236"/>
                  </a:lnTo>
                  <a:lnTo>
                    <a:pt x="5752287" y="476935"/>
                  </a:lnTo>
                  <a:lnTo>
                    <a:pt x="5767336" y="476935"/>
                  </a:lnTo>
                  <a:lnTo>
                    <a:pt x="5779287" y="472236"/>
                  </a:lnTo>
                  <a:lnTo>
                    <a:pt x="5787618" y="464172"/>
                  </a:lnTo>
                  <a:lnTo>
                    <a:pt x="5788418" y="462292"/>
                  </a:lnTo>
                  <a:lnTo>
                    <a:pt x="5792051" y="453694"/>
                  </a:lnTo>
                  <a:lnTo>
                    <a:pt x="5792051" y="434886"/>
                  </a:lnTo>
                  <a:close/>
                </a:path>
                <a:path w="5829934" h="749300">
                  <a:moveTo>
                    <a:pt x="5827382" y="541426"/>
                  </a:moveTo>
                  <a:lnTo>
                    <a:pt x="5810593" y="541426"/>
                  </a:lnTo>
                  <a:lnTo>
                    <a:pt x="5810593" y="559295"/>
                  </a:lnTo>
                  <a:lnTo>
                    <a:pt x="5791784" y="559295"/>
                  </a:lnTo>
                  <a:lnTo>
                    <a:pt x="5791784" y="573671"/>
                  </a:lnTo>
                  <a:lnTo>
                    <a:pt x="5810593" y="573671"/>
                  </a:lnTo>
                  <a:lnTo>
                    <a:pt x="5810593" y="587641"/>
                  </a:lnTo>
                  <a:lnTo>
                    <a:pt x="5789638" y="587641"/>
                  </a:lnTo>
                  <a:lnTo>
                    <a:pt x="5789638" y="602018"/>
                  </a:lnTo>
                  <a:lnTo>
                    <a:pt x="5810593" y="602018"/>
                  </a:lnTo>
                  <a:lnTo>
                    <a:pt x="5810593" y="630364"/>
                  </a:lnTo>
                  <a:lnTo>
                    <a:pt x="5827382" y="630364"/>
                  </a:lnTo>
                  <a:lnTo>
                    <a:pt x="5827382" y="541426"/>
                  </a:lnTo>
                  <a:close/>
                </a:path>
                <a:path w="5829934" h="749300">
                  <a:moveTo>
                    <a:pt x="5827522" y="407073"/>
                  </a:moveTo>
                  <a:lnTo>
                    <a:pt x="5810593" y="407073"/>
                  </a:lnTo>
                  <a:lnTo>
                    <a:pt x="5810593" y="496011"/>
                  </a:lnTo>
                  <a:lnTo>
                    <a:pt x="5827522" y="496011"/>
                  </a:lnTo>
                  <a:lnTo>
                    <a:pt x="5827522" y="407073"/>
                  </a:lnTo>
                  <a:close/>
                </a:path>
                <a:path w="5829934" h="749300">
                  <a:moveTo>
                    <a:pt x="5829401" y="650519"/>
                  </a:moveTo>
                  <a:lnTo>
                    <a:pt x="5764911" y="650519"/>
                  </a:lnTo>
                  <a:lnTo>
                    <a:pt x="5764911" y="623785"/>
                  </a:lnTo>
                  <a:lnTo>
                    <a:pt x="5747855" y="623785"/>
                  </a:lnTo>
                  <a:lnTo>
                    <a:pt x="5747855" y="665022"/>
                  </a:lnTo>
                  <a:lnTo>
                    <a:pt x="5829401" y="665022"/>
                  </a:lnTo>
                  <a:lnTo>
                    <a:pt x="5829401" y="650519"/>
                  </a:lnTo>
                  <a:close/>
                </a:path>
                <a:path w="5829934" h="749300">
                  <a:moveTo>
                    <a:pt x="5829541" y="516166"/>
                  </a:moveTo>
                  <a:lnTo>
                    <a:pt x="5765050" y="516166"/>
                  </a:lnTo>
                  <a:lnTo>
                    <a:pt x="5765050" y="488759"/>
                  </a:lnTo>
                  <a:lnTo>
                    <a:pt x="5747982" y="488759"/>
                  </a:lnTo>
                  <a:lnTo>
                    <a:pt x="5747982" y="530682"/>
                  </a:lnTo>
                  <a:lnTo>
                    <a:pt x="5829541" y="530682"/>
                  </a:lnTo>
                  <a:lnTo>
                    <a:pt x="5829541" y="516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72339" y="4000464"/>
            <a:ext cx="455930" cy="116205"/>
          </a:xfrm>
          <a:custGeom>
            <a:avLst/>
            <a:gdLst/>
            <a:ahLst/>
            <a:cxnLst/>
            <a:rect l="l" t="t" r="r" b="b"/>
            <a:pathLst>
              <a:path w="455930" h="116204">
                <a:moveTo>
                  <a:pt x="87246" y="54354"/>
                </a:moveTo>
                <a:lnTo>
                  <a:pt x="77849" y="54354"/>
                </a:lnTo>
                <a:lnTo>
                  <a:pt x="79627" y="46607"/>
                </a:lnTo>
                <a:lnTo>
                  <a:pt x="81213" y="30987"/>
                </a:lnTo>
                <a:lnTo>
                  <a:pt x="81277" y="14223"/>
                </a:lnTo>
                <a:lnTo>
                  <a:pt x="13969" y="14223"/>
                </a:lnTo>
                <a:lnTo>
                  <a:pt x="13969" y="6349"/>
                </a:lnTo>
                <a:lnTo>
                  <a:pt x="90294" y="6349"/>
                </a:lnTo>
                <a:lnTo>
                  <a:pt x="90294" y="30987"/>
                </a:lnTo>
                <a:lnTo>
                  <a:pt x="88770" y="46988"/>
                </a:lnTo>
                <a:lnTo>
                  <a:pt x="87246" y="54354"/>
                </a:lnTo>
                <a:close/>
              </a:path>
              <a:path w="455930" h="116204">
                <a:moveTo>
                  <a:pt x="106677" y="62101"/>
                </a:moveTo>
                <a:lnTo>
                  <a:pt x="0" y="62101"/>
                </a:lnTo>
                <a:lnTo>
                  <a:pt x="0" y="54354"/>
                </a:lnTo>
                <a:lnTo>
                  <a:pt x="106677" y="54354"/>
                </a:lnTo>
                <a:lnTo>
                  <a:pt x="106677" y="62101"/>
                </a:lnTo>
                <a:close/>
              </a:path>
              <a:path w="455930" h="116204">
                <a:moveTo>
                  <a:pt x="93342" y="114678"/>
                </a:moveTo>
                <a:lnTo>
                  <a:pt x="15874" y="114678"/>
                </a:lnTo>
                <a:lnTo>
                  <a:pt x="15874" y="76833"/>
                </a:lnTo>
                <a:lnTo>
                  <a:pt x="24891" y="76833"/>
                </a:lnTo>
                <a:lnTo>
                  <a:pt x="24891" y="106804"/>
                </a:lnTo>
                <a:lnTo>
                  <a:pt x="93342" y="106804"/>
                </a:lnTo>
                <a:lnTo>
                  <a:pt x="93342" y="114678"/>
                </a:lnTo>
                <a:close/>
              </a:path>
              <a:path w="455930" h="116204">
                <a:moveTo>
                  <a:pt x="206369" y="52195"/>
                </a:moveTo>
                <a:lnTo>
                  <a:pt x="131441" y="52195"/>
                </a:lnTo>
                <a:lnTo>
                  <a:pt x="131441" y="6984"/>
                </a:lnTo>
                <a:lnTo>
                  <a:pt x="206369" y="6984"/>
                </a:lnTo>
                <a:lnTo>
                  <a:pt x="206369" y="14858"/>
                </a:lnTo>
                <a:lnTo>
                  <a:pt x="140331" y="14858"/>
                </a:lnTo>
                <a:lnTo>
                  <a:pt x="140331" y="44321"/>
                </a:lnTo>
                <a:lnTo>
                  <a:pt x="206369" y="44321"/>
                </a:lnTo>
                <a:lnTo>
                  <a:pt x="206369" y="52195"/>
                </a:lnTo>
                <a:close/>
              </a:path>
              <a:path w="455930" h="116204">
                <a:moveTo>
                  <a:pt x="206369" y="44321"/>
                </a:moveTo>
                <a:lnTo>
                  <a:pt x="197480" y="44321"/>
                </a:lnTo>
                <a:lnTo>
                  <a:pt x="197480" y="14858"/>
                </a:lnTo>
                <a:lnTo>
                  <a:pt x="206369" y="14858"/>
                </a:lnTo>
                <a:lnTo>
                  <a:pt x="206369" y="44321"/>
                </a:lnTo>
                <a:close/>
              </a:path>
              <a:path w="455930" h="116204">
                <a:moveTo>
                  <a:pt x="222244" y="76198"/>
                </a:moveTo>
                <a:lnTo>
                  <a:pt x="115567" y="76198"/>
                </a:lnTo>
                <a:lnTo>
                  <a:pt x="115567" y="68451"/>
                </a:lnTo>
                <a:lnTo>
                  <a:pt x="222244" y="68451"/>
                </a:lnTo>
                <a:lnTo>
                  <a:pt x="222244" y="76198"/>
                </a:lnTo>
                <a:close/>
              </a:path>
              <a:path w="455930" h="116204">
                <a:moveTo>
                  <a:pt x="173477" y="116075"/>
                </a:moveTo>
                <a:lnTo>
                  <a:pt x="164460" y="116075"/>
                </a:lnTo>
                <a:lnTo>
                  <a:pt x="164460" y="76198"/>
                </a:lnTo>
                <a:lnTo>
                  <a:pt x="173477" y="76198"/>
                </a:lnTo>
                <a:lnTo>
                  <a:pt x="173477" y="116075"/>
                </a:lnTo>
                <a:close/>
              </a:path>
              <a:path w="455930" h="116204">
                <a:moveTo>
                  <a:pt x="326889" y="116075"/>
                </a:moveTo>
                <a:lnTo>
                  <a:pt x="317873" y="116075"/>
                </a:lnTo>
                <a:lnTo>
                  <a:pt x="317873" y="0"/>
                </a:lnTo>
                <a:lnTo>
                  <a:pt x="326889" y="0"/>
                </a:lnTo>
                <a:lnTo>
                  <a:pt x="326889" y="116075"/>
                </a:lnTo>
                <a:close/>
              </a:path>
              <a:path w="455930" h="116204">
                <a:moveTo>
                  <a:pt x="238119" y="87246"/>
                </a:moveTo>
                <a:lnTo>
                  <a:pt x="232150" y="81023"/>
                </a:lnTo>
                <a:lnTo>
                  <a:pt x="238500" y="75436"/>
                </a:lnTo>
                <a:lnTo>
                  <a:pt x="249040" y="65276"/>
                </a:lnTo>
                <a:lnTo>
                  <a:pt x="253485" y="60196"/>
                </a:lnTo>
                <a:lnTo>
                  <a:pt x="256533" y="56767"/>
                </a:lnTo>
                <a:lnTo>
                  <a:pt x="260089" y="51179"/>
                </a:lnTo>
                <a:lnTo>
                  <a:pt x="262121" y="45718"/>
                </a:lnTo>
                <a:lnTo>
                  <a:pt x="262756" y="39877"/>
                </a:lnTo>
                <a:lnTo>
                  <a:pt x="262756" y="8381"/>
                </a:lnTo>
                <a:lnTo>
                  <a:pt x="272027" y="8381"/>
                </a:lnTo>
                <a:lnTo>
                  <a:pt x="274059" y="49528"/>
                </a:lnTo>
                <a:lnTo>
                  <a:pt x="278100" y="55497"/>
                </a:lnTo>
                <a:lnTo>
                  <a:pt x="267455" y="55497"/>
                </a:lnTo>
                <a:lnTo>
                  <a:pt x="240912" y="84833"/>
                </a:lnTo>
                <a:lnTo>
                  <a:pt x="238119" y="87246"/>
                </a:lnTo>
                <a:close/>
              </a:path>
              <a:path w="455930" h="116204">
                <a:moveTo>
                  <a:pt x="295902" y="85468"/>
                </a:moveTo>
                <a:lnTo>
                  <a:pt x="289806" y="79754"/>
                </a:lnTo>
                <a:lnTo>
                  <a:pt x="279520" y="69467"/>
                </a:lnTo>
                <a:lnTo>
                  <a:pt x="275588" y="65276"/>
                </a:lnTo>
                <a:lnTo>
                  <a:pt x="272789" y="62355"/>
                </a:lnTo>
                <a:lnTo>
                  <a:pt x="268090" y="56767"/>
                </a:lnTo>
                <a:lnTo>
                  <a:pt x="267582" y="55497"/>
                </a:lnTo>
                <a:lnTo>
                  <a:pt x="278100" y="55497"/>
                </a:lnTo>
                <a:lnTo>
                  <a:pt x="283456" y="61720"/>
                </a:lnTo>
                <a:lnTo>
                  <a:pt x="294505" y="72896"/>
                </a:lnTo>
                <a:lnTo>
                  <a:pt x="301744" y="79373"/>
                </a:lnTo>
                <a:lnTo>
                  <a:pt x="295902" y="85468"/>
                </a:lnTo>
                <a:close/>
              </a:path>
              <a:path w="455930" h="116204">
                <a:moveTo>
                  <a:pt x="353559" y="71245"/>
                </a:moveTo>
                <a:lnTo>
                  <a:pt x="349876" y="63879"/>
                </a:lnTo>
                <a:lnTo>
                  <a:pt x="360036" y="59434"/>
                </a:lnTo>
                <a:lnTo>
                  <a:pt x="374386" y="52449"/>
                </a:lnTo>
                <a:lnTo>
                  <a:pt x="384165" y="46480"/>
                </a:lnTo>
                <a:lnTo>
                  <a:pt x="389880" y="41019"/>
                </a:lnTo>
                <a:lnTo>
                  <a:pt x="392801" y="35178"/>
                </a:lnTo>
                <a:lnTo>
                  <a:pt x="393690" y="28574"/>
                </a:lnTo>
                <a:lnTo>
                  <a:pt x="393690" y="15493"/>
                </a:lnTo>
                <a:lnTo>
                  <a:pt x="353813" y="15493"/>
                </a:lnTo>
                <a:lnTo>
                  <a:pt x="353813" y="7619"/>
                </a:lnTo>
                <a:lnTo>
                  <a:pt x="402452" y="7619"/>
                </a:lnTo>
                <a:lnTo>
                  <a:pt x="402452" y="30098"/>
                </a:lnTo>
                <a:lnTo>
                  <a:pt x="364353" y="66546"/>
                </a:lnTo>
                <a:lnTo>
                  <a:pt x="353559" y="71245"/>
                </a:lnTo>
                <a:close/>
              </a:path>
              <a:path w="455930" h="116204">
                <a:moveTo>
                  <a:pt x="437631" y="83055"/>
                </a:moveTo>
                <a:lnTo>
                  <a:pt x="428741" y="83055"/>
                </a:lnTo>
                <a:lnTo>
                  <a:pt x="428741" y="0"/>
                </a:lnTo>
                <a:lnTo>
                  <a:pt x="437631" y="0"/>
                </a:lnTo>
                <a:lnTo>
                  <a:pt x="437631" y="33908"/>
                </a:lnTo>
                <a:lnTo>
                  <a:pt x="455410" y="33908"/>
                </a:lnTo>
                <a:lnTo>
                  <a:pt x="455410" y="41781"/>
                </a:lnTo>
                <a:lnTo>
                  <a:pt x="437631" y="41781"/>
                </a:lnTo>
                <a:lnTo>
                  <a:pt x="437631" y="83055"/>
                </a:lnTo>
                <a:close/>
              </a:path>
              <a:path w="455930" h="116204">
                <a:moveTo>
                  <a:pt x="441186" y="114678"/>
                </a:moveTo>
                <a:lnTo>
                  <a:pt x="368163" y="114678"/>
                </a:lnTo>
                <a:lnTo>
                  <a:pt x="368163" y="76833"/>
                </a:lnTo>
                <a:lnTo>
                  <a:pt x="377180" y="76833"/>
                </a:lnTo>
                <a:lnTo>
                  <a:pt x="377180" y="106804"/>
                </a:lnTo>
                <a:lnTo>
                  <a:pt x="441186" y="106804"/>
                </a:lnTo>
                <a:lnTo>
                  <a:pt x="441186" y="114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6479" y="3936974"/>
            <a:ext cx="591185" cy="247650"/>
          </a:xfrm>
          <a:custGeom>
            <a:avLst/>
            <a:gdLst/>
            <a:ahLst/>
            <a:cxnLst/>
            <a:rect l="l" t="t" r="r" b="b"/>
            <a:pathLst>
              <a:path w="591185" h="247650">
                <a:moveTo>
                  <a:pt x="26733" y="128524"/>
                </a:moveTo>
                <a:lnTo>
                  <a:pt x="18605" y="128524"/>
                </a:lnTo>
                <a:lnTo>
                  <a:pt x="13030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30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91185" h="247650">
                <a:moveTo>
                  <a:pt x="132638" y="175120"/>
                </a:moveTo>
                <a:lnTo>
                  <a:pt x="125539" y="172453"/>
                </a:lnTo>
                <a:lnTo>
                  <a:pt x="111569" y="166243"/>
                </a:lnTo>
                <a:lnTo>
                  <a:pt x="100901" y="160655"/>
                </a:lnTo>
                <a:lnTo>
                  <a:pt x="99834" y="159766"/>
                </a:lnTo>
                <a:lnTo>
                  <a:pt x="95567" y="156210"/>
                </a:lnTo>
                <a:lnTo>
                  <a:pt x="92900" y="151511"/>
                </a:lnTo>
                <a:lnTo>
                  <a:pt x="92265" y="146177"/>
                </a:lnTo>
                <a:lnTo>
                  <a:pt x="92265" y="141859"/>
                </a:lnTo>
                <a:lnTo>
                  <a:pt x="127317" y="141859"/>
                </a:lnTo>
                <a:lnTo>
                  <a:pt x="127317" y="134239"/>
                </a:lnTo>
                <a:lnTo>
                  <a:pt x="48069" y="134239"/>
                </a:lnTo>
                <a:lnTo>
                  <a:pt x="48069" y="141859"/>
                </a:lnTo>
                <a:lnTo>
                  <a:pt x="83248" y="141859"/>
                </a:lnTo>
                <a:lnTo>
                  <a:pt x="83248" y="146177"/>
                </a:lnTo>
                <a:lnTo>
                  <a:pt x="49593" y="172580"/>
                </a:lnTo>
                <a:lnTo>
                  <a:pt x="42481" y="175247"/>
                </a:lnTo>
                <a:lnTo>
                  <a:pt x="46418" y="182359"/>
                </a:lnTo>
                <a:lnTo>
                  <a:pt x="85661" y="164084"/>
                </a:lnTo>
                <a:lnTo>
                  <a:pt x="87693" y="159766"/>
                </a:lnTo>
                <a:lnTo>
                  <a:pt x="87820" y="159766"/>
                </a:lnTo>
                <a:lnTo>
                  <a:pt x="89979" y="164084"/>
                </a:lnTo>
                <a:lnTo>
                  <a:pt x="108267" y="173215"/>
                </a:lnTo>
                <a:lnTo>
                  <a:pt x="121602" y="179311"/>
                </a:lnTo>
                <a:lnTo>
                  <a:pt x="128841" y="182105"/>
                </a:lnTo>
                <a:lnTo>
                  <a:pt x="132638" y="175120"/>
                </a:lnTo>
                <a:close/>
              </a:path>
              <a:path w="591185" h="247650">
                <a:moveTo>
                  <a:pt x="141020" y="193789"/>
                </a:moveTo>
                <a:lnTo>
                  <a:pt x="34353" y="193789"/>
                </a:lnTo>
                <a:lnTo>
                  <a:pt x="34353" y="201536"/>
                </a:lnTo>
                <a:lnTo>
                  <a:pt x="83248" y="201536"/>
                </a:lnTo>
                <a:lnTo>
                  <a:pt x="83248" y="243065"/>
                </a:lnTo>
                <a:lnTo>
                  <a:pt x="92265" y="243065"/>
                </a:lnTo>
                <a:lnTo>
                  <a:pt x="92265" y="201536"/>
                </a:lnTo>
                <a:lnTo>
                  <a:pt x="141020" y="201536"/>
                </a:lnTo>
                <a:lnTo>
                  <a:pt x="141020" y="193789"/>
                </a:lnTo>
                <a:close/>
              </a:path>
              <a:path w="591185" h="247650">
                <a:moveTo>
                  <a:pt x="228523" y="48133"/>
                </a:moveTo>
                <a:lnTo>
                  <a:pt x="221411" y="45466"/>
                </a:lnTo>
                <a:lnTo>
                  <a:pt x="207441" y="39243"/>
                </a:lnTo>
                <a:lnTo>
                  <a:pt x="196773" y="33655"/>
                </a:lnTo>
                <a:lnTo>
                  <a:pt x="195707" y="32766"/>
                </a:lnTo>
                <a:lnTo>
                  <a:pt x="191439" y="29210"/>
                </a:lnTo>
                <a:lnTo>
                  <a:pt x="188772" y="24511"/>
                </a:lnTo>
                <a:lnTo>
                  <a:pt x="188137" y="19177"/>
                </a:lnTo>
                <a:lnTo>
                  <a:pt x="188137" y="14859"/>
                </a:lnTo>
                <a:lnTo>
                  <a:pt x="223189" y="14859"/>
                </a:lnTo>
                <a:lnTo>
                  <a:pt x="223189" y="7239"/>
                </a:lnTo>
                <a:lnTo>
                  <a:pt x="143941" y="7239"/>
                </a:lnTo>
                <a:lnTo>
                  <a:pt x="143941" y="14859"/>
                </a:lnTo>
                <a:lnTo>
                  <a:pt x="179120" y="14859"/>
                </a:lnTo>
                <a:lnTo>
                  <a:pt x="179120" y="19177"/>
                </a:lnTo>
                <a:lnTo>
                  <a:pt x="145465" y="45593"/>
                </a:lnTo>
                <a:lnTo>
                  <a:pt x="138353" y="48260"/>
                </a:lnTo>
                <a:lnTo>
                  <a:pt x="142290" y="55372"/>
                </a:lnTo>
                <a:lnTo>
                  <a:pt x="181533" y="37084"/>
                </a:lnTo>
                <a:lnTo>
                  <a:pt x="183565" y="32766"/>
                </a:lnTo>
                <a:lnTo>
                  <a:pt x="183692" y="32766"/>
                </a:lnTo>
                <a:lnTo>
                  <a:pt x="185851" y="37084"/>
                </a:lnTo>
                <a:lnTo>
                  <a:pt x="204139" y="46228"/>
                </a:lnTo>
                <a:lnTo>
                  <a:pt x="217474" y="52324"/>
                </a:lnTo>
                <a:lnTo>
                  <a:pt x="224713" y="55118"/>
                </a:lnTo>
                <a:lnTo>
                  <a:pt x="228523" y="48133"/>
                </a:lnTo>
                <a:close/>
              </a:path>
              <a:path w="591185" h="247650">
                <a:moveTo>
                  <a:pt x="236905" y="66802"/>
                </a:moveTo>
                <a:lnTo>
                  <a:pt x="130238" y="66802"/>
                </a:lnTo>
                <a:lnTo>
                  <a:pt x="130238" y="74549"/>
                </a:lnTo>
                <a:lnTo>
                  <a:pt x="179120" y="74549"/>
                </a:lnTo>
                <a:lnTo>
                  <a:pt x="179120" y="116078"/>
                </a:lnTo>
                <a:lnTo>
                  <a:pt x="188137" y="116078"/>
                </a:lnTo>
                <a:lnTo>
                  <a:pt x="188137" y="74549"/>
                </a:lnTo>
                <a:lnTo>
                  <a:pt x="236905" y="74549"/>
                </a:lnTo>
                <a:lnTo>
                  <a:pt x="236905" y="66802"/>
                </a:lnTo>
                <a:close/>
              </a:path>
              <a:path w="591185" h="247650">
                <a:moveTo>
                  <a:pt x="250367" y="200647"/>
                </a:moveTo>
                <a:lnTo>
                  <a:pt x="236905" y="200647"/>
                </a:lnTo>
                <a:lnTo>
                  <a:pt x="236905" y="171818"/>
                </a:lnTo>
                <a:lnTo>
                  <a:pt x="228015" y="171818"/>
                </a:lnTo>
                <a:lnTo>
                  <a:pt x="228015" y="200647"/>
                </a:lnTo>
                <a:lnTo>
                  <a:pt x="192455" y="200647"/>
                </a:lnTo>
                <a:lnTo>
                  <a:pt x="236778" y="137541"/>
                </a:lnTo>
                <a:lnTo>
                  <a:pt x="226618" y="137541"/>
                </a:lnTo>
                <a:lnTo>
                  <a:pt x="182168" y="200647"/>
                </a:lnTo>
                <a:lnTo>
                  <a:pt x="182168" y="208775"/>
                </a:lnTo>
                <a:lnTo>
                  <a:pt x="228015" y="208775"/>
                </a:lnTo>
                <a:lnTo>
                  <a:pt x="228015" y="229095"/>
                </a:lnTo>
                <a:lnTo>
                  <a:pt x="236905" y="229095"/>
                </a:lnTo>
                <a:lnTo>
                  <a:pt x="236905" y="208775"/>
                </a:lnTo>
                <a:lnTo>
                  <a:pt x="250367" y="208775"/>
                </a:lnTo>
                <a:lnTo>
                  <a:pt x="250367" y="200647"/>
                </a:lnTo>
                <a:close/>
              </a:path>
              <a:path w="591185" h="247650">
                <a:moveTo>
                  <a:pt x="322516" y="164820"/>
                </a:moveTo>
                <a:lnTo>
                  <a:pt x="321691" y="157962"/>
                </a:lnTo>
                <a:lnTo>
                  <a:pt x="319468" y="152768"/>
                </a:lnTo>
                <a:lnTo>
                  <a:pt x="315188" y="146558"/>
                </a:lnTo>
                <a:lnTo>
                  <a:pt x="313486" y="144348"/>
                </a:lnTo>
                <a:lnTo>
                  <a:pt x="313486" y="159004"/>
                </a:lnTo>
                <a:lnTo>
                  <a:pt x="313486" y="207632"/>
                </a:lnTo>
                <a:lnTo>
                  <a:pt x="302310" y="222491"/>
                </a:lnTo>
                <a:lnTo>
                  <a:pt x="280847" y="222491"/>
                </a:lnTo>
                <a:lnTo>
                  <a:pt x="269646" y="207632"/>
                </a:lnTo>
                <a:lnTo>
                  <a:pt x="269646" y="159004"/>
                </a:lnTo>
                <a:lnTo>
                  <a:pt x="280847" y="144145"/>
                </a:lnTo>
                <a:lnTo>
                  <a:pt x="302437" y="144145"/>
                </a:lnTo>
                <a:lnTo>
                  <a:pt x="313486" y="159004"/>
                </a:lnTo>
                <a:lnTo>
                  <a:pt x="313486" y="144348"/>
                </a:lnTo>
                <a:lnTo>
                  <a:pt x="291388" y="136144"/>
                </a:lnTo>
                <a:lnTo>
                  <a:pt x="282079" y="136296"/>
                </a:lnTo>
                <a:lnTo>
                  <a:pt x="260527" y="164820"/>
                </a:lnTo>
                <a:lnTo>
                  <a:pt x="260527" y="201764"/>
                </a:lnTo>
                <a:lnTo>
                  <a:pt x="291388" y="230492"/>
                </a:lnTo>
                <a:lnTo>
                  <a:pt x="301053" y="230339"/>
                </a:lnTo>
                <a:lnTo>
                  <a:pt x="322516" y="201764"/>
                </a:lnTo>
                <a:lnTo>
                  <a:pt x="322516" y="164820"/>
                </a:lnTo>
                <a:close/>
              </a:path>
              <a:path w="591185" h="247650">
                <a:moveTo>
                  <a:pt x="342188" y="68072"/>
                </a:moveTo>
                <a:lnTo>
                  <a:pt x="338759" y="57531"/>
                </a:lnTo>
                <a:lnTo>
                  <a:pt x="335102" y="53467"/>
                </a:lnTo>
                <a:lnTo>
                  <a:pt x="333730" y="51943"/>
                </a:lnTo>
                <a:lnTo>
                  <a:pt x="331901" y="49911"/>
                </a:lnTo>
                <a:lnTo>
                  <a:pt x="321614" y="45466"/>
                </a:lnTo>
                <a:lnTo>
                  <a:pt x="309168" y="45466"/>
                </a:lnTo>
                <a:lnTo>
                  <a:pt x="298754" y="49022"/>
                </a:lnTo>
                <a:lnTo>
                  <a:pt x="295706" y="51943"/>
                </a:lnTo>
                <a:lnTo>
                  <a:pt x="297103" y="18669"/>
                </a:lnTo>
                <a:lnTo>
                  <a:pt x="336346" y="18669"/>
                </a:lnTo>
                <a:lnTo>
                  <a:pt x="336346" y="10541"/>
                </a:lnTo>
                <a:lnTo>
                  <a:pt x="289229" y="10541"/>
                </a:lnTo>
                <a:lnTo>
                  <a:pt x="286308" y="60706"/>
                </a:lnTo>
                <a:lnTo>
                  <a:pt x="294690" y="60706"/>
                </a:lnTo>
                <a:lnTo>
                  <a:pt x="297738" y="57785"/>
                </a:lnTo>
                <a:lnTo>
                  <a:pt x="306882" y="53467"/>
                </a:lnTo>
                <a:lnTo>
                  <a:pt x="322630" y="53467"/>
                </a:lnTo>
                <a:lnTo>
                  <a:pt x="333425" y="63500"/>
                </a:lnTo>
                <a:lnTo>
                  <a:pt x="333425" y="79375"/>
                </a:lnTo>
                <a:lnTo>
                  <a:pt x="331139" y="86106"/>
                </a:lnTo>
                <a:lnTo>
                  <a:pt x="325805" y="91694"/>
                </a:lnTo>
                <a:lnTo>
                  <a:pt x="317296" y="95377"/>
                </a:lnTo>
                <a:lnTo>
                  <a:pt x="304723" y="95377"/>
                </a:lnTo>
                <a:lnTo>
                  <a:pt x="292658" y="91186"/>
                </a:lnTo>
                <a:lnTo>
                  <a:pt x="286054" y="86106"/>
                </a:lnTo>
                <a:lnTo>
                  <a:pt x="281482" y="93345"/>
                </a:lnTo>
                <a:lnTo>
                  <a:pt x="287578" y="98044"/>
                </a:lnTo>
                <a:lnTo>
                  <a:pt x="301802" y="103505"/>
                </a:lnTo>
                <a:lnTo>
                  <a:pt x="319709" y="103505"/>
                </a:lnTo>
                <a:lnTo>
                  <a:pt x="331647" y="98552"/>
                </a:lnTo>
                <a:lnTo>
                  <a:pt x="334619" y="95377"/>
                </a:lnTo>
                <a:lnTo>
                  <a:pt x="338886" y="90805"/>
                </a:lnTo>
                <a:lnTo>
                  <a:pt x="342188" y="81026"/>
                </a:lnTo>
                <a:lnTo>
                  <a:pt x="342188" y="68072"/>
                </a:lnTo>
                <a:close/>
              </a:path>
              <a:path w="591185" h="247650">
                <a:moveTo>
                  <a:pt x="404672" y="206362"/>
                </a:moveTo>
                <a:lnTo>
                  <a:pt x="397433" y="199885"/>
                </a:lnTo>
                <a:lnTo>
                  <a:pt x="386384" y="188709"/>
                </a:lnTo>
                <a:lnTo>
                  <a:pt x="381025" y="182486"/>
                </a:lnTo>
                <a:lnTo>
                  <a:pt x="380034" y="181343"/>
                </a:lnTo>
                <a:lnTo>
                  <a:pt x="376986" y="176517"/>
                </a:lnTo>
                <a:lnTo>
                  <a:pt x="375462" y="171564"/>
                </a:lnTo>
                <a:lnTo>
                  <a:pt x="375031" y="166878"/>
                </a:lnTo>
                <a:lnTo>
                  <a:pt x="374954" y="135382"/>
                </a:lnTo>
                <a:lnTo>
                  <a:pt x="365683" y="135382"/>
                </a:lnTo>
                <a:lnTo>
                  <a:pt x="365683" y="166878"/>
                </a:lnTo>
                <a:lnTo>
                  <a:pt x="365048" y="172707"/>
                </a:lnTo>
                <a:lnTo>
                  <a:pt x="363016" y="178168"/>
                </a:lnTo>
                <a:lnTo>
                  <a:pt x="359460" y="183756"/>
                </a:lnTo>
                <a:lnTo>
                  <a:pt x="356412" y="187185"/>
                </a:lnTo>
                <a:lnTo>
                  <a:pt x="351967" y="192265"/>
                </a:lnTo>
                <a:lnTo>
                  <a:pt x="341426" y="202425"/>
                </a:lnTo>
                <a:lnTo>
                  <a:pt x="335076" y="208013"/>
                </a:lnTo>
                <a:lnTo>
                  <a:pt x="341045" y="214236"/>
                </a:lnTo>
                <a:lnTo>
                  <a:pt x="368477" y="185788"/>
                </a:lnTo>
                <a:lnTo>
                  <a:pt x="370382" y="182486"/>
                </a:lnTo>
                <a:lnTo>
                  <a:pt x="370509" y="182486"/>
                </a:lnTo>
                <a:lnTo>
                  <a:pt x="371017" y="183756"/>
                </a:lnTo>
                <a:lnTo>
                  <a:pt x="375716" y="189344"/>
                </a:lnTo>
                <a:lnTo>
                  <a:pt x="378510" y="192265"/>
                </a:lnTo>
                <a:lnTo>
                  <a:pt x="382447" y="196456"/>
                </a:lnTo>
                <a:lnTo>
                  <a:pt x="392734" y="206743"/>
                </a:lnTo>
                <a:lnTo>
                  <a:pt x="398830" y="212458"/>
                </a:lnTo>
                <a:lnTo>
                  <a:pt x="404672" y="206362"/>
                </a:lnTo>
                <a:close/>
              </a:path>
              <a:path w="591185" h="247650">
                <a:moveTo>
                  <a:pt x="415848" y="20955"/>
                </a:moveTo>
                <a:lnTo>
                  <a:pt x="411657" y="12573"/>
                </a:lnTo>
                <a:lnTo>
                  <a:pt x="409105" y="10414"/>
                </a:lnTo>
                <a:lnTo>
                  <a:pt x="407212" y="8813"/>
                </a:lnTo>
                <a:lnTo>
                  <a:pt x="407212" y="23114"/>
                </a:lnTo>
                <a:lnTo>
                  <a:pt x="407212" y="33655"/>
                </a:lnTo>
                <a:lnTo>
                  <a:pt x="404291" y="39370"/>
                </a:lnTo>
                <a:lnTo>
                  <a:pt x="399084" y="43688"/>
                </a:lnTo>
                <a:lnTo>
                  <a:pt x="391845" y="46228"/>
                </a:lnTo>
                <a:lnTo>
                  <a:pt x="383209" y="46228"/>
                </a:lnTo>
                <a:lnTo>
                  <a:pt x="375970" y="43688"/>
                </a:lnTo>
                <a:lnTo>
                  <a:pt x="370763" y="39370"/>
                </a:lnTo>
                <a:lnTo>
                  <a:pt x="367842" y="33655"/>
                </a:lnTo>
                <a:lnTo>
                  <a:pt x="367842" y="23114"/>
                </a:lnTo>
                <a:lnTo>
                  <a:pt x="370763" y="17272"/>
                </a:lnTo>
                <a:lnTo>
                  <a:pt x="375970" y="12954"/>
                </a:lnTo>
                <a:lnTo>
                  <a:pt x="383209" y="10414"/>
                </a:lnTo>
                <a:lnTo>
                  <a:pt x="391845" y="10414"/>
                </a:lnTo>
                <a:lnTo>
                  <a:pt x="399084" y="12954"/>
                </a:lnTo>
                <a:lnTo>
                  <a:pt x="404291" y="17272"/>
                </a:lnTo>
                <a:lnTo>
                  <a:pt x="407212" y="23114"/>
                </a:lnTo>
                <a:lnTo>
                  <a:pt x="407212" y="8813"/>
                </a:lnTo>
                <a:lnTo>
                  <a:pt x="404164" y="6223"/>
                </a:lnTo>
                <a:lnTo>
                  <a:pt x="393750" y="2413"/>
                </a:lnTo>
                <a:lnTo>
                  <a:pt x="381304" y="2413"/>
                </a:lnTo>
                <a:lnTo>
                  <a:pt x="370890" y="6223"/>
                </a:lnTo>
                <a:lnTo>
                  <a:pt x="363397" y="12573"/>
                </a:lnTo>
                <a:lnTo>
                  <a:pt x="359206" y="20955"/>
                </a:lnTo>
                <a:lnTo>
                  <a:pt x="359206" y="35687"/>
                </a:lnTo>
                <a:lnTo>
                  <a:pt x="363397" y="44069"/>
                </a:lnTo>
                <a:lnTo>
                  <a:pt x="370890" y="50419"/>
                </a:lnTo>
                <a:lnTo>
                  <a:pt x="381304" y="54229"/>
                </a:lnTo>
                <a:lnTo>
                  <a:pt x="393750" y="54229"/>
                </a:lnTo>
                <a:lnTo>
                  <a:pt x="404164" y="50419"/>
                </a:lnTo>
                <a:lnTo>
                  <a:pt x="409105" y="46228"/>
                </a:lnTo>
                <a:lnTo>
                  <a:pt x="411657" y="44069"/>
                </a:lnTo>
                <a:lnTo>
                  <a:pt x="415848" y="35687"/>
                </a:lnTo>
                <a:lnTo>
                  <a:pt x="415848" y="20955"/>
                </a:lnTo>
                <a:close/>
              </a:path>
              <a:path w="591185" h="247650">
                <a:moveTo>
                  <a:pt x="429818" y="127000"/>
                </a:moveTo>
                <a:lnTo>
                  <a:pt x="420801" y="127000"/>
                </a:lnTo>
                <a:lnTo>
                  <a:pt x="420801" y="243065"/>
                </a:lnTo>
                <a:lnTo>
                  <a:pt x="429818" y="243065"/>
                </a:lnTo>
                <a:lnTo>
                  <a:pt x="429818" y="127000"/>
                </a:lnTo>
                <a:close/>
              </a:path>
              <a:path w="591185" h="247650">
                <a:moveTo>
                  <a:pt x="449630" y="0"/>
                </a:moveTo>
                <a:lnTo>
                  <a:pt x="440740" y="0"/>
                </a:lnTo>
                <a:lnTo>
                  <a:pt x="440740" y="57150"/>
                </a:lnTo>
                <a:lnTo>
                  <a:pt x="449630" y="57150"/>
                </a:lnTo>
                <a:lnTo>
                  <a:pt x="449630" y="0"/>
                </a:lnTo>
                <a:close/>
              </a:path>
              <a:path w="591185" h="247650">
                <a:moveTo>
                  <a:pt x="452678" y="108839"/>
                </a:moveTo>
                <a:lnTo>
                  <a:pt x="387400" y="108839"/>
                </a:lnTo>
                <a:lnTo>
                  <a:pt x="387400" y="93980"/>
                </a:lnTo>
                <a:lnTo>
                  <a:pt x="449630" y="93980"/>
                </a:lnTo>
                <a:lnTo>
                  <a:pt x="449630" y="64008"/>
                </a:lnTo>
                <a:lnTo>
                  <a:pt x="378002" y="64008"/>
                </a:lnTo>
                <a:lnTo>
                  <a:pt x="378002" y="71755"/>
                </a:lnTo>
                <a:lnTo>
                  <a:pt x="440867" y="71755"/>
                </a:lnTo>
                <a:lnTo>
                  <a:pt x="440867" y="86487"/>
                </a:lnTo>
                <a:lnTo>
                  <a:pt x="378637" y="86487"/>
                </a:lnTo>
                <a:lnTo>
                  <a:pt x="378637" y="116459"/>
                </a:lnTo>
                <a:lnTo>
                  <a:pt x="452678" y="116459"/>
                </a:lnTo>
                <a:lnTo>
                  <a:pt x="452678" y="108839"/>
                </a:lnTo>
                <a:close/>
              </a:path>
              <a:path w="591185" h="247650">
                <a:moveTo>
                  <a:pt x="505383" y="134620"/>
                </a:moveTo>
                <a:lnTo>
                  <a:pt x="456742" y="134620"/>
                </a:lnTo>
                <a:lnTo>
                  <a:pt x="456742" y="142494"/>
                </a:lnTo>
                <a:lnTo>
                  <a:pt x="496620" y="142494"/>
                </a:lnTo>
                <a:lnTo>
                  <a:pt x="496620" y="155575"/>
                </a:lnTo>
                <a:lnTo>
                  <a:pt x="462965" y="186423"/>
                </a:lnTo>
                <a:lnTo>
                  <a:pt x="452805" y="190868"/>
                </a:lnTo>
                <a:lnTo>
                  <a:pt x="456488" y="198234"/>
                </a:lnTo>
                <a:lnTo>
                  <a:pt x="493826" y="179057"/>
                </a:lnTo>
                <a:lnTo>
                  <a:pt x="505383" y="157099"/>
                </a:lnTo>
                <a:lnTo>
                  <a:pt x="505383" y="134620"/>
                </a:lnTo>
                <a:close/>
              </a:path>
              <a:path w="591185" h="247650">
                <a:moveTo>
                  <a:pt x="544118" y="233794"/>
                </a:moveTo>
                <a:lnTo>
                  <a:pt x="480110" y="233794"/>
                </a:lnTo>
                <a:lnTo>
                  <a:pt x="480110" y="203822"/>
                </a:lnTo>
                <a:lnTo>
                  <a:pt x="471093" y="203822"/>
                </a:lnTo>
                <a:lnTo>
                  <a:pt x="471093" y="241668"/>
                </a:lnTo>
                <a:lnTo>
                  <a:pt x="544118" y="241668"/>
                </a:lnTo>
                <a:lnTo>
                  <a:pt x="544118" y="233794"/>
                </a:lnTo>
                <a:close/>
              </a:path>
              <a:path w="591185" h="247650">
                <a:moveTo>
                  <a:pt x="558342" y="160909"/>
                </a:moveTo>
                <a:lnTo>
                  <a:pt x="540562" y="160909"/>
                </a:lnTo>
                <a:lnTo>
                  <a:pt x="540562" y="127000"/>
                </a:lnTo>
                <a:lnTo>
                  <a:pt x="531672" y="127000"/>
                </a:lnTo>
                <a:lnTo>
                  <a:pt x="531672" y="210045"/>
                </a:lnTo>
                <a:lnTo>
                  <a:pt x="540562" y="210045"/>
                </a:lnTo>
                <a:lnTo>
                  <a:pt x="540562" y="168770"/>
                </a:lnTo>
                <a:lnTo>
                  <a:pt x="558342" y="168770"/>
                </a:lnTo>
                <a:lnTo>
                  <a:pt x="558342" y="160909"/>
                </a:lnTo>
                <a:close/>
              </a:path>
              <a:path w="591185" h="247650">
                <a:moveTo>
                  <a:pt x="590651" y="175221"/>
                </a:moveTo>
                <a:lnTo>
                  <a:pt x="577634" y="135280"/>
                </a:lnTo>
                <a:lnTo>
                  <a:pt x="572058" y="128524"/>
                </a:lnTo>
                <a:lnTo>
                  <a:pt x="563930" y="128524"/>
                </a:lnTo>
                <a:lnTo>
                  <a:pt x="569417" y="136080"/>
                </a:lnTo>
                <a:lnTo>
                  <a:pt x="572655" y="141389"/>
                </a:lnTo>
                <a:lnTo>
                  <a:pt x="581240" y="175221"/>
                </a:lnTo>
                <a:lnTo>
                  <a:pt x="581202" y="200431"/>
                </a:lnTo>
                <a:lnTo>
                  <a:pt x="569633" y="239382"/>
                </a:lnTo>
                <a:lnTo>
                  <a:pt x="563930" y="247383"/>
                </a:lnTo>
                <a:lnTo>
                  <a:pt x="572058" y="247383"/>
                </a:lnTo>
                <a:lnTo>
                  <a:pt x="590156" y="207048"/>
                </a:lnTo>
                <a:lnTo>
                  <a:pt x="590651" y="200431"/>
                </a:lnTo>
                <a:lnTo>
                  <a:pt x="59065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1428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20" y="128524"/>
                </a:moveTo>
                <a:lnTo>
                  <a:pt x="18592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592" y="247383"/>
                </a:lnTo>
                <a:lnTo>
                  <a:pt x="26720" y="247383"/>
                </a:lnTo>
                <a:lnTo>
                  <a:pt x="21005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17" y="169456"/>
                </a:lnTo>
                <a:lnTo>
                  <a:pt x="21221" y="136080"/>
                </a:lnTo>
                <a:lnTo>
                  <a:pt x="26720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46" y="134239"/>
                </a:lnTo>
                <a:lnTo>
                  <a:pt x="44246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70" y="172580"/>
                </a:lnTo>
                <a:lnTo>
                  <a:pt x="38658" y="175247"/>
                </a:lnTo>
                <a:lnTo>
                  <a:pt x="42595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30" y="193789"/>
                </a:lnTo>
                <a:lnTo>
                  <a:pt x="30530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73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73" y="74549"/>
                </a:lnTo>
                <a:lnTo>
                  <a:pt x="229273" y="66802"/>
                </a:lnTo>
                <a:close/>
              </a:path>
              <a:path w="564514" h="247650">
                <a:moveTo>
                  <a:pt x="233718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76" y="170929"/>
                </a:lnTo>
                <a:lnTo>
                  <a:pt x="230416" y="163957"/>
                </a:lnTo>
                <a:lnTo>
                  <a:pt x="230314" y="153670"/>
                </a:lnTo>
                <a:lnTo>
                  <a:pt x="226606" y="145415"/>
                </a:lnTo>
                <a:lnTo>
                  <a:pt x="225298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18" y="229095"/>
                </a:lnTo>
                <a:lnTo>
                  <a:pt x="233718" y="220967"/>
                </a:lnTo>
                <a:close/>
              </a:path>
              <a:path w="564514" h="247650">
                <a:moveTo>
                  <a:pt x="307263" y="164820"/>
                </a:moveTo>
                <a:lnTo>
                  <a:pt x="306451" y="157962"/>
                </a:lnTo>
                <a:lnTo>
                  <a:pt x="304215" y="152768"/>
                </a:lnTo>
                <a:lnTo>
                  <a:pt x="299935" y="146558"/>
                </a:lnTo>
                <a:lnTo>
                  <a:pt x="298234" y="144335"/>
                </a:lnTo>
                <a:lnTo>
                  <a:pt x="298234" y="159004"/>
                </a:lnTo>
                <a:lnTo>
                  <a:pt x="298234" y="207632"/>
                </a:lnTo>
                <a:lnTo>
                  <a:pt x="287058" y="222491"/>
                </a:lnTo>
                <a:lnTo>
                  <a:pt x="265595" y="222491"/>
                </a:lnTo>
                <a:lnTo>
                  <a:pt x="254393" y="207632"/>
                </a:lnTo>
                <a:lnTo>
                  <a:pt x="254393" y="159004"/>
                </a:lnTo>
                <a:lnTo>
                  <a:pt x="265595" y="144145"/>
                </a:lnTo>
                <a:lnTo>
                  <a:pt x="287185" y="144145"/>
                </a:lnTo>
                <a:lnTo>
                  <a:pt x="298234" y="159004"/>
                </a:lnTo>
                <a:lnTo>
                  <a:pt x="298234" y="144335"/>
                </a:lnTo>
                <a:lnTo>
                  <a:pt x="276136" y="136144"/>
                </a:lnTo>
                <a:lnTo>
                  <a:pt x="266827" y="136296"/>
                </a:lnTo>
                <a:lnTo>
                  <a:pt x="245275" y="164820"/>
                </a:lnTo>
                <a:lnTo>
                  <a:pt x="245275" y="201764"/>
                </a:lnTo>
                <a:lnTo>
                  <a:pt x="276136" y="230492"/>
                </a:lnTo>
                <a:lnTo>
                  <a:pt x="285800" y="230339"/>
                </a:lnTo>
                <a:lnTo>
                  <a:pt x="307263" y="201764"/>
                </a:lnTo>
                <a:lnTo>
                  <a:pt x="307263" y="164820"/>
                </a:lnTo>
                <a:close/>
              </a:path>
              <a:path w="564514" h="247650">
                <a:moveTo>
                  <a:pt x="326936" y="68072"/>
                </a:moveTo>
                <a:lnTo>
                  <a:pt x="323507" y="57531"/>
                </a:lnTo>
                <a:lnTo>
                  <a:pt x="319849" y="53467"/>
                </a:lnTo>
                <a:lnTo>
                  <a:pt x="318477" y="51943"/>
                </a:lnTo>
                <a:lnTo>
                  <a:pt x="316649" y="49911"/>
                </a:lnTo>
                <a:lnTo>
                  <a:pt x="306362" y="45466"/>
                </a:lnTo>
                <a:lnTo>
                  <a:pt x="293916" y="45466"/>
                </a:lnTo>
                <a:lnTo>
                  <a:pt x="283502" y="49022"/>
                </a:lnTo>
                <a:lnTo>
                  <a:pt x="280454" y="51943"/>
                </a:lnTo>
                <a:lnTo>
                  <a:pt x="281851" y="18669"/>
                </a:lnTo>
                <a:lnTo>
                  <a:pt x="321094" y="18669"/>
                </a:lnTo>
                <a:lnTo>
                  <a:pt x="321094" y="10541"/>
                </a:lnTo>
                <a:lnTo>
                  <a:pt x="273977" y="10541"/>
                </a:lnTo>
                <a:lnTo>
                  <a:pt x="271056" y="60706"/>
                </a:lnTo>
                <a:lnTo>
                  <a:pt x="279438" y="60706"/>
                </a:lnTo>
                <a:lnTo>
                  <a:pt x="282486" y="57785"/>
                </a:lnTo>
                <a:lnTo>
                  <a:pt x="291630" y="53467"/>
                </a:lnTo>
                <a:lnTo>
                  <a:pt x="307378" y="53467"/>
                </a:lnTo>
                <a:lnTo>
                  <a:pt x="318173" y="63500"/>
                </a:lnTo>
                <a:lnTo>
                  <a:pt x="318173" y="79375"/>
                </a:lnTo>
                <a:lnTo>
                  <a:pt x="315887" y="86106"/>
                </a:lnTo>
                <a:lnTo>
                  <a:pt x="310553" y="91694"/>
                </a:lnTo>
                <a:lnTo>
                  <a:pt x="302044" y="95377"/>
                </a:lnTo>
                <a:lnTo>
                  <a:pt x="289471" y="95377"/>
                </a:lnTo>
                <a:lnTo>
                  <a:pt x="277406" y="91186"/>
                </a:lnTo>
                <a:lnTo>
                  <a:pt x="270802" y="86106"/>
                </a:lnTo>
                <a:lnTo>
                  <a:pt x="266230" y="93345"/>
                </a:lnTo>
                <a:lnTo>
                  <a:pt x="272326" y="98044"/>
                </a:lnTo>
                <a:lnTo>
                  <a:pt x="286550" y="103505"/>
                </a:lnTo>
                <a:lnTo>
                  <a:pt x="304457" y="103505"/>
                </a:lnTo>
                <a:lnTo>
                  <a:pt x="316395" y="98552"/>
                </a:lnTo>
                <a:lnTo>
                  <a:pt x="319366" y="95377"/>
                </a:lnTo>
                <a:lnTo>
                  <a:pt x="323634" y="90805"/>
                </a:lnTo>
                <a:lnTo>
                  <a:pt x="326936" y="81026"/>
                </a:lnTo>
                <a:lnTo>
                  <a:pt x="326936" y="68072"/>
                </a:lnTo>
                <a:close/>
              </a:path>
              <a:path w="564514" h="247650">
                <a:moveTo>
                  <a:pt x="385610" y="206362"/>
                </a:moveTo>
                <a:lnTo>
                  <a:pt x="378371" y="199885"/>
                </a:lnTo>
                <a:lnTo>
                  <a:pt x="367322" y="188709"/>
                </a:lnTo>
                <a:lnTo>
                  <a:pt x="361962" y="182486"/>
                </a:lnTo>
                <a:lnTo>
                  <a:pt x="360972" y="181343"/>
                </a:lnTo>
                <a:lnTo>
                  <a:pt x="357924" y="176517"/>
                </a:lnTo>
                <a:lnTo>
                  <a:pt x="356400" y="171564"/>
                </a:lnTo>
                <a:lnTo>
                  <a:pt x="355968" y="166878"/>
                </a:lnTo>
                <a:lnTo>
                  <a:pt x="355892" y="135382"/>
                </a:lnTo>
                <a:lnTo>
                  <a:pt x="346621" y="135382"/>
                </a:lnTo>
                <a:lnTo>
                  <a:pt x="346621" y="166878"/>
                </a:lnTo>
                <a:lnTo>
                  <a:pt x="345986" y="172707"/>
                </a:lnTo>
                <a:lnTo>
                  <a:pt x="343954" y="178168"/>
                </a:lnTo>
                <a:lnTo>
                  <a:pt x="340398" y="183756"/>
                </a:lnTo>
                <a:lnTo>
                  <a:pt x="337350" y="187185"/>
                </a:lnTo>
                <a:lnTo>
                  <a:pt x="332905" y="192265"/>
                </a:lnTo>
                <a:lnTo>
                  <a:pt x="322364" y="202425"/>
                </a:lnTo>
                <a:lnTo>
                  <a:pt x="316014" y="208013"/>
                </a:lnTo>
                <a:lnTo>
                  <a:pt x="321983" y="214236"/>
                </a:lnTo>
                <a:lnTo>
                  <a:pt x="349415" y="185788"/>
                </a:lnTo>
                <a:lnTo>
                  <a:pt x="351320" y="182486"/>
                </a:lnTo>
                <a:lnTo>
                  <a:pt x="351447" y="182486"/>
                </a:lnTo>
                <a:lnTo>
                  <a:pt x="351955" y="183756"/>
                </a:lnTo>
                <a:lnTo>
                  <a:pt x="356654" y="189344"/>
                </a:lnTo>
                <a:lnTo>
                  <a:pt x="359460" y="192265"/>
                </a:lnTo>
                <a:lnTo>
                  <a:pt x="363385" y="196456"/>
                </a:lnTo>
                <a:lnTo>
                  <a:pt x="373672" y="206743"/>
                </a:lnTo>
                <a:lnTo>
                  <a:pt x="379768" y="212458"/>
                </a:lnTo>
                <a:lnTo>
                  <a:pt x="385610" y="206362"/>
                </a:lnTo>
                <a:close/>
              </a:path>
              <a:path w="564514" h="247650">
                <a:moveTo>
                  <a:pt x="396786" y="20955"/>
                </a:moveTo>
                <a:lnTo>
                  <a:pt x="392595" y="12573"/>
                </a:lnTo>
                <a:lnTo>
                  <a:pt x="390055" y="10414"/>
                </a:lnTo>
                <a:lnTo>
                  <a:pt x="388150" y="8813"/>
                </a:lnTo>
                <a:lnTo>
                  <a:pt x="388150" y="23114"/>
                </a:lnTo>
                <a:lnTo>
                  <a:pt x="388150" y="33655"/>
                </a:lnTo>
                <a:lnTo>
                  <a:pt x="385229" y="39370"/>
                </a:lnTo>
                <a:lnTo>
                  <a:pt x="380022" y="43688"/>
                </a:lnTo>
                <a:lnTo>
                  <a:pt x="372783" y="46228"/>
                </a:lnTo>
                <a:lnTo>
                  <a:pt x="364147" y="46228"/>
                </a:lnTo>
                <a:lnTo>
                  <a:pt x="356908" y="43688"/>
                </a:lnTo>
                <a:lnTo>
                  <a:pt x="351701" y="39370"/>
                </a:lnTo>
                <a:lnTo>
                  <a:pt x="348780" y="33655"/>
                </a:lnTo>
                <a:lnTo>
                  <a:pt x="348780" y="23114"/>
                </a:lnTo>
                <a:lnTo>
                  <a:pt x="351701" y="17272"/>
                </a:lnTo>
                <a:lnTo>
                  <a:pt x="356908" y="12954"/>
                </a:lnTo>
                <a:lnTo>
                  <a:pt x="364147" y="10414"/>
                </a:lnTo>
                <a:lnTo>
                  <a:pt x="372783" y="10414"/>
                </a:lnTo>
                <a:lnTo>
                  <a:pt x="380022" y="12954"/>
                </a:lnTo>
                <a:lnTo>
                  <a:pt x="385229" y="17272"/>
                </a:lnTo>
                <a:lnTo>
                  <a:pt x="388150" y="23114"/>
                </a:lnTo>
                <a:lnTo>
                  <a:pt x="388150" y="8813"/>
                </a:lnTo>
                <a:lnTo>
                  <a:pt x="385102" y="6223"/>
                </a:lnTo>
                <a:lnTo>
                  <a:pt x="374688" y="2413"/>
                </a:lnTo>
                <a:lnTo>
                  <a:pt x="362242" y="2413"/>
                </a:lnTo>
                <a:lnTo>
                  <a:pt x="351828" y="6223"/>
                </a:lnTo>
                <a:lnTo>
                  <a:pt x="344335" y="12573"/>
                </a:lnTo>
                <a:lnTo>
                  <a:pt x="340144" y="20955"/>
                </a:lnTo>
                <a:lnTo>
                  <a:pt x="340144" y="35687"/>
                </a:lnTo>
                <a:lnTo>
                  <a:pt x="344335" y="44069"/>
                </a:lnTo>
                <a:lnTo>
                  <a:pt x="351828" y="50419"/>
                </a:lnTo>
                <a:lnTo>
                  <a:pt x="362242" y="54229"/>
                </a:lnTo>
                <a:lnTo>
                  <a:pt x="374688" y="54229"/>
                </a:lnTo>
                <a:lnTo>
                  <a:pt x="385102" y="50419"/>
                </a:lnTo>
                <a:lnTo>
                  <a:pt x="390055" y="46228"/>
                </a:lnTo>
                <a:lnTo>
                  <a:pt x="392595" y="44069"/>
                </a:lnTo>
                <a:lnTo>
                  <a:pt x="396786" y="35687"/>
                </a:lnTo>
                <a:lnTo>
                  <a:pt x="396786" y="20955"/>
                </a:lnTo>
                <a:close/>
              </a:path>
              <a:path w="564514" h="247650">
                <a:moveTo>
                  <a:pt x="410756" y="127000"/>
                </a:moveTo>
                <a:lnTo>
                  <a:pt x="401739" y="127000"/>
                </a:lnTo>
                <a:lnTo>
                  <a:pt x="401739" y="243065"/>
                </a:lnTo>
                <a:lnTo>
                  <a:pt x="410756" y="243065"/>
                </a:lnTo>
                <a:lnTo>
                  <a:pt x="410756" y="127000"/>
                </a:lnTo>
                <a:close/>
              </a:path>
              <a:path w="564514" h="247650">
                <a:moveTo>
                  <a:pt x="430568" y="0"/>
                </a:moveTo>
                <a:lnTo>
                  <a:pt x="421678" y="0"/>
                </a:lnTo>
                <a:lnTo>
                  <a:pt x="421678" y="57150"/>
                </a:lnTo>
                <a:lnTo>
                  <a:pt x="430568" y="57150"/>
                </a:lnTo>
                <a:lnTo>
                  <a:pt x="430568" y="0"/>
                </a:lnTo>
                <a:close/>
              </a:path>
              <a:path w="564514" h="247650">
                <a:moveTo>
                  <a:pt x="433616" y="108839"/>
                </a:moveTo>
                <a:lnTo>
                  <a:pt x="368338" y="108839"/>
                </a:lnTo>
                <a:lnTo>
                  <a:pt x="368338" y="93980"/>
                </a:lnTo>
                <a:lnTo>
                  <a:pt x="430568" y="93980"/>
                </a:lnTo>
                <a:lnTo>
                  <a:pt x="430568" y="64008"/>
                </a:lnTo>
                <a:lnTo>
                  <a:pt x="358940" y="64008"/>
                </a:lnTo>
                <a:lnTo>
                  <a:pt x="358940" y="71755"/>
                </a:lnTo>
                <a:lnTo>
                  <a:pt x="421805" y="71755"/>
                </a:lnTo>
                <a:lnTo>
                  <a:pt x="421805" y="86487"/>
                </a:lnTo>
                <a:lnTo>
                  <a:pt x="359575" y="86487"/>
                </a:lnTo>
                <a:lnTo>
                  <a:pt x="359575" y="116459"/>
                </a:lnTo>
                <a:lnTo>
                  <a:pt x="433616" y="116459"/>
                </a:lnTo>
                <a:lnTo>
                  <a:pt x="433616" y="108839"/>
                </a:lnTo>
                <a:close/>
              </a:path>
              <a:path w="564514" h="247650">
                <a:moveTo>
                  <a:pt x="482511" y="134620"/>
                </a:moveTo>
                <a:lnTo>
                  <a:pt x="433870" y="134620"/>
                </a:lnTo>
                <a:lnTo>
                  <a:pt x="433870" y="142494"/>
                </a:lnTo>
                <a:lnTo>
                  <a:pt x="473748" y="142494"/>
                </a:lnTo>
                <a:lnTo>
                  <a:pt x="473748" y="155575"/>
                </a:lnTo>
                <a:lnTo>
                  <a:pt x="440093" y="186423"/>
                </a:lnTo>
                <a:lnTo>
                  <a:pt x="429933" y="190868"/>
                </a:lnTo>
                <a:lnTo>
                  <a:pt x="433616" y="198234"/>
                </a:lnTo>
                <a:lnTo>
                  <a:pt x="470954" y="179057"/>
                </a:lnTo>
                <a:lnTo>
                  <a:pt x="482511" y="157099"/>
                </a:lnTo>
                <a:lnTo>
                  <a:pt x="482511" y="134620"/>
                </a:lnTo>
                <a:close/>
              </a:path>
              <a:path w="564514" h="247650">
                <a:moveTo>
                  <a:pt x="521246" y="233794"/>
                </a:moveTo>
                <a:lnTo>
                  <a:pt x="457238" y="233794"/>
                </a:lnTo>
                <a:lnTo>
                  <a:pt x="457238" y="203822"/>
                </a:lnTo>
                <a:lnTo>
                  <a:pt x="448221" y="203822"/>
                </a:lnTo>
                <a:lnTo>
                  <a:pt x="448221" y="241668"/>
                </a:lnTo>
                <a:lnTo>
                  <a:pt x="521246" y="241668"/>
                </a:lnTo>
                <a:lnTo>
                  <a:pt x="521246" y="233794"/>
                </a:lnTo>
                <a:close/>
              </a:path>
              <a:path w="564514" h="247650">
                <a:moveTo>
                  <a:pt x="535470" y="160909"/>
                </a:moveTo>
                <a:lnTo>
                  <a:pt x="517690" y="160909"/>
                </a:lnTo>
                <a:lnTo>
                  <a:pt x="517690" y="127000"/>
                </a:lnTo>
                <a:lnTo>
                  <a:pt x="508800" y="127000"/>
                </a:lnTo>
                <a:lnTo>
                  <a:pt x="508800" y="210045"/>
                </a:lnTo>
                <a:lnTo>
                  <a:pt x="517690" y="210045"/>
                </a:lnTo>
                <a:lnTo>
                  <a:pt x="517690" y="168770"/>
                </a:lnTo>
                <a:lnTo>
                  <a:pt x="535470" y="168770"/>
                </a:lnTo>
                <a:lnTo>
                  <a:pt x="535470" y="160909"/>
                </a:lnTo>
                <a:close/>
              </a:path>
              <a:path w="564514" h="247650">
                <a:moveTo>
                  <a:pt x="563968" y="175221"/>
                </a:moveTo>
                <a:lnTo>
                  <a:pt x="550951" y="135280"/>
                </a:lnTo>
                <a:lnTo>
                  <a:pt x="545376" y="128524"/>
                </a:lnTo>
                <a:lnTo>
                  <a:pt x="537248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58" y="175221"/>
                </a:lnTo>
                <a:lnTo>
                  <a:pt x="554520" y="200431"/>
                </a:lnTo>
                <a:lnTo>
                  <a:pt x="542963" y="239382"/>
                </a:lnTo>
                <a:lnTo>
                  <a:pt x="537248" y="247383"/>
                </a:lnTo>
                <a:lnTo>
                  <a:pt x="545376" y="247383"/>
                </a:lnTo>
                <a:lnTo>
                  <a:pt x="563473" y="207048"/>
                </a:lnTo>
                <a:lnTo>
                  <a:pt x="563968" y="200431"/>
                </a:lnTo>
                <a:lnTo>
                  <a:pt x="563968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26522" y="3936966"/>
            <a:ext cx="746868" cy="247389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5407711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59" y="134239"/>
                </a:lnTo>
                <a:lnTo>
                  <a:pt x="44259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83" y="172580"/>
                </a:lnTo>
                <a:lnTo>
                  <a:pt x="38671" y="175247"/>
                </a:lnTo>
                <a:lnTo>
                  <a:pt x="42608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43" y="193789"/>
                </a:lnTo>
                <a:lnTo>
                  <a:pt x="30543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85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85" y="74549"/>
                </a:lnTo>
                <a:lnTo>
                  <a:pt x="229285" y="66802"/>
                </a:lnTo>
                <a:close/>
              </a:path>
              <a:path w="564514" h="247650">
                <a:moveTo>
                  <a:pt x="233730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88" y="170929"/>
                </a:lnTo>
                <a:lnTo>
                  <a:pt x="230428" y="163957"/>
                </a:lnTo>
                <a:lnTo>
                  <a:pt x="230314" y="153670"/>
                </a:lnTo>
                <a:lnTo>
                  <a:pt x="226618" y="145415"/>
                </a:lnTo>
                <a:lnTo>
                  <a:pt x="225310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30" y="229095"/>
                </a:lnTo>
                <a:lnTo>
                  <a:pt x="233730" y="220967"/>
                </a:lnTo>
                <a:close/>
              </a:path>
              <a:path w="564514" h="247650">
                <a:moveTo>
                  <a:pt x="307263" y="195059"/>
                </a:moveTo>
                <a:lnTo>
                  <a:pt x="303834" y="184518"/>
                </a:lnTo>
                <a:lnTo>
                  <a:pt x="300177" y="180454"/>
                </a:lnTo>
                <a:lnTo>
                  <a:pt x="298805" y="178930"/>
                </a:lnTo>
                <a:lnTo>
                  <a:pt x="296976" y="176898"/>
                </a:lnTo>
                <a:lnTo>
                  <a:pt x="286689" y="172453"/>
                </a:lnTo>
                <a:lnTo>
                  <a:pt x="274243" y="172453"/>
                </a:lnTo>
                <a:lnTo>
                  <a:pt x="263829" y="176009"/>
                </a:lnTo>
                <a:lnTo>
                  <a:pt x="260781" y="178930"/>
                </a:lnTo>
                <a:lnTo>
                  <a:pt x="262178" y="145669"/>
                </a:lnTo>
                <a:lnTo>
                  <a:pt x="301421" y="145669"/>
                </a:lnTo>
                <a:lnTo>
                  <a:pt x="301421" y="137541"/>
                </a:lnTo>
                <a:lnTo>
                  <a:pt x="254304" y="137541"/>
                </a:lnTo>
                <a:lnTo>
                  <a:pt x="251383" y="187693"/>
                </a:lnTo>
                <a:lnTo>
                  <a:pt x="259765" y="187693"/>
                </a:lnTo>
                <a:lnTo>
                  <a:pt x="262813" y="184772"/>
                </a:lnTo>
                <a:lnTo>
                  <a:pt x="271957" y="180454"/>
                </a:lnTo>
                <a:lnTo>
                  <a:pt x="287705" y="180454"/>
                </a:lnTo>
                <a:lnTo>
                  <a:pt x="298500" y="190487"/>
                </a:lnTo>
                <a:lnTo>
                  <a:pt x="298500" y="206362"/>
                </a:lnTo>
                <a:lnTo>
                  <a:pt x="296214" y="213093"/>
                </a:lnTo>
                <a:lnTo>
                  <a:pt x="290880" y="218681"/>
                </a:lnTo>
                <a:lnTo>
                  <a:pt x="282371" y="222364"/>
                </a:lnTo>
                <a:lnTo>
                  <a:pt x="269798" y="222364"/>
                </a:lnTo>
                <a:lnTo>
                  <a:pt x="257733" y="218173"/>
                </a:lnTo>
                <a:lnTo>
                  <a:pt x="251129" y="213093"/>
                </a:lnTo>
                <a:lnTo>
                  <a:pt x="246557" y="220332"/>
                </a:lnTo>
                <a:lnTo>
                  <a:pt x="252653" y="225031"/>
                </a:lnTo>
                <a:lnTo>
                  <a:pt x="266877" y="230492"/>
                </a:lnTo>
                <a:lnTo>
                  <a:pt x="284784" y="230492"/>
                </a:lnTo>
                <a:lnTo>
                  <a:pt x="296722" y="225539"/>
                </a:lnTo>
                <a:lnTo>
                  <a:pt x="299694" y="222364"/>
                </a:lnTo>
                <a:lnTo>
                  <a:pt x="303961" y="217792"/>
                </a:lnTo>
                <a:lnTo>
                  <a:pt x="307263" y="208013"/>
                </a:lnTo>
                <a:lnTo>
                  <a:pt x="307263" y="195059"/>
                </a:lnTo>
                <a:close/>
              </a:path>
              <a:path w="564514" h="247650">
                <a:moveTo>
                  <a:pt x="326948" y="68072"/>
                </a:moveTo>
                <a:lnTo>
                  <a:pt x="323519" y="57531"/>
                </a:lnTo>
                <a:lnTo>
                  <a:pt x="319862" y="53467"/>
                </a:lnTo>
                <a:lnTo>
                  <a:pt x="318490" y="51943"/>
                </a:lnTo>
                <a:lnTo>
                  <a:pt x="316661" y="49911"/>
                </a:lnTo>
                <a:lnTo>
                  <a:pt x="306374" y="45466"/>
                </a:lnTo>
                <a:lnTo>
                  <a:pt x="293928" y="45466"/>
                </a:lnTo>
                <a:lnTo>
                  <a:pt x="283514" y="49022"/>
                </a:lnTo>
                <a:lnTo>
                  <a:pt x="280466" y="51943"/>
                </a:lnTo>
                <a:lnTo>
                  <a:pt x="281863" y="18669"/>
                </a:lnTo>
                <a:lnTo>
                  <a:pt x="321106" y="18669"/>
                </a:lnTo>
                <a:lnTo>
                  <a:pt x="321106" y="10541"/>
                </a:lnTo>
                <a:lnTo>
                  <a:pt x="273989" y="10541"/>
                </a:lnTo>
                <a:lnTo>
                  <a:pt x="271068" y="60706"/>
                </a:lnTo>
                <a:lnTo>
                  <a:pt x="279450" y="60706"/>
                </a:lnTo>
                <a:lnTo>
                  <a:pt x="282498" y="57785"/>
                </a:lnTo>
                <a:lnTo>
                  <a:pt x="291642" y="53467"/>
                </a:lnTo>
                <a:lnTo>
                  <a:pt x="307390" y="53467"/>
                </a:lnTo>
                <a:lnTo>
                  <a:pt x="318185" y="63500"/>
                </a:lnTo>
                <a:lnTo>
                  <a:pt x="318185" y="79375"/>
                </a:lnTo>
                <a:lnTo>
                  <a:pt x="315899" y="86106"/>
                </a:lnTo>
                <a:lnTo>
                  <a:pt x="310565" y="91694"/>
                </a:lnTo>
                <a:lnTo>
                  <a:pt x="302056" y="95377"/>
                </a:lnTo>
                <a:lnTo>
                  <a:pt x="289483" y="95377"/>
                </a:lnTo>
                <a:lnTo>
                  <a:pt x="277418" y="91186"/>
                </a:lnTo>
                <a:lnTo>
                  <a:pt x="270814" y="86106"/>
                </a:lnTo>
                <a:lnTo>
                  <a:pt x="266242" y="93345"/>
                </a:lnTo>
                <a:lnTo>
                  <a:pt x="272338" y="98044"/>
                </a:lnTo>
                <a:lnTo>
                  <a:pt x="286562" y="103505"/>
                </a:lnTo>
                <a:lnTo>
                  <a:pt x="304469" y="103505"/>
                </a:lnTo>
                <a:lnTo>
                  <a:pt x="316407" y="98552"/>
                </a:lnTo>
                <a:lnTo>
                  <a:pt x="319379" y="95377"/>
                </a:lnTo>
                <a:lnTo>
                  <a:pt x="323646" y="90805"/>
                </a:lnTo>
                <a:lnTo>
                  <a:pt x="326948" y="81026"/>
                </a:lnTo>
                <a:lnTo>
                  <a:pt x="326948" y="68072"/>
                </a:lnTo>
                <a:close/>
              </a:path>
              <a:path w="564514" h="247650">
                <a:moveTo>
                  <a:pt x="385622" y="206362"/>
                </a:moveTo>
                <a:lnTo>
                  <a:pt x="378383" y="199885"/>
                </a:lnTo>
                <a:lnTo>
                  <a:pt x="367334" y="188709"/>
                </a:lnTo>
                <a:lnTo>
                  <a:pt x="361975" y="182486"/>
                </a:lnTo>
                <a:lnTo>
                  <a:pt x="360984" y="181343"/>
                </a:lnTo>
                <a:lnTo>
                  <a:pt x="357936" y="176517"/>
                </a:lnTo>
                <a:lnTo>
                  <a:pt x="356412" y="171564"/>
                </a:lnTo>
                <a:lnTo>
                  <a:pt x="355968" y="166878"/>
                </a:lnTo>
                <a:lnTo>
                  <a:pt x="355904" y="135382"/>
                </a:lnTo>
                <a:lnTo>
                  <a:pt x="346633" y="135382"/>
                </a:lnTo>
                <a:lnTo>
                  <a:pt x="346633" y="166878"/>
                </a:lnTo>
                <a:lnTo>
                  <a:pt x="345998" y="172707"/>
                </a:lnTo>
                <a:lnTo>
                  <a:pt x="343966" y="178168"/>
                </a:lnTo>
                <a:lnTo>
                  <a:pt x="340410" y="183756"/>
                </a:lnTo>
                <a:lnTo>
                  <a:pt x="337362" y="187185"/>
                </a:lnTo>
                <a:lnTo>
                  <a:pt x="332917" y="192265"/>
                </a:lnTo>
                <a:lnTo>
                  <a:pt x="322376" y="202425"/>
                </a:lnTo>
                <a:lnTo>
                  <a:pt x="316026" y="208013"/>
                </a:lnTo>
                <a:lnTo>
                  <a:pt x="321995" y="214236"/>
                </a:lnTo>
                <a:lnTo>
                  <a:pt x="349427" y="185788"/>
                </a:lnTo>
                <a:lnTo>
                  <a:pt x="351332" y="182486"/>
                </a:lnTo>
                <a:lnTo>
                  <a:pt x="351459" y="182486"/>
                </a:lnTo>
                <a:lnTo>
                  <a:pt x="351967" y="183756"/>
                </a:lnTo>
                <a:lnTo>
                  <a:pt x="356666" y="189344"/>
                </a:lnTo>
                <a:lnTo>
                  <a:pt x="359460" y="192265"/>
                </a:lnTo>
                <a:lnTo>
                  <a:pt x="363397" y="196456"/>
                </a:lnTo>
                <a:lnTo>
                  <a:pt x="373684" y="206743"/>
                </a:lnTo>
                <a:lnTo>
                  <a:pt x="379780" y="212458"/>
                </a:lnTo>
                <a:lnTo>
                  <a:pt x="385622" y="206362"/>
                </a:lnTo>
                <a:close/>
              </a:path>
              <a:path w="564514" h="247650">
                <a:moveTo>
                  <a:pt x="396798" y="20955"/>
                </a:moveTo>
                <a:lnTo>
                  <a:pt x="392607" y="12573"/>
                </a:lnTo>
                <a:lnTo>
                  <a:pt x="390055" y="10414"/>
                </a:lnTo>
                <a:lnTo>
                  <a:pt x="388162" y="8813"/>
                </a:lnTo>
                <a:lnTo>
                  <a:pt x="388162" y="23114"/>
                </a:lnTo>
                <a:lnTo>
                  <a:pt x="388162" y="33655"/>
                </a:lnTo>
                <a:lnTo>
                  <a:pt x="385241" y="39370"/>
                </a:lnTo>
                <a:lnTo>
                  <a:pt x="380034" y="43688"/>
                </a:lnTo>
                <a:lnTo>
                  <a:pt x="372795" y="46228"/>
                </a:lnTo>
                <a:lnTo>
                  <a:pt x="364159" y="46228"/>
                </a:lnTo>
                <a:lnTo>
                  <a:pt x="356920" y="43688"/>
                </a:lnTo>
                <a:lnTo>
                  <a:pt x="351713" y="39370"/>
                </a:lnTo>
                <a:lnTo>
                  <a:pt x="348792" y="33655"/>
                </a:lnTo>
                <a:lnTo>
                  <a:pt x="348792" y="23114"/>
                </a:lnTo>
                <a:lnTo>
                  <a:pt x="351713" y="17272"/>
                </a:lnTo>
                <a:lnTo>
                  <a:pt x="356920" y="12954"/>
                </a:lnTo>
                <a:lnTo>
                  <a:pt x="364159" y="10414"/>
                </a:lnTo>
                <a:lnTo>
                  <a:pt x="372795" y="10414"/>
                </a:lnTo>
                <a:lnTo>
                  <a:pt x="380034" y="12954"/>
                </a:lnTo>
                <a:lnTo>
                  <a:pt x="385241" y="17272"/>
                </a:lnTo>
                <a:lnTo>
                  <a:pt x="388162" y="23114"/>
                </a:lnTo>
                <a:lnTo>
                  <a:pt x="388162" y="8813"/>
                </a:lnTo>
                <a:lnTo>
                  <a:pt x="385114" y="6223"/>
                </a:lnTo>
                <a:lnTo>
                  <a:pt x="374700" y="2413"/>
                </a:lnTo>
                <a:lnTo>
                  <a:pt x="362254" y="2413"/>
                </a:lnTo>
                <a:lnTo>
                  <a:pt x="351840" y="6223"/>
                </a:lnTo>
                <a:lnTo>
                  <a:pt x="344347" y="12573"/>
                </a:lnTo>
                <a:lnTo>
                  <a:pt x="340156" y="20955"/>
                </a:lnTo>
                <a:lnTo>
                  <a:pt x="340156" y="35687"/>
                </a:lnTo>
                <a:lnTo>
                  <a:pt x="344347" y="44069"/>
                </a:lnTo>
                <a:lnTo>
                  <a:pt x="351840" y="50419"/>
                </a:lnTo>
                <a:lnTo>
                  <a:pt x="362254" y="54229"/>
                </a:lnTo>
                <a:lnTo>
                  <a:pt x="374700" y="54229"/>
                </a:lnTo>
                <a:lnTo>
                  <a:pt x="385114" y="50419"/>
                </a:lnTo>
                <a:lnTo>
                  <a:pt x="390055" y="46228"/>
                </a:lnTo>
                <a:lnTo>
                  <a:pt x="392607" y="44069"/>
                </a:lnTo>
                <a:lnTo>
                  <a:pt x="396798" y="35687"/>
                </a:lnTo>
                <a:lnTo>
                  <a:pt x="396798" y="20955"/>
                </a:lnTo>
                <a:close/>
              </a:path>
              <a:path w="564514" h="247650">
                <a:moveTo>
                  <a:pt x="410768" y="127000"/>
                </a:moveTo>
                <a:lnTo>
                  <a:pt x="401751" y="127000"/>
                </a:lnTo>
                <a:lnTo>
                  <a:pt x="401751" y="243065"/>
                </a:lnTo>
                <a:lnTo>
                  <a:pt x="410768" y="243065"/>
                </a:lnTo>
                <a:lnTo>
                  <a:pt x="410768" y="127000"/>
                </a:lnTo>
                <a:close/>
              </a:path>
              <a:path w="564514" h="247650">
                <a:moveTo>
                  <a:pt x="430580" y="0"/>
                </a:moveTo>
                <a:lnTo>
                  <a:pt x="421690" y="0"/>
                </a:lnTo>
                <a:lnTo>
                  <a:pt x="421690" y="57150"/>
                </a:lnTo>
                <a:lnTo>
                  <a:pt x="430580" y="57150"/>
                </a:lnTo>
                <a:lnTo>
                  <a:pt x="430580" y="0"/>
                </a:lnTo>
                <a:close/>
              </a:path>
              <a:path w="564514" h="247650">
                <a:moveTo>
                  <a:pt x="433628" y="108839"/>
                </a:moveTo>
                <a:lnTo>
                  <a:pt x="368350" y="108839"/>
                </a:lnTo>
                <a:lnTo>
                  <a:pt x="368350" y="93980"/>
                </a:lnTo>
                <a:lnTo>
                  <a:pt x="430580" y="93980"/>
                </a:lnTo>
                <a:lnTo>
                  <a:pt x="430580" y="64008"/>
                </a:lnTo>
                <a:lnTo>
                  <a:pt x="358952" y="64008"/>
                </a:lnTo>
                <a:lnTo>
                  <a:pt x="358952" y="71755"/>
                </a:lnTo>
                <a:lnTo>
                  <a:pt x="421817" y="71755"/>
                </a:lnTo>
                <a:lnTo>
                  <a:pt x="421817" y="86487"/>
                </a:lnTo>
                <a:lnTo>
                  <a:pt x="359587" y="86487"/>
                </a:lnTo>
                <a:lnTo>
                  <a:pt x="359587" y="116459"/>
                </a:lnTo>
                <a:lnTo>
                  <a:pt x="433628" y="116459"/>
                </a:lnTo>
                <a:lnTo>
                  <a:pt x="433628" y="108839"/>
                </a:lnTo>
                <a:close/>
              </a:path>
              <a:path w="564514" h="247650">
                <a:moveTo>
                  <a:pt x="482523" y="134620"/>
                </a:moveTo>
                <a:lnTo>
                  <a:pt x="433882" y="134620"/>
                </a:lnTo>
                <a:lnTo>
                  <a:pt x="433882" y="142494"/>
                </a:lnTo>
                <a:lnTo>
                  <a:pt x="473760" y="142494"/>
                </a:lnTo>
                <a:lnTo>
                  <a:pt x="473760" y="155575"/>
                </a:lnTo>
                <a:lnTo>
                  <a:pt x="440105" y="186423"/>
                </a:lnTo>
                <a:lnTo>
                  <a:pt x="429945" y="190868"/>
                </a:lnTo>
                <a:lnTo>
                  <a:pt x="433628" y="198234"/>
                </a:lnTo>
                <a:lnTo>
                  <a:pt x="470966" y="179057"/>
                </a:lnTo>
                <a:lnTo>
                  <a:pt x="482523" y="157099"/>
                </a:lnTo>
                <a:lnTo>
                  <a:pt x="482523" y="134620"/>
                </a:lnTo>
                <a:close/>
              </a:path>
              <a:path w="564514" h="247650">
                <a:moveTo>
                  <a:pt x="521258" y="233794"/>
                </a:moveTo>
                <a:lnTo>
                  <a:pt x="457250" y="233794"/>
                </a:lnTo>
                <a:lnTo>
                  <a:pt x="457250" y="203822"/>
                </a:lnTo>
                <a:lnTo>
                  <a:pt x="448233" y="203822"/>
                </a:lnTo>
                <a:lnTo>
                  <a:pt x="448233" y="241668"/>
                </a:lnTo>
                <a:lnTo>
                  <a:pt x="521258" y="241668"/>
                </a:lnTo>
                <a:lnTo>
                  <a:pt x="521258" y="233794"/>
                </a:lnTo>
                <a:close/>
              </a:path>
              <a:path w="564514" h="247650">
                <a:moveTo>
                  <a:pt x="535482" y="160909"/>
                </a:moveTo>
                <a:lnTo>
                  <a:pt x="517702" y="160909"/>
                </a:lnTo>
                <a:lnTo>
                  <a:pt x="517702" y="127000"/>
                </a:lnTo>
                <a:lnTo>
                  <a:pt x="508812" y="127000"/>
                </a:lnTo>
                <a:lnTo>
                  <a:pt x="508812" y="210045"/>
                </a:lnTo>
                <a:lnTo>
                  <a:pt x="517702" y="210045"/>
                </a:lnTo>
                <a:lnTo>
                  <a:pt x="517702" y="168770"/>
                </a:lnTo>
                <a:lnTo>
                  <a:pt x="535482" y="168770"/>
                </a:lnTo>
                <a:lnTo>
                  <a:pt x="535482" y="160909"/>
                </a:lnTo>
                <a:close/>
              </a:path>
              <a:path w="564514" h="247650">
                <a:moveTo>
                  <a:pt x="563981" y="175221"/>
                </a:moveTo>
                <a:lnTo>
                  <a:pt x="550964" y="135280"/>
                </a:lnTo>
                <a:lnTo>
                  <a:pt x="545388" y="128524"/>
                </a:lnTo>
                <a:lnTo>
                  <a:pt x="537260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70" y="175221"/>
                </a:lnTo>
                <a:lnTo>
                  <a:pt x="554532" y="200431"/>
                </a:lnTo>
                <a:lnTo>
                  <a:pt x="542963" y="239382"/>
                </a:lnTo>
                <a:lnTo>
                  <a:pt x="537260" y="247383"/>
                </a:lnTo>
                <a:lnTo>
                  <a:pt x="545388" y="247383"/>
                </a:lnTo>
                <a:lnTo>
                  <a:pt x="563473" y="207048"/>
                </a:lnTo>
                <a:lnTo>
                  <a:pt x="563981" y="200431"/>
                </a:lnTo>
                <a:lnTo>
                  <a:pt x="56398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831" y="3936974"/>
            <a:ext cx="555625" cy="247650"/>
          </a:xfrm>
          <a:custGeom>
            <a:avLst/>
            <a:gdLst/>
            <a:ahLst/>
            <a:cxnLst/>
            <a:rect l="l" t="t" r="r" b="b"/>
            <a:pathLst>
              <a:path w="555625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55625" h="247650">
                <a:moveTo>
                  <a:pt x="127558" y="175120"/>
                </a:moveTo>
                <a:lnTo>
                  <a:pt x="120446" y="172453"/>
                </a:lnTo>
                <a:lnTo>
                  <a:pt x="106489" y="166243"/>
                </a:lnTo>
                <a:lnTo>
                  <a:pt x="95821" y="160655"/>
                </a:lnTo>
                <a:lnTo>
                  <a:pt x="94754" y="159766"/>
                </a:lnTo>
                <a:lnTo>
                  <a:pt x="90487" y="156210"/>
                </a:lnTo>
                <a:lnTo>
                  <a:pt x="87820" y="151511"/>
                </a:lnTo>
                <a:lnTo>
                  <a:pt x="87185" y="146177"/>
                </a:lnTo>
                <a:lnTo>
                  <a:pt x="87185" y="141859"/>
                </a:lnTo>
                <a:lnTo>
                  <a:pt x="122224" y="141859"/>
                </a:lnTo>
                <a:lnTo>
                  <a:pt x="122224" y="134239"/>
                </a:lnTo>
                <a:lnTo>
                  <a:pt x="42989" y="134239"/>
                </a:lnTo>
                <a:lnTo>
                  <a:pt x="42989" y="141859"/>
                </a:lnTo>
                <a:lnTo>
                  <a:pt x="78168" y="141859"/>
                </a:lnTo>
                <a:lnTo>
                  <a:pt x="78168" y="146177"/>
                </a:lnTo>
                <a:lnTo>
                  <a:pt x="44513" y="172580"/>
                </a:lnTo>
                <a:lnTo>
                  <a:pt x="37401" y="175247"/>
                </a:lnTo>
                <a:lnTo>
                  <a:pt x="41338" y="182359"/>
                </a:lnTo>
                <a:lnTo>
                  <a:pt x="80581" y="164084"/>
                </a:lnTo>
                <a:lnTo>
                  <a:pt x="82613" y="159766"/>
                </a:lnTo>
                <a:lnTo>
                  <a:pt x="82740" y="159766"/>
                </a:lnTo>
                <a:lnTo>
                  <a:pt x="84899" y="164084"/>
                </a:lnTo>
                <a:lnTo>
                  <a:pt x="103187" y="173215"/>
                </a:lnTo>
                <a:lnTo>
                  <a:pt x="116509" y="179311"/>
                </a:lnTo>
                <a:lnTo>
                  <a:pt x="123748" y="182105"/>
                </a:lnTo>
                <a:lnTo>
                  <a:pt x="127558" y="175120"/>
                </a:lnTo>
                <a:close/>
              </a:path>
              <a:path w="555625" h="247650">
                <a:moveTo>
                  <a:pt x="135940" y="193789"/>
                </a:moveTo>
                <a:lnTo>
                  <a:pt x="29273" y="193789"/>
                </a:lnTo>
                <a:lnTo>
                  <a:pt x="29273" y="201536"/>
                </a:lnTo>
                <a:lnTo>
                  <a:pt x="78168" y="201536"/>
                </a:lnTo>
                <a:lnTo>
                  <a:pt x="78168" y="243065"/>
                </a:lnTo>
                <a:lnTo>
                  <a:pt x="87185" y="243065"/>
                </a:lnTo>
                <a:lnTo>
                  <a:pt x="87185" y="201536"/>
                </a:lnTo>
                <a:lnTo>
                  <a:pt x="135940" y="201536"/>
                </a:lnTo>
                <a:lnTo>
                  <a:pt x="135940" y="193789"/>
                </a:lnTo>
                <a:close/>
              </a:path>
              <a:path w="555625" h="247650">
                <a:moveTo>
                  <a:pt x="218363" y="48133"/>
                </a:moveTo>
                <a:lnTo>
                  <a:pt x="211251" y="45466"/>
                </a:lnTo>
                <a:lnTo>
                  <a:pt x="197281" y="39243"/>
                </a:lnTo>
                <a:lnTo>
                  <a:pt x="186613" y="33655"/>
                </a:lnTo>
                <a:lnTo>
                  <a:pt x="185547" y="32766"/>
                </a:lnTo>
                <a:lnTo>
                  <a:pt x="181279" y="29210"/>
                </a:lnTo>
                <a:lnTo>
                  <a:pt x="178612" y="24511"/>
                </a:lnTo>
                <a:lnTo>
                  <a:pt x="177977" y="19177"/>
                </a:lnTo>
                <a:lnTo>
                  <a:pt x="177977" y="14859"/>
                </a:lnTo>
                <a:lnTo>
                  <a:pt x="213029" y="14859"/>
                </a:lnTo>
                <a:lnTo>
                  <a:pt x="213029" y="7239"/>
                </a:lnTo>
                <a:lnTo>
                  <a:pt x="133781" y="7239"/>
                </a:lnTo>
                <a:lnTo>
                  <a:pt x="133781" y="14859"/>
                </a:lnTo>
                <a:lnTo>
                  <a:pt x="168960" y="14859"/>
                </a:lnTo>
                <a:lnTo>
                  <a:pt x="168960" y="19177"/>
                </a:lnTo>
                <a:lnTo>
                  <a:pt x="135305" y="45593"/>
                </a:lnTo>
                <a:lnTo>
                  <a:pt x="128193" y="48260"/>
                </a:lnTo>
                <a:lnTo>
                  <a:pt x="132130" y="55372"/>
                </a:lnTo>
                <a:lnTo>
                  <a:pt x="171373" y="37084"/>
                </a:lnTo>
                <a:lnTo>
                  <a:pt x="173405" y="32766"/>
                </a:lnTo>
                <a:lnTo>
                  <a:pt x="173532" y="32766"/>
                </a:lnTo>
                <a:lnTo>
                  <a:pt x="175691" y="37084"/>
                </a:lnTo>
                <a:lnTo>
                  <a:pt x="193979" y="46228"/>
                </a:lnTo>
                <a:lnTo>
                  <a:pt x="207314" y="52324"/>
                </a:lnTo>
                <a:lnTo>
                  <a:pt x="214553" y="55118"/>
                </a:lnTo>
                <a:lnTo>
                  <a:pt x="218363" y="48133"/>
                </a:lnTo>
                <a:close/>
              </a:path>
              <a:path w="555625" h="247650">
                <a:moveTo>
                  <a:pt x="226745" y="66802"/>
                </a:moveTo>
                <a:lnTo>
                  <a:pt x="120065" y="66802"/>
                </a:lnTo>
                <a:lnTo>
                  <a:pt x="120065" y="74549"/>
                </a:lnTo>
                <a:lnTo>
                  <a:pt x="168960" y="74549"/>
                </a:lnTo>
                <a:lnTo>
                  <a:pt x="168960" y="116078"/>
                </a:lnTo>
                <a:lnTo>
                  <a:pt x="177977" y="116078"/>
                </a:lnTo>
                <a:lnTo>
                  <a:pt x="177977" y="74549"/>
                </a:lnTo>
                <a:lnTo>
                  <a:pt x="226745" y="74549"/>
                </a:lnTo>
                <a:lnTo>
                  <a:pt x="226745" y="66802"/>
                </a:lnTo>
                <a:close/>
              </a:path>
              <a:path w="555625" h="247650">
                <a:moveTo>
                  <a:pt x="229920" y="220967"/>
                </a:moveTo>
                <a:lnTo>
                  <a:pt x="182930" y="220967"/>
                </a:lnTo>
                <a:lnTo>
                  <a:pt x="219887" y="177533"/>
                </a:lnTo>
                <a:lnTo>
                  <a:pt x="224078" y="170929"/>
                </a:lnTo>
                <a:lnTo>
                  <a:pt x="226618" y="163957"/>
                </a:lnTo>
                <a:lnTo>
                  <a:pt x="226504" y="153670"/>
                </a:lnTo>
                <a:lnTo>
                  <a:pt x="222808" y="145415"/>
                </a:lnTo>
                <a:lnTo>
                  <a:pt x="221500" y="144272"/>
                </a:lnTo>
                <a:lnTo>
                  <a:pt x="215950" y="139446"/>
                </a:lnTo>
                <a:lnTo>
                  <a:pt x="206044" y="136144"/>
                </a:lnTo>
                <a:lnTo>
                  <a:pt x="194233" y="136144"/>
                </a:lnTo>
                <a:lnTo>
                  <a:pt x="185216" y="139446"/>
                </a:lnTo>
                <a:lnTo>
                  <a:pt x="178358" y="144526"/>
                </a:lnTo>
                <a:lnTo>
                  <a:pt x="173532" y="150749"/>
                </a:lnTo>
                <a:lnTo>
                  <a:pt x="171881" y="153670"/>
                </a:lnTo>
                <a:lnTo>
                  <a:pt x="178993" y="158115"/>
                </a:lnTo>
                <a:lnTo>
                  <a:pt x="183438" y="150114"/>
                </a:lnTo>
                <a:lnTo>
                  <a:pt x="194106" y="144272"/>
                </a:lnTo>
                <a:lnTo>
                  <a:pt x="208584" y="144272"/>
                </a:lnTo>
                <a:lnTo>
                  <a:pt x="217601" y="152273"/>
                </a:lnTo>
                <a:lnTo>
                  <a:pt x="217601" y="161925"/>
                </a:lnTo>
                <a:lnTo>
                  <a:pt x="216712" y="165735"/>
                </a:lnTo>
                <a:lnTo>
                  <a:pt x="214299" y="170675"/>
                </a:lnTo>
                <a:lnTo>
                  <a:pt x="209727" y="177025"/>
                </a:lnTo>
                <a:lnTo>
                  <a:pt x="171754" y="221475"/>
                </a:lnTo>
                <a:lnTo>
                  <a:pt x="171754" y="229095"/>
                </a:lnTo>
                <a:lnTo>
                  <a:pt x="229920" y="229095"/>
                </a:lnTo>
                <a:lnTo>
                  <a:pt x="229920" y="220967"/>
                </a:lnTo>
                <a:close/>
              </a:path>
              <a:path w="555625" h="247650">
                <a:moveTo>
                  <a:pt x="302183" y="195059"/>
                </a:moveTo>
                <a:lnTo>
                  <a:pt x="298754" y="184518"/>
                </a:lnTo>
                <a:lnTo>
                  <a:pt x="295097" y="180454"/>
                </a:lnTo>
                <a:lnTo>
                  <a:pt x="293725" y="178930"/>
                </a:lnTo>
                <a:lnTo>
                  <a:pt x="291896" y="176898"/>
                </a:lnTo>
                <a:lnTo>
                  <a:pt x="281609" y="172453"/>
                </a:lnTo>
                <a:lnTo>
                  <a:pt x="269163" y="172453"/>
                </a:lnTo>
                <a:lnTo>
                  <a:pt x="258749" y="176009"/>
                </a:lnTo>
                <a:lnTo>
                  <a:pt x="255701" y="178930"/>
                </a:lnTo>
                <a:lnTo>
                  <a:pt x="257098" y="145669"/>
                </a:lnTo>
                <a:lnTo>
                  <a:pt x="296341" y="145669"/>
                </a:lnTo>
                <a:lnTo>
                  <a:pt x="296341" y="137541"/>
                </a:lnTo>
                <a:lnTo>
                  <a:pt x="249224" y="137541"/>
                </a:lnTo>
                <a:lnTo>
                  <a:pt x="246303" y="187693"/>
                </a:lnTo>
                <a:lnTo>
                  <a:pt x="254685" y="187693"/>
                </a:lnTo>
                <a:lnTo>
                  <a:pt x="257733" y="184772"/>
                </a:lnTo>
                <a:lnTo>
                  <a:pt x="266877" y="180454"/>
                </a:lnTo>
                <a:lnTo>
                  <a:pt x="282625" y="180454"/>
                </a:lnTo>
                <a:lnTo>
                  <a:pt x="293420" y="190487"/>
                </a:lnTo>
                <a:lnTo>
                  <a:pt x="293420" y="206362"/>
                </a:lnTo>
                <a:lnTo>
                  <a:pt x="291134" y="213093"/>
                </a:lnTo>
                <a:lnTo>
                  <a:pt x="285800" y="218681"/>
                </a:lnTo>
                <a:lnTo>
                  <a:pt x="277291" y="222364"/>
                </a:lnTo>
                <a:lnTo>
                  <a:pt x="264718" y="222364"/>
                </a:lnTo>
                <a:lnTo>
                  <a:pt x="252653" y="218173"/>
                </a:lnTo>
                <a:lnTo>
                  <a:pt x="246049" y="213093"/>
                </a:lnTo>
                <a:lnTo>
                  <a:pt x="241477" y="220332"/>
                </a:lnTo>
                <a:lnTo>
                  <a:pt x="247573" y="225031"/>
                </a:lnTo>
                <a:lnTo>
                  <a:pt x="261797" y="230492"/>
                </a:lnTo>
                <a:lnTo>
                  <a:pt x="279704" y="230492"/>
                </a:lnTo>
                <a:lnTo>
                  <a:pt x="291642" y="225539"/>
                </a:lnTo>
                <a:lnTo>
                  <a:pt x="294614" y="222364"/>
                </a:lnTo>
                <a:lnTo>
                  <a:pt x="298881" y="217792"/>
                </a:lnTo>
                <a:lnTo>
                  <a:pt x="302183" y="208013"/>
                </a:lnTo>
                <a:lnTo>
                  <a:pt x="302183" y="195059"/>
                </a:lnTo>
                <a:close/>
              </a:path>
              <a:path w="555625" h="247650">
                <a:moveTo>
                  <a:pt x="321868" y="68072"/>
                </a:moveTo>
                <a:lnTo>
                  <a:pt x="318439" y="57531"/>
                </a:lnTo>
                <a:lnTo>
                  <a:pt x="314782" y="53467"/>
                </a:lnTo>
                <a:lnTo>
                  <a:pt x="313410" y="51943"/>
                </a:lnTo>
                <a:lnTo>
                  <a:pt x="311581" y="49911"/>
                </a:lnTo>
                <a:lnTo>
                  <a:pt x="301294" y="45466"/>
                </a:lnTo>
                <a:lnTo>
                  <a:pt x="288848" y="45466"/>
                </a:lnTo>
                <a:lnTo>
                  <a:pt x="278434" y="49022"/>
                </a:lnTo>
                <a:lnTo>
                  <a:pt x="275386" y="51943"/>
                </a:lnTo>
                <a:lnTo>
                  <a:pt x="276783" y="18669"/>
                </a:lnTo>
                <a:lnTo>
                  <a:pt x="316026" y="18669"/>
                </a:lnTo>
                <a:lnTo>
                  <a:pt x="316026" y="10541"/>
                </a:lnTo>
                <a:lnTo>
                  <a:pt x="268909" y="10541"/>
                </a:lnTo>
                <a:lnTo>
                  <a:pt x="265988" y="60706"/>
                </a:lnTo>
                <a:lnTo>
                  <a:pt x="274370" y="60706"/>
                </a:lnTo>
                <a:lnTo>
                  <a:pt x="277418" y="57785"/>
                </a:lnTo>
                <a:lnTo>
                  <a:pt x="286562" y="53467"/>
                </a:lnTo>
                <a:lnTo>
                  <a:pt x="302310" y="53467"/>
                </a:lnTo>
                <a:lnTo>
                  <a:pt x="313105" y="63500"/>
                </a:lnTo>
                <a:lnTo>
                  <a:pt x="313105" y="79375"/>
                </a:lnTo>
                <a:lnTo>
                  <a:pt x="310819" y="86106"/>
                </a:lnTo>
                <a:lnTo>
                  <a:pt x="305485" y="91694"/>
                </a:lnTo>
                <a:lnTo>
                  <a:pt x="296976" y="95377"/>
                </a:lnTo>
                <a:lnTo>
                  <a:pt x="284403" y="95377"/>
                </a:lnTo>
                <a:lnTo>
                  <a:pt x="272338" y="91186"/>
                </a:lnTo>
                <a:lnTo>
                  <a:pt x="265734" y="86106"/>
                </a:lnTo>
                <a:lnTo>
                  <a:pt x="261162" y="93345"/>
                </a:lnTo>
                <a:lnTo>
                  <a:pt x="267258" y="98044"/>
                </a:lnTo>
                <a:lnTo>
                  <a:pt x="281482" y="103505"/>
                </a:lnTo>
                <a:lnTo>
                  <a:pt x="299389" y="103505"/>
                </a:lnTo>
                <a:lnTo>
                  <a:pt x="311327" y="98552"/>
                </a:lnTo>
                <a:lnTo>
                  <a:pt x="314299" y="95377"/>
                </a:lnTo>
                <a:lnTo>
                  <a:pt x="318566" y="90805"/>
                </a:lnTo>
                <a:lnTo>
                  <a:pt x="321868" y="81026"/>
                </a:lnTo>
                <a:lnTo>
                  <a:pt x="321868" y="68072"/>
                </a:lnTo>
                <a:close/>
              </a:path>
              <a:path w="555625" h="247650">
                <a:moveTo>
                  <a:pt x="379272" y="206362"/>
                </a:moveTo>
                <a:lnTo>
                  <a:pt x="372033" y="199885"/>
                </a:lnTo>
                <a:lnTo>
                  <a:pt x="360984" y="188709"/>
                </a:lnTo>
                <a:lnTo>
                  <a:pt x="355625" y="182486"/>
                </a:lnTo>
                <a:lnTo>
                  <a:pt x="354634" y="181343"/>
                </a:lnTo>
                <a:lnTo>
                  <a:pt x="351586" y="176517"/>
                </a:lnTo>
                <a:lnTo>
                  <a:pt x="350062" y="171564"/>
                </a:lnTo>
                <a:lnTo>
                  <a:pt x="349631" y="166878"/>
                </a:lnTo>
                <a:lnTo>
                  <a:pt x="349554" y="135382"/>
                </a:lnTo>
                <a:lnTo>
                  <a:pt x="340283" y="135382"/>
                </a:lnTo>
                <a:lnTo>
                  <a:pt x="340283" y="166878"/>
                </a:lnTo>
                <a:lnTo>
                  <a:pt x="339648" y="172707"/>
                </a:lnTo>
                <a:lnTo>
                  <a:pt x="337616" y="178168"/>
                </a:lnTo>
                <a:lnTo>
                  <a:pt x="334060" y="183756"/>
                </a:lnTo>
                <a:lnTo>
                  <a:pt x="331012" y="187185"/>
                </a:lnTo>
                <a:lnTo>
                  <a:pt x="326567" y="192265"/>
                </a:lnTo>
                <a:lnTo>
                  <a:pt x="316026" y="202425"/>
                </a:lnTo>
                <a:lnTo>
                  <a:pt x="309676" y="208013"/>
                </a:lnTo>
                <a:lnTo>
                  <a:pt x="315645" y="214236"/>
                </a:lnTo>
                <a:lnTo>
                  <a:pt x="343077" y="185788"/>
                </a:lnTo>
                <a:lnTo>
                  <a:pt x="344982" y="182486"/>
                </a:lnTo>
                <a:lnTo>
                  <a:pt x="345109" y="182486"/>
                </a:lnTo>
                <a:lnTo>
                  <a:pt x="345617" y="183756"/>
                </a:lnTo>
                <a:lnTo>
                  <a:pt x="350316" y="189344"/>
                </a:lnTo>
                <a:lnTo>
                  <a:pt x="353110" y="192265"/>
                </a:lnTo>
                <a:lnTo>
                  <a:pt x="357047" y="196456"/>
                </a:lnTo>
                <a:lnTo>
                  <a:pt x="367334" y="206743"/>
                </a:lnTo>
                <a:lnTo>
                  <a:pt x="373430" y="212458"/>
                </a:lnTo>
                <a:lnTo>
                  <a:pt x="379272" y="206362"/>
                </a:lnTo>
                <a:close/>
              </a:path>
              <a:path w="555625" h="247650">
                <a:moveTo>
                  <a:pt x="390448" y="20955"/>
                </a:moveTo>
                <a:lnTo>
                  <a:pt x="386257" y="12573"/>
                </a:lnTo>
                <a:lnTo>
                  <a:pt x="383705" y="10414"/>
                </a:lnTo>
                <a:lnTo>
                  <a:pt x="381812" y="8813"/>
                </a:lnTo>
                <a:lnTo>
                  <a:pt x="381812" y="23114"/>
                </a:lnTo>
                <a:lnTo>
                  <a:pt x="381812" y="33655"/>
                </a:lnTo>
                <a:lnTo>
                  <a:pt x="378891" y="39370"/>
                </a:lnTo>
                <a:lnTo>
                  <a:pt x="373684" y="43688"/>
                </a:lnTo>
                <a:lnTo>
                  <a:pt x="366445" y="46228"/>
                </a:lnTo>
                <a:lnTo>
                  <a:pt x="357809" y="46228"/>
                </a:lnTo>
                <a:lnTo>
                  <a:pt x="350570" y="43688"/>
                </a:lnTo>
                <a:lnTo>
                  <a:pt x="345363" y="39370"/>
                </a:lnTo>
                <a:lnTo>
                  <a:pt x="342442" y="33655"/>
                </a:lnTo>
                <a:lnTo>
                  <a:pt x="342442" y="23114"/>
                </a:lnTo>
                <a:lnTo>
                  <a:pt x="345363" y="17272"/>
                </a:lnTo>
                <a:lnTo>
                  <a:pt x="350570" y="12954"/>
                </a:lnTo>
                <a:lnTo>
                  <a:pt x="357809" y="10414"/>
                </a:lnTo>
                <a:lnTo>
                  <a:pt x="366445" y="10414"/>
                </a:lnTo>
                <a:lnTo>
                  <a:pt x="373684" y="12954"/>
                </a:lnTo>
                <a:lnTo>
                  <a:pt x="378891" y="17272"/>
                </a:lnTo>
                <a:lnTo>
                  <a:pt x="381812" y="23114"/>
                </a:lnTo>
                <a:lnTo>
                  <a:pt x="381812" y="8813"/>
                </a:lnTo>
                <a:lnTo>
                  <a:pt x="378764" y="6223"/>
                </a:lnTo>
                <a:lnTo>
                  <a:pt x="368350" y="2413"/>
                </a:lnTo>
                <a:lnTo>
                  <a:pt x="355904" y="2413"/>
                </a:lnTo>
                <a:lnTo>
                  <a:pt x="345490" y="6223"/>
                </a:lnTo>
                <a:lnTo>
                  <a:pt x="337997" y="12573"/>
                </a:lnTo>
                <a:lnTo>
                  <a:pt x="333806" y="20955"/>
                </a:lnTo>
                <a:lnTo>
                  <a:pt x="333806" y="35687"/>
                </a:lnTo>
                <a:lnTo>
                  <a:pt x="337997" y="44069"/>
                </a:lnTo>
                <a:lnTo>
                  <a:pt x="345490" y="50419"/>
                </a:lnTo>
                <a:lnTo>
                  <a:pt x="355904" y="54229"/>
                </a:lnTo>
                <a:lnTo>
                  <a:pt x="368350" y="54229"/>
                </a:lnTo>
                <a:lnTo>
                  <a:pt x="378764" y="50419"/>
                </a:lnTo>
                <a:lnTo>
                  <a:pt x="383705" y="46228"/>
                </a:lnTo>
                <a:lnTo>
                  <a:pt x="386257" y="44069"/>
                </a:lnTo>
                <a:lnTo>
                  <a:pt x="390448" y="35687"/>
                </a:lnTo>
                <a:lnTo>
                  <a:pt x="390448" y="20955"/>
                </a:lnTo>
                <a:close/>
              </a:path>
              <a:path w="555625" h="247650">
                <a:moveTo>
                  <a:pt x="404418" y="127000"/>
                </a:moveTo>
                <a:lnTo>
                  <a:pt x="395401" y="127000"/>
                </a:lnTo>
                <a:lnTo>
                  <a:pt x="395401" y="243065"/>
                </a:lnTo>
                <a:lnTo>
                  <a:pt x="404418" y="243065"/>
                </a:lnTo>
                <a:lnTo>
                  <a:pt x="404418" y="127000"/>
                </a:lnTo>
                <a:close/>
              </a:path>
              <a:path w="555625" h="247650">
                <a:moveTo>
                  <a:pt x="424230" y="0"/>
                </a:moveTo>
                <a:lnTo>
                  <a:pt x="415340" y="0"/>
                </a:lnTo>
                <a:lnTo>
                  <a:pt x="415340" y="57150"/>
                </a:lnTo>
                <a:lnTo>
                  <a:pt x="424230" y="57150"/>
                </a:lnTo>
                <a:lnTo>
                  <a:pt x="424230" y="0"/>
                </a:lnTo>
                <a:close/>
              </a:path>
              <a:path w="555625" h="247650">
                <a:moveTo>
                  <a:pt x="427278" y="108839"/>
                </a:moveTo>
                <a:lnTo>
                  <a:pt x="362000" y="108839"/>
                </a:lnTo>
                <a:lnTo>
                  <a:pt x="362000" y="93980"/>
                </a:lnTo>
                <a:lnTo>
                  <a:pt x="424230" y="93980"/>
                </a:lnTo>
                <a:lnTo>
                  <a:pt x="424230" y="64008"/>
                </a:lnTo>
                <a:lnTo>
                  <a:pt x="352602" y="64008"/>
                </a:lnTo>
                <a:lnTo>
                  <a:pt x="352602" y="71755"/>
                </a:lnTo>
                <a:lnTo>
                  <a:pt x="415467" y="71755"/>
                </a:lnTo>
                <a:lnTo>
                  <a:pt x="415467" y="86487"/>
                </a:lnTo>
                <a:lnTo>
                  <a:pt x="353237" y="86487"/>
                </a:lnTo>
                <a:lnTo>
                  <a:pt x="353237" y="116459"/>
                </a:lnTo>
                <a:lnTo>
                  <a:pt x="427278" y="116459"/>
                </a:lnTo>
                <a:lnTo>
                  <a:pt x="427278" y="108839"/>
                </a:lnTo>
                <a:close/>
              </a:path>
              <a:path w="555625" h="247650">
                <a:moveTo>
                  <a:pt x="474903" y="134620"/>
                </a:moveTo>
                <a:lnTo>
                  <a:pt x="426262" y="134620"/>
                </a:lnTo>
                <a:lnTo>
                  <a:pt x="426262" y="142494"/>
                </a:lnTo>
                <a:lnTo>
                  <a:pt x="466140" y="142494"/>
                </a:lnTo>
                <a:lnTo>
                  <a:pt x="466140" y="155575"/>
                </a:lnTo>
                <a:lnTo>
                  <a:pt x="432485" y="186423"/>
                </a:lnTo>
                <a:lnTo>
                  <a:pt x="422325" y="190868"/>
                </a:lnTo>
                <a:lnTo>
                  <a:pt x="426008" y="198234"/>
                </a:lnTo>
                <a:lnTo>
                  <a:pt x="463346" y="179057"/>
                </a:lnTo>
                <a:lnTo>
                  <a:pt x="474903" y="157099"/>
                </a:lnTo>
                <a:lnTo>
                  <a:pt x="474903" y="134620"/>
                </a:lnTo>
                <a:close/>
              </a:path>
              <a:path w="555625" h="247650">
                <a:moveTo>
                  <a:pt x="513638" y="233794"/>
                </a:moveTo>
                <a:lnTo>
                  <a:pt x="449630" y="233794"/>
                </a:lnTo>
                <a:lnTo>
                  <a:pt x="449630" y="203822"/>
                </a:lnTo>
                <a:lnTo>
                  <a:pt x="440613" y="203822"/>
                </a:lnTo>
                <a:lnTo>
                  <a:pt x="440613" y="241668"/>
                </a:lnTo>
                <a:lnTo>
                  <a:pt x="513638" y="241668"/>
                </a:lnTo>
                <a:lnTo>
                  <a:pt x="513638" y="233794"/>
                </a:lnTo>
                <a:close/>
              </a:path>
              <a:path w="555625" h="247650">
                <a:moveTo>
                  <a:pt x="527862" y="160909"/>
                </a:moveTo>
                <a:lnTo>
                  <a:pt x="510082" y="160909"/>
                </a:lnTo>
                <a:lnTo>
                  <a:pt x="510082" y="127000"/>
                </a:lnTo>
                <a:lnTo>
                  <a:pt x="501192" y="127000"/>
                </a:lnTo>
                <a:lnTo>
                  <a:pt x="501192" y="210045"/>
                </a:lnTo>
                <a:lnTo>
                  <a:pt x="510082" y="210045"/>
                </a:lnTo>
                <a:lnTo>
                  <a:pt x="510082" y="168770"/>
                </a:lnTo>
                <a:lnTo>
                  <a:pt x="527862" y="168770"/>
                </a:lnTo>
                <a:lnTo>
                  <a:pt x="527862" y="160909"/>
                </a:lnTo>
                <a:close/>
              </a:path>
              <a:path w="555625" h="247650">
                <a:moveTo>
                  <a:pt x="555091" y="175221"/>
                </a:moveTo>
                <a:lnTo>
                  <a:pt x="542074" y="135280"/>
                </a:lnTo>
                <a:lnTo>
                  <a:pt x="536498" y="128524"/>
                </a:lnTo>
                <a:lnTo>
                  <a:pt x="528370" y="128524"/>
                </a:lnTo>
                <a:lnTo>
                  <a:pt x="533857" y="136080"/>
                </a:lnTo>
                <a:lnTo>
                  <a:pt x="537095" y="141389"/>
                </a:lnTo>
                <a:lnTo>
                  <a:pt x="545680" y="175221"/>
                </a:lnTo>
                <a:lnTo>
                  <a:pt x="545642" y="200431"/>
                </a:lnTo>
                <a:lnTo>
                  <a:pt x="534085" y="239382"/>
                </a:lnTo>
                <a:lnTo>
                  <a:pt x="528370" y="247383"/>
                </a:lnTo>
                <a:lnTo>
                  <a:pt x="536498" y="247383"/>
                </a:lnTo>
                <a:lnTo>
                  <a:pt x="554596" y="207048"/>
                </a:lnTo>
                <a:lnTo>
                  <a:pt x="555091" y="200431"/>
                </a:lnTo>
                <a:lnTo>
                  <a:pt x="55509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54" y="4744075"/>
            <a:ext cx="454659" cy="119380"/>
          </a:xfrm>
          <a:custGeom>
            <a:avLst/>
            <a:gdLst/>
            <a:ahLst/>
            <a:cxnLst/>
            <a:rect l="l" t="t" r="r" b="b"/>
            <a:pathLst>
              <a:path w="454659" h="119379">
                <a:moveTo>
                  <a:pt x="94993" y="82802"/>
                </a:moveTo>
                <a:lnTo>
                  <a:pt x="86104" y="82802"/>
                </a:lnTo>
                <a:lnTo>
                  <a:pt x="86104" y="35559"/>
                </a:lnTo>
                <a:lnTo>
                  <a:pt x="59942" y="35559"/>
                </a:lnTo>
                <a:lnTo>
                  <a:pt x="59942" y="27685"/>
                </a:lnTo>
                <a:lnTo>
                  <a:pt x="86104" y="27685"/>
                </a:lnTo>
                <a:lnTo>
                  <a:pt x="86104" y="0"/>
                </a:lnTo>
                <a:lnTo>
                  <a:pt x="94993" y="0"/>
                </a:lnTo>
                <a:lnTo>
                  <a:pt x="94993" y="82802"/>
                </a:lnTo>
                <a:close/>
              </a:path>
              <a:path w="454659" h="119379">
                <a:moveTo>
                  <a:pt x="5587" y="69213"/>
                </a:moveTo>
                <a:lnTo>
                  <a:pt x="0" y="62736"/>
                </a:lnTo>
                <a:lnTo>
                  <a:pt x="5206" y="58926"/>
                </a:lnTo>
                <a:lnTo>
                  <a:pt x="16255" y="49655"/>
                </a:lnTo>
                <a:lnTo>
                  <a:pt x="23621" y="42290"/>
                </a:lnTo>
                <a:lnTo>
                  <a:pt x="27050" y="37718"/>
                </a:lnTo>
                <a:lnTo>
                  <a:pt x="28955" y="33273"/>
                </a:lnTo>
                <a:lnTo>
                  <a:pt x="29463" y="28066"/>
                </a:lnTo>
                <a:lnTo>
                  <a:pt x="29463" y="5460"/>
                </a:lnTo>
                <a:lnTo>
                  <a:pt x="38607" y="5460"/>
                </a:lnTo>
                <a:lnTo>
                  <a:pt x="44847" y="41655"/>
                </a:lnTo>
                <a:lnTo>
                  <a:pt x="34416" y="41655"/>
                </a:lnTo>
                <a:lnTo>
                  <a:pt x="34162" y="43306"/>
                </a:lnTo>
                <a:lnTo>
                  <a:pt x="28701" y="49020"/>
                </a:lnTo>
                <a:lnTo>
                  <a:pt x="21208" y="56259"/>
                </a:lnTo>
                <a:lnTo>
                  <a:pt x="10921" y="65022"/>
                </a:lnTo>
                <a:lnTo>
                  <a:pt x="5587" y="69213"/>
                </a:lnTo>
                <a:close/>
              </a:path>
              <a:path w="454659" h="119379">
                <a:moveTo>
                  <a:pt x="61085" y="65403"/>
                </a:moveTo>
                <a:lnTo>
                  <a:pt x="56005" y="61593"/>
                </a:lnTo>
                <a:lnTo>
                  <a:pt x="47750" y="54862"/>
                </a:lnTo>
                <a:lnTo>
                  <a:pt x="35432" y="44449"/>
                </a:lnTo>
                <a:lnTo>
                  <a:pt x="34543" y="41655"/>
                </a:lnTo>
                <a:lnTo>
                  <a:pt x="44847" y="41655"/>
                </a:lnTo>
                <a:lnTo>
                  <a:pt x="47877" y="44322"/>
                </a:lnTo>
                <a:lnTo>
                  <a:pt x="52576" y="48385"/>
                </a:lnTo>
                <a:lnTo>
                  <a:pt x="62228" y="56132"/>
                </a:lnTo>
                <a:lnTo>
                  <a:pt x="66419" y="59180"/>
                </a:lnTo>
                <a:lnTo>
                  <a:pt x="61085" y="65403"/>
                </a:lnTo>
                <a:close/>
              </a:path>
              <a:path w="454659" h="119379">
                <a:moveTo>
                  <a:pt x="97914" y="114678"/>
                </a:moveTo>
                <a:lnTo>
                  <a:pt x="24002" y="114678"/>
                </a:lnTo>
                <a:lnTo>
                  <a:pt x="24002" y="75944"/>
                </a:lnTo>
                <a:lnTo>
                  <a:pt x="33019" y="75944"/>
                </a:lnTo>
                <a:lnTo>
                  <a:pt x="33019" y="106804"/>
                </a:lnTo>
                <a:lnTo>
                  <a:pt x="97914" y="106804"/>
                </a:lnTo>
                <a:lnTo>
                  <a:pt x="97914" y="114678"/>
                </a:lnTo>
                <a:close/>
              </a:path>
              <a:path w="454659" h="119379">
                <a:moveTo>
                  <a:pt x="172970" y="53719"/>
                </a:moveTo>
                <a:lnTo>
                  <a:pt x="120647" y="53719"/>
                </a:lnTo>
                <a:lnTo>
                  <a:pt x="120647" y="3301"/>
                </a:lnTo>
                <a:lnTo>
                  <a:pt x="129283" y="3301"/>
                </a:lnTo>
                <a:lnTo>
                  <a:pt x="129283" y="21208"/>
                </a:lnTo>
                <a:lnTo>
                  <a:pt x="172970" y="21208"/>
                </a:lnTo>
                <a:lnTo>
                  <a:pt x="172970" y="28955"/>
                </a:lnTo>
                <a:lnTo>
                  <a:pt x="129283" y="28955"/>
                </a:lnTo>
                <a:lnTo>
                  <a:pt x="129283" y="45972"/>
                </a:lnTo>
                <a:lnTo>
                  <a:pt x="172970" y="45972"/>
                </a:lnTo>
                <a:lnTo>
                  <a:pt x="172970" y="53719"/>
                </a:lnTo>
                <a:close/>
              </a:path>
              <a:path w="454659" h="119379">
                <a:moveTo>
                  <a:pt x="172970" y="21208"/>
                </a:moveTo>
                <a:lnTo>
                  <a:pt x="164334" y="21208"/>
                </a:lnTo>
                <a:lnTo>
                  <a:pt x="164334" y="3301"/>
                </a:lnTo>
                <a:lnTo>
                  <a:pt x="172970" y="3301"/>
                </a:lnTo>
                <a:lnTo>
                  <a:pt x="172970" y="21208"/>
                </a:lnTo>
                <a:close/>
              </a:path>
              <a:path w="454659" h="119379">
                <a:moveTo>
                  <a:pt x="172970" y="45972"/>
                </a:moveTo>
                <a:lnTo>
                  <a:pt x="164334" y="45972"/>
                </a:lnTo>
                <a:lnTo>
                  <a:pt x="164334" y="28955"/>
                </a:lnTo>
                <a:lnTo>
                  <a:pt x="172970" y="28955"/>
                </a:lnTo>
                <a:lnTo>
                  <a:pt x="172970" y="45972"/>
                </a:lnTo>
                <a:close/>
              </a:path>
              <a:path w="454659" h="119379">
                <a:moveTo>
                  <a:pt x="209164" y="116456"/>
                </a:moveTo>
                <a:lnTo>
                  <a:pt x="136141" y="116456"/>
                </a:lnTo>
                <a:lnTo>
                  <a:pt x="136141" y="87247"/>
                </a:lnTo>
                <a:lnTo>
                  <a:pt x="197353" y="87247"/>
                </a:lnTo>
                <a:lnTo>
                  <a:pt x="197353" y="73277"/>
                </a:lnTo>
                <a:lnTo>
                  <a:pt x="135506" y="73277"/>
                </a:lnTo>
                <a:lnTo>
                  <a:pt x="135506" y="65530"/>
                </a:lnTo>
                <a:lnTo>
                  <a:pt x="206116" y="65530"/>
                </a:lnTo>
                <a:lnTo>
                  <a:pt x="206116" y="94739"/>
                </a:lnTo>
                <a:lnTo>
                  <a:pt x="144903" y="94739"/>
                </a:lnTo>
                <a:lnTo>
                  <a:pt x="144903" y="108836"/>
                </a:lnTo>
                <a:lnTo>
                  <a:pt x="209164" y="108836"/>
                </a:lnTo>
                <a:lnTo>
                  <a:pt x="209164" y="116456"/>
                </a:lnTo>
                <a:close/>
              </a:path>
              <a:path w="454659" h="119379">
                <a:moveTo>
                  <a:pt x="206116" y="58672"/>
                </a:moveTo>
                <a:lnTo>
                  <a:pt x="197226" y="58672"/>
                </a:lnTo>
                <a:lnTo>
                  <a:pt x="197226" y="0"/>
                </a:lnTo>
                <a:lnTo>
                  <a:pt x="206116" y="0"/>
                </a:lnTo>
                <a:lnTo>
                  <a:pt x="206116" y="24764"/>
                </a:lnTo>
                <a:lnTo>
                  <a:pt x="223896" y="24764"/>
                </a:lnTo>
                <a:lnTo>
                  <a:pt x="223896" y="32638"/>
                </a:lnTo>
                <a:lnTo>
                  <a:pt x="206116" y="32638"/>
                </a:lnTo>
                <a:lnTo>
                  <a:pt x="206116" y="58672"/>
                </a:lnTo>
                <a:close/>
              </a:path>
              <a:path w="454659" h="119379">
                <a:moveTo>
                  <a:pt x="329430" y="41782"/>
                </a:moveTo>
                <a:lnTo>
                  <a:pt x="320540" y="41782"/>
                </a:lnTo>
                <a:lnTo>
                  <a:pt x="320540" y="0"/>
                </a:lnTo>
                <a:lnTo>
                  <a:pt x="329430" y="0"/>
                </a:lnTo>
                <a:lnTo>
                  <a:pt x="329430" y="41782"/>
                </a:lnTo>
                <a:close/>
              </a:path>
              <a:path w="454659" h="119379">
                <a:moveTo>
                  <a:pt x="303650" y="110360"/>
                </a:moveTo>
                <a:lnTo>
                  <a:pt x="294760" y="110360"/>
                </a:lnTo>
                <a:lnTo>
                  <a:pt x="294760" y="2412"/>
                </a:lnTo>
                <a:lnTo>
                  <a:pt x="303650" y="2412"/>
                </a:lnTo>
                <a:lnTo>
                  <a:pt x="303650" y="41782"/>
                </a:lnTo>
                <a:lnTo>
                  <a:pt x="329430" y="41782"/>
                </a:lnTo>
                <a:lnTo>
                  <a:pt x="329430" y="49782"/>
                </a:lnTo>
                <a:lnTo>
                  <a:pt x="303650" y="49782"/>
                </a:lnTo>
                <a:lnTo>
                  <a:pt x="303650" y="110360"/>
                </a:lnTo>
                <a:close/>
              </a:path>
              <a:path w="454659" h="119379">
                <a:moveTo>
                  <a:pt x="329430" y="116075"/>
                </a:moveTo>
                <a:lnTo>
                  <a:pt x="320540" y="116075"/>
                </a:lnTo>
                <a:lnTo>
                  <a:pt x="320540" y="49782"/>
                </a:lnTo>
                <a:lnTo>
                  <a:pt x="329430" y="49782"/>
                </a:lnTo>
                <a:lnTo>
                  <a:pt x="329430" y="116075"/>
                </a:lnTo>
                <a:close/>
              </a:path>
              <a:path w="454659" h="119379">
                <a:moveTo>
                  <a:pt x="260344" y="84453"/>
                </a:moveTo>
                <a:lnTo>
                  <a:pt x="235579" y="84453"/>
                </a:lnTo>
                <a:lnTo>
                  <a:pt x="235579" y="11048"/>
                </a:lnTo>
                <a:lnTo>
                  <a:pt x="279393" y="11048"/>
                </a:lnTo>
                <a:lnTo>
                  <a:pt x="279393" y="19176"/>
                </a:lnTo>
                <a:lnTo>
                  <a:pt x="244596" y="19176"/>
                </a:lnTo>
                <a:lnTo>
                  <a:pt x="244596" y="76325"/>
                </a:lnTo>
                <a:lnTo>
                  <a:pt x="285939" y="76325"/>
                </a:lnTo>
                <a:lnTo>
                  <a:pt x="286632" y="81786"/>
                </a:lnTo>
                <a:lnTo>
                  <a:pt x="277488" y="83310"/>
                </a:lnTo>
                <a:lnTo>
                  <a:pt x="260344" y="84453"/>
                </a:lnTo>
                <a:close/>
              </a:path>
              <a:path w="454659" h="119379">
                <a:moveTo>
                  <a:pt x="285939" y="76325"/>
                </a:moveTo>
                <a:lnTo>
                  <a:pt x="255137" y="76325"/>
                </a:lnTo>
                <a:lnTo>
                  <a:pt x="264281" y="76071"/>
                </a:lnTo>
                <a:lnTo>
                  <a:pt x="272917" y="75563"/>
                </a:lnTo>
                <a:lnTo>
                  <a:pt x="281298" y="74547"/>
                </a:lnTo>
                <a:lnTo>
                  <a:pt x="285616" y="73785"/>
                </a:lnTo>
                <a:lnTo>
                  <a:pt x="285939" y="76325"/>
                </a:lnTo>
                <a:close/>
              </a:path>
              <a:path w="454659" h="119379">
                <a:moveTo>
                  <a:pt x="409566" y="119123"/>
                </a:moveTo>
                <a:lnTo>
                  <a:pt x="395342" y="119123"/>
                </a:lnTo>
                <a:lnTo>
                  <a:pt x="382769" y="116075"/>
                </a:lnTo>
                <a:lnTo>
                  <a:pt x="373371" y="110487"/>
                </a:lnTo>
                <a:lnTo>
                  <a:pt x="367910" y="102359"/>
                </a:lnTo>
                <a:lnTo>
                  <a:pt x="367910" y="87501"/>
                </a:lnTo>
                <a:lnTo>
                  <a:pt x="373371" y="79373"/>
                </a:lnTo>
                <a:lnTo>
                  <a:pt x="382769" y="73785"/>
                </a:lnTo>
                <a:lnTo>
                  <a:pt x="395342" y="70864"/>
                </a:lnTo>
                <a:lnTo>
                  <a:pt x="409566" y="70864"/>
                </a:lnTo>
                <a:lnTo>
                  <a:pt x="422138" y="73912"/>
                </a:lnTo>
                <a:lnTo>
                  <a:pt x="429827" y="78484"/>
                </a:lnTo>
                <a:lnTo>
                  <a:pt x="397374" y="78484"/>
                </a:lnTo>
                <a:lnTo>
                  <a:pt x="387976" y="80516"/>
                </a:lnTo>
                <a:lnTo>
                  <a:pt x="380864" y="84199"/>
                </a:lnTo>
                <a:lnTo>
                  <a:pt x="376546" y="89533"/>
                </a:lnTo>
                <a:lnTo>
                  <a:pt x="376546" y="100454"/>
                </a:lnTo>
                <a:lnTo>
                  <a:pt x="380864" y="105788"/>
                </a:lnTo>
                <a:lnTo>
                  <a:pt x="387976" y="109471"/>
                </a:lnTo>
                <a:lnTo>
                  <a:pt x="397374" y="111503"/>
                </a:lnTo>
                <a:lnTo>
                  <a:pt x="429827" y="111503"/>
                </a:lnTo>
                <a:lnTo>
                  <a:pt x="422138" y="116075"/>
                </a:lnTo>
                <a:lnTo>
                  <a:pt x="409566" y="119123"/>
                </a:lnTo>
                <a:close/>
              </a:path>
              <a:path w="454659" h="119379">
                <a:moveTo>
                  <a:pt x="429827" y="111503"/>
                </a:moveTo>
                <a:lnTo>
                  <a:pt x="407534" y="111503"/>
                </a:lnTo>
                <a:lnTo>
                  <a:pt x="416931" y="109471"/>
                </a:lnTo>
                <a:lnTo>
                  <a:pt x="424043" y="105788"/>
                </a:lnTo>
                <a:lnTo>
                  <a:pt x="428361" y="100454"/>
                </a:lnTo>
                <a:lnTo>
                  <a:pt x="428361" y="89533"/>
                </a:lnTo>
                <a:lnTo>
                  <a:pt x="424043" y="84199"/>
                </a:lnTo>
                <a:lnTo>
                  <a:pt x="416931" y="80516"/>
                </a:lnTo>
                <a:lnTo>
                  <a:pt x="407534" y="78484"/>
                </a:lnTo>
                <a:lnTo>
                  <a:pt x="429827" y="78484"/>
                </a:lnTo>
                <a:lnTo>
                  <a:pt x="431536" y="79500"/>
                </a:lnTo>
                <a:lnTo>
                  <a:pt x="436912" y="87501"/>
                </a:lnTo>
                <a:lnTo>
                  <a:pt x="436997" y="102359"/>
                </a:lnTo>
                <a:lnTo>
                  <a:pt x="431536" y="110487"/>
                </a:lnTo>
                <a:lnTo>
                  <a:pt x="429827" y="111503"/>
                </a:lnTo>
                <a:close/>
              </a:path>
              <a:path w="454659" h="119379">
                <a:moveTo>
                  <a:pt x="350512" y="65784"/>
                </a:moveTo>
                <a:lnTo>
                  <a:pt x="344924" y="59307"/>
                </a:lnTo>
                <a:lnTo>
                  <a:pt x="350131" y="55497"/>
                </a:lnTo>
                <a:lnTo>
                  <a:pt x="361180" y="46226"/>
                </a:lnTo>
                <a:lnTo>
                  <a:pt x="368545" y="38861"/>
                </a:lnTo>
                <a:lnTo>
                  <a:pt x="371974" y="34289"/>
                </a:lnTo>
                <a:lnTo>
                  <a:pt x="373879" y="29844"/>
                </a:lnTo>
                <a:lnTo>
                  <a:pt x="374387" y="24637"/>
                </a:lnTo>
                <a:lnTo>
                  <a:pt x="374387" y="5206"/>
                </a:lnTo>
                <a:lnTo>
                  <a:pt x="383531" y="5206"/>
                </a:lnTo>
                <a:lnTo>
                  <a:pt x="389771" y="38226"/>
                </a:lnTo>
                <a:lnTo>
                  <a:pt x="379340" y="38226"/>
                </a:lnTo>
                <a:lnTo>
                  <a:pt x="379086" y="39877"/>
                </a:lnTo>
                <a:lnTo>
                  <a:pt x="373625" y="45592"/>
                </a:lnTo>
                <a:lnTo>
                  <a:pt x="366132" y="52830"/>
                </a:lnTo>
                <a:lnTo>
                  <a:pt x="355846" y="61593"/>
                </a:lnTo>
                <a:lnTo>
                  <a:pt x="350512" y="65784"/>
                </a:lnTo>
                <a:close/>
              </a:path>
              <a:path w="454659" h="119379">
                <a:moveTo>
                  <a:pt x="406010" y="61974"/>
                </a:moveTo>
                <a:lnTo>
                  <a:pt x="400930" y="58164"/>
                </a:lnTo>
                <a:lnTo>
                  <a:pt x="392675" y="51433"/>
                </a:lnTo>
                <a:lnTo>
                  <a:pt x="380356" y="41020"/>
                </a:lnTo>
                <a:lnTo>
                  <a:pt x="379467" y="38226"/>
                </a:lnTo>
                <a:lnTo>
                  <a:pt x="389771" y="38226"/>
                </a:lnTo>
                <a:lnTo>
                  <a:pt x="392802" y="40893"/>
                </a:lnTo>
                <a:lnTo>
                  <a:pt x="397501" y="44957"/>
                </a:lnTo>
                <a:lnTo>
                  <a:pt x="407153" y="52703"/>
                </a:lnTo>
                <a:lnTo>
                  <a:pt x="411343" y="55751"/>
                </a:lnTo>
                <a:lnTo>
                  <a:pt x="406010" y="61974"/>
                </a:lnTo>
                <a:close/>
              </a:path>
              <a:path w="454659" h="119379">
                <a:moveTo>
                  <a:pt x="436362" y="68324"/>
                </a:moveTo>
                <a:lnTo>
                  <a:pt x="427472" y="68324"/>
                </a:lnTo>
                <a:lnTo>
                  <a:pt x="427472" y="0"/>
                </a:lnTo>
                <a:lnTo>
                  <a:pt x="436362" y="0"/>
                </a:lnTo>
                <a:lnTo>
                  <a:pt x="436362" y="29336"/>
                </a:lnTo>
                <a:lnTo>
                  <a:pt x="454142" y="29336"/>
                </a:lnTo>
                <a:lnTo>
                  <a:pt x="454142" y="37210"/>
                </a:lnTo>
                <a:lnTo>
                  <a:pt x="436362" y="37210"/>
                </a:lnTo>
                <a:lnTo>
                  <a:pt x="436362" y="68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77834" y="4592568"/>
            <a:ext cx="1003884" cy="426645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376403" y="5502927"/>
            <a:ext cx="449580" cy="119380"/>
          </a:xfrm>
          <a:custGeom>
            <a:avLst/>
            <a:gdLst/>
            <a:ahLst/>
            <a:cxnLst/>
            <a:rect l="l" t="t" r="r" b="b"/>
            <a:pathLst>
              <a:path w="449580" h="119379">
                <a:moveTo>
                  <a:pt x="91945" y="26415"/>
                </a:moveTo>
                <a:lnTo>
                  <a:pt x="83055" y="26415"/>
                </a:lnTo>
                <a:lnTo>
                  <a:pt x="83055" y="0"/>
                </a:lnTo>
                <a:lnTo>
                  <a:pt x="91945" y="0"/>
                </a:lnTo>
                <a:lnTo>
                  <a:pt x="91945" y="26415"/>
                </a:lnTo>
                <a:close/>
              </a:path>
              <a:path w="449580" h="119379">
                <a:moveTo>
                  <a:pt x="34543" y="56640"/>
                </a:moveTo>
                <a:lnTo>
                  <a:pt x="21970" y="56640"/>
                </a:lnTo>
                <a:lnTo>
                  <a:pt x="11556" y="52703"/>
                </a:lnTo>
                <a:lnTo>
                  <a:pt x="4063" y="46226"/>
                </a:lnTo>
                <a:lnTo>
                  <a:pt x="0" y="37972"/>
                </a:lnTo>
                <a:lnTo>
                  <a:pt x="0" y="23113"/>
                </a:lnTo>
                <a:lnTo>
                  <a:pt x="4063" y="14731"/>
                </a:lnTo>
                <a:lnTo>
                  <a:pt x="11556" y="8254"/>
                </a:lnTo>
                <a:lnTo>
                  <a:pt x="21970" y="4317"/>
                </a:lnTo>
                <a:lnTo>
                  <a:pt x="34416" y="4317"/>
                </a:lnTo>
                <a:lnTo>
                  <a:pt x="44702" y="8000"/>
                </a:lnTo>
                <a:lnTo>
                  <a:pt x="49813" y="12318"/>
                </a:lnTo>
                <a:lnTo>
                  <a:pt x="24129" y="12318"/>
                </a:lnTo>
                <a:lnTo>
                  <a:pt x="16890" y="14985"/>
                </a:lnTo>
                <a:lnTo>
                  <a:pt x="11556" y="19430"/>
                </a:lnTo>
                <a:lnTo>
                  <a:pt x="8635" y="25145"/>
                </a:lnTo>
                <a:lnTo>
                  <a:pt x="8635" y="35813"/>
                </a:lnTo>
                <a:lnTo>
                  <a:pt x="11556" y="41527"/>
                </a:lnTo>
                <a:lnTo>
                  <a:pt x="16890" y="45972"/>
                </a:lnTo>
                <a:lnTo>
                  <a:pt x="24129" y="48639"/>
                </a:lnTo>
                <a:lnTo>
                  <a:pt x="49749" y="48639"/>
                </a:lnTo>
                <a:lnTo>
                  <a:pt x="44702" y="52830"/>
                </a:lnTo>
                <a:lnTo>
                  <a:pt x="34543" y="56640"/>
                </a:lnTo>
                <a:close/>
              </a:path>
              <a:path w="449580" h="119379">
                <a:moveTo>
                  <a:pt x="49749" y="48639"/>
                </a:moveTo>
                <a:lnTo>
                  <a:pt x="32511" y="48639"/>
                </a:lnTo>
                <a:lnTo>
                  <a:pt x="39750" y="45972"/>
                </a:lnTo>
                <a:lnTo>
                  <a:pt x="45083" y="41527"/>
                </a:lnTo>
                <a:lnTo>
                  <a:pt x="48004" y="35813"/>
                </a:lnTo>
                <a:lnTo>
                  <a:pt x="48004" y="25145"/>
                </a:lnTo>
                <a:lnTo>
                  <a:pt x="45083" y="19430"/>
                </a:lnTo>
                <a:lnTo>
                  <a:pt x="39750" y="14985"/>
                </a:lnTo>
                <a:lnTo>
                  <a:pt x="32511" y="12318"/>
                </a:lnTo>
                <a:lnTo>
                  <a:pt x="49813" y="12318"/>
                </a:lnTo>
                <a:lnTo>
                  <a:pt x="52068" y="14223"/>
                </a:lnTo>
                <a:lnTo>
                  <a:pt x="56386" y="22224"/>
                </a:lnTo>
                <a:lnTo>
                  <a:pt x="56640" y="26415"/>
                </a:lnTo>
                <a:lnTo>
                  <a:pt x="91945" y="26415"/>
                </a:lnTo>
                <a:lnTo>
                  <a:pt x="91945" y="34289"/>
                </a:lnTo>
                <a:lnTo>
                  <a:pt x="56640" y="34289"/>
                </a:lnTo>
                <a:lnTo>
                  <a:pt x="56386" y="38607"/>
                </a:lnTo>
                <a:lnTo>
                  <a:pt x="52195" y="46607"/>
                </a:lnTo>
                <a:lnTo>
                  <a:pt x="49749" y="48639"/>
                </a:lnTo>
                <a:close/>
              </a:path>
              <a:path w="449580" h="119379">
                <a:moveTo>
                  <a:pt x="91945" y="59307"/>
                </a:moveTo>
                <a:lnTo>
                  <a:pt x="83055" y="59307"/>
                </a:lnTo>
                <a:lnTo>
                  <a:pt x="83055" y="34289"/>
                </a:lnTo>
                <a:lnTo>
                  <a:pt x="91945" y="34289"/>
                </a:lnTo>
                <a:lnTo>
                  <a:pt x="91945" y="59307"/>
                </a:lnTo>
                <a:close/>
              </a:path>
              <a:path w="449580" h="119379">
                <a:moveTo>
                  <a:pt x="91945" y="115948"/>
                </a:moveTo>
                <a:lnTo>
                  <a:pt x="21081" y="115948"/>
                </a:lnTo>
                <a:lnTo>
                  <a:pt x="21081" y="66165"/>
                </a:lnTo>
                <a:lnTo>
                  <a:pt x="29844" y="66165"/>
                </a:lnTo>
                <a:lnTo>
                  <a:pt x="29844" y="82166"/>
                </a:lnTo>
                <a:lnTo>
                  <a:pt x="91945" y="82166"/>
                </a:lnTo>
                <a:lnTo>
                  <a:pt x="91945" y="90040"/>
                </a:lnTo>
                <a:lnTo>
                  <a:pt x="29844" y="90040"/>
                </a:lnTo>
                <a:lnTo>
                  <a:pt x="29844" y="107947"/>
                </a:lnTo>
                <a:lnTo>
                  <a:pt x="91945" y="107947"/>
                </a:lnTo>
                <a:lnTo>
                  <a:pt x="91945" y="115948"/>
                </a:lnTo>
                <a:close/>
              </a:path>
              <a:path w="449580" h="119379">
                <a:moveTo>
                  <a:pt x="91945" y="82166"/>
                </a:moveTo>
                <a:lnTo>
                  <a:pt x="83182" y="82166"/>
                </a:lnTo>
                <a:lnTo>
                  <a:pt x="83182" y="66165"/>
                </a:lnTo>
                <a:lnTo>
                  <a:pt x="91945" y="66165"/>
                </a:lnTo>
                <a:lnTo>
                  <a:pt x="91945" y="82166"/>
                </a:lnTo>
                <a:close/>
              </a:path>
              <a:path w="449580" h="119379">
                <a:moveTo>
                  <a:pt x="91945" y="107947"/>
                </a:moveTo>
                <a:lnTo>
                  <a:pt x="83182" y="107947"/>
                </a:lnTo>
                <a:lnTo>
                  <a:pt x="83182" y="90040"/>
                </a:lnTo>
                <a:lnTo>
                  <a:pt x="91945" y="90040"/>
                </a:lnTo>
                <a:lnTo>
                  <a:pt x="91945" y="107947"/>
                </a:lnTo>
                <a:close/>
              </a:path>
              <a:path w="449580" h="119379">
                <a:moveTo>
                  <a:pt x="202305" y="52195"/>
                </a:moveTo>
                <a:lnTo>
                  <a:pt x="127377" y="52195"/>
                </a:lnTo>
                <a:lnTo>
                  <a:pt x="127377" y="6984"/>
                </a:lnTo>
                <a:lnTo>
                  <a:pt x="202305" y="6984"/>
                </a:lnTo>
                <a:lnTo>
                  <a:pt x="202305" y="14858"/>
                </a:lnTo>
                <a:lnTo>
                  <a:pt x="136267" y="14858"/>
                </a:lnTo>
                <a:lnTo>
                  <a:pt x="136267" y="44321"/>
                </a:lnTo>
                <a:lnTo>
                  <a:pt x="202305" y="44321"/>
                </a:lnTo>
                <a:lnTo>
                  <a:pt x="202305" y="52195"/>
                </a:lnTo>
                <a:close/>
              </a:path>
              <a:path w="449580" h="119379">
                <a:moveTo>
                  <a:pt x="202305" y="44321"/>
                </a:moveTo>
                <a:lnTo>
                  <a:pt x="193416" y="44321"/>
                </a:lnTo>
                <a:lnTo>
                  <a:pt x="193416" y="14858"/>
                </a:lnTo>
                <a:lnTo>
                  <a:pt x="202305" y="14858"/>
                </a:lnTo>
                <a:lnTo>
                  <a:pt x="202305" y="44321"/>
                </a:lnTo>
                <a:close/>
              </a:path>
              <a:path w="449580" h="119379">
                <a:moveTo>
                  <a:pt x="218180" y="76198"/>
                </a:moveTo>
                <a:lnTo>
                  <a:pt x="111503" y="76198"/>
                </a:lnTo>
                <a:lnTo>
                  <a:pt x="111503" y="68451"/>
                </a:lnTo>
                <a:lnTo>
                  <a:pt x="218180" y="68451"/>
                </a:lnTo>
                <a:lnTo>
                  <a:pt x="218180" y="76198"/>
                </a:lnTo>
                <a:close/>
              </a:path>
              <a:path w="449580" h="119379">
                <a:moveTo>
                  <a:pt x="169413" y="116075"/>
                </a:moveTo>
                <a:lnTo>
                  <a:pt x="160396" y="116075"/>
                </a:lnTo>
                <a:lnTo>
                  <a:pt x="160396" y="76198"/>
                </a:lnTo>
                <a:lnTo>
                  <a:pt x="169413" y="76198"/>
                </a:lnTo>
                <a:lnTo>
                  <a:pt x="169413" y="116075"/>
                </a:lnTo>
                <a:close/>
              </a:path>
              <a:path w="449580" h="119379">
                <a:moveTo>
                  <a:pt x="326254" y="39115"/>
                </a:moveTo>
                <a:lnTo>
                  <a:pt x="317365" y="39115"/>
                </a:lnTo>
                <a:lnTo>
                  <a:pt x="317365" y="0"/>
                </a:lnTo>
                <a:lnTo>
                  <a:pt x="326254" y="0"/>
                </a:lnTo>
                <a:lnTo>
                  <a:pt x="326254" y="39115"/>
                </a:lnTo>
                <a:close/>
              </a:path>
              <a:path w="449580" h="119379">
                <a:moveTo>
                  <a:pt x="299204" y="110360"/>
                </a:moveTo>
                <a:lnTo>
                  <a:pt x="290314" y="110360"/>
                </a:lnTo>
                <a:lnTo>
                  <a:pt x="290314" y="2412"/>
                </a:lnTo>
                <a:lnTo>
                  <a:pt x="299204" y="2412"/>
                </a:lnTo>
                <a:lnTo>
                  <a:pt x="299204" y="39115"/>
                </a:lnTo>
                <a:lnTo>
                  <a:pt x="326254" y="39115"/>
                </a:lnTo>
                <a:lnTo>
                  <a:pt x="326254" y="47115"/>
                </a:lnTo>
                <a:lnTo>
                  <a:pt x="299204" y="47115"/>
                </a:lnTo>
                <a:lnTo>
                  <a:pt x="299204" y="110360"/>
                </a:lnTo>
                <a:close/>
              </a:path>
              <a:path w="449580" h="119379">
                <a:moveTo>
                  <a:pt x="326254" y="116075"/>
                </a:moveTo>
                <a:lnTo>
                  <a:pt x="317365" y="116075"/>
                </a:lnTo>
                <a:lnTo>
                  <a:pt x="317365" y="47115"/>
                </a:lnTo>
                <a:lnTo>
                  <a:pt x="326254" y="47115"/>
                </a:lnTo>
                <a:lnTo>
                  <a:pt x="326254" y="116075"/>
                </a:lnTo>
                <a:close/>
              </a:path>
              <a:path w="449580" h="119379">
                <a:moveTo>
                  <a:pt x="254374" y="83436"/>
                </a:moveTo>
                <a:lnTo>
                  <a:pt x="233420" y="83436"/>
                </a:lnTo>
                <a:lnTo>
                  <a:pt x="233420" y="10921"/>
                </a:lnTo>
                <a:lnTo>
                  <a:pt x="242436" y="10921"/>
                </a:lnTo>
                <a:lnTo>
                  <a:pt x="242436" y="75309"/>
                </a:lnTo>
                <a:lnTo>
                  <a:pt x="281493" y="75309"/>
                </a:lnTo>
                <a:lnTo>
                  <a:pt x="282186" y="80769"/>
                </a:lnTo>
                <a:lnTo>
                  <a:pt x="273424" y="82547"/>
                </a:lnTo>
                <a:lnTo>
                  <a:pt x="254374" y="83436"/>
                </a:lnTo>
                <a:close/>
              </a:path>
              <a:path w="449580" h="119379">
                <a:moveTo>
                  <a:pt x="281493" y="75309"/>
                </a:moveTo>
                <a:lnTo>
                  <a:pt x="256914" y="75309"/>
                </a:lnTo>
                <a:lnTo>
                  <a:pt x="272662" y="74293"/>
                </a:lnTo>
                <a:lnTo>
                  <a:pt x="281170" y="72769"/>
                </a:lnTo>
                <a:lnTo>
                  <a:pt x="281493" y="75309"/>
                </a:lnTo>
                <a:close/>
              </a:path>
              <a:path w="449580" h="119379">
                <a:moveTo>
                  <a:pt x="380609" y="59434"/>
                </a:moveTo>
                <a:lnTo>
                  <a:pt x="371846" y="59434"/>
                </a:lnTo>
                <a:lnTo>
                  <a:pt x="371846" y="42035"/>
                </a:lnTo>
                <a:lnTo>
                  <a:pt x="366131" y="39496"/>
                </a:lnTo>
                <a:lnTo>
                  <a:pt x="359528" y="31749"/>
                </a:lnTo>
                <a:lnTo>
                  <a:pt x="359528" y="17144"/>
                </a:lnTo>
                <a:lnTo>
                  <a:pt x="365496" y="9651"/>
                </a:lnTo>
                <a:lnTo>
                  <a:pt x="375529" y="4571"/>
                </a:lnTo>
                <a:lnTo>
                  <a:pt x="388737" y="2031"/>
                </a:lnTo>
                <a:lnTo>
                  <a:pt x="403214" y="2031"/>
                </a:lnTo>
                <a:lnTo>
                  <a:pt x="416422" y="4571"/>
                </a:lnTo>
                <a:lnTo>
                  <a:pt x="426455" y="9651"/>
                </a:lnTo>
                <a:lnTo>
                  <a:pt x="390769" y="9651"/>
                </a:lnTo>
                <a:lnTo>
                  <a:pt x="380736" y="11429"/>
                </a:lnTo>
                <a:lnTo>
                  <a:pt x="372862" y="14858"/>
                </a:lnTo>
                <a:lnTo>
                  <a:pt x="368163" y="19684"/>
                </a:lnTo>
                <a:lnTo>
                  <a:pt x="368163" y="28828"/>
                </a:lnTo>
                <a:lnTo>
                  <a:pt x="372862" y="33654"/>
                </a:lnTo>
                <a:lnTo>
                  <a:pt x="380736" y="37083"/>
                </a:lnTo>
                <a:lnTo>
                  <a:pt x="390769" y="38861"/>
                </a:lnTo>
                <a:lnTo>
                  <a:pt x="426361" y="38861"/>
                </a:lnTo>
                <a:lnTo>
                  <a:pt x="425820" y="39496"/>
                </a:lnTo>
                <a:lnTo>
                  <a:pt x="420232" y="42035"/>
                </a:lnTo>
                <a:lnTo>
                  <a:pt x="420232" y="44956"/>
                </a:lnTo>
                <a:lnTo>
                  <a:pt x="380609" y="44956"/>
                </a:lnTo>
                <a:lnTo>
                  <a:pt x="380609" y="59434"/>
                </a:lnTo>
                <a:close/>
              </a:path>
              <a:path w="449580" h="119379">
                <a:moveTo>
                  <a:pt x="426361" y="38861"/>
                </a:moveTo>
                <a:lnTo>
                  <a:pt x="401182" y="38861"/>
                </a:lnTo>
                <a:lnTo>
                  <a:pt x="411215" y="37083"/>
                </a:lnTo>
                <a:lnTo>
                  <a:pt x="418962" y="33654"/>
                </a:lnTo>
                <a:lnTo>
                  <a:pt x="423788" y="28828"/>
                </a:lnTo>
                <a:lnTo>
                  <a:pt x="423788" y="19684"/>
                </a:lnTo>
                <a:lnTo>
                  <a:pt x="418962" y="14858"/>
                </a:lnTo>
                <a:lnTo>
                  <a:pt x="411215" y="11429"/>
                </a:lnTo>
                <a:lnTo>
                  <a:pt x="401182" y="9651"/>
                </a:lnTo>
                <a:lnTo>
                  <a:pt x="426455" y="9651"/>
                </a:lnTo>
                <a:lnTo>
                  <a:pt x="432424" y="17144"/>
                </a:lnTo>
                <a:lnTo>
                  <a:pt x="432424" y="31749"/>
                </a:lnTo>
                <a:lnTo>
                  <a:pt x="426361" y="38861"/>
                </a:lnTo>
                <a:close/>
              </a:path>
              <a:path w="449580" h="119379">
                <a:moveTo>
                  <a:pt x="404230" y="46480"/>
                </a:moveTo>
                <a:lnTo>
                  <a:pt x="387594" y="46480"/>
                </a:lnTo>
                <a:lnTo>
                  <a:pt x="380609" y="44956"/>
                </a:lnTo>
                <a:lnTo>
                  <a:pt x="411469" y="44956"/>
                </a:lnTo>
                <a:lnTo>
                  <a:pt x="404230" y="46480"/>
                </a:lnTo>
                <a:close/>
              </a:path>
              <a:path w="449580" h="119379">
                <a:moveTo>
                  <a:pt x="420232" y="59434"/>
                </a:moveTo>
                <a:lnTo>
                  <a:pt x="411469" y="59434"/>
                </a:lnTo>
                <a:lnTo>
                  <a:pt x="411469" y="44956"/>
                </a:lnTo>
                <a:lnTo>
                  <a:pt x="420232" y="44956"/>
                </a:lnTo>
                <a:lnTo>
                  <a:pt x="420232" y="59434"/>
                </a:lnTo>
                <a:close/>
              </a:path>
              <a:path w="449580" h="119379">
                <a:moveTo>
                  <a:pt x="449314" y="67054"/>
                </a:moveTo>
                <a:lnTo>
                  <a:pt x="342637" y="67054"/>
                </a:lnTo>
                <a:lnTo>
                  <a:pt x="342637" y="59434"/>
                </a:lnTo>
                <a:lnTo>
                  <a:pt x="449314" y="59434"/>
                </a:lnTo>
                <a:lnTo>
                  <a:pt x="449314" y="67054"/>
                </a:lnTo>
                <a:close/>
              </a:path>
              <a:path w="449580" h="119379">
                <a:moveTo>
                  <a:pt x="403722" y="119123"/>
                </a:moveTo>
                <a:lnTo>
                  <a:pt x="388102" y="119123"/>
                </a:lnTo>
                <a:lnTo>
                  <a:pt x="374767" y="116202"/>
                </a:lnTo>
                <a:lnTo>
                  <a:pt x="365115" y="110868"/>
                </a:lnTo>
                <a:lnTo>
                  <a:pt x="359528" y="103375"/>
                </a:lnTo>
                <a:lnTo>
                  <a:pt x="359528" y="90167"/>
                </a:lnTo>
                <a:lnTo>
                  <a:pt x="365115" y="82674"/>
                </a:lnTo>
                <a:lnTo>
                  <a:pt x="374767" y="77341"/>
                </a:lnTo>
                <a:lnTo>
                  <a:pt x="388102" y="74420"/>
                </a:lnTo>
                <a:lnTo>
                  <a:pt x="403722" y="74420"/>
                </a:lnTo>
                <a:lnTo>
                  <a:pt x="417184" y="77341"/>
                </a:lnTo>
                <a:lnTo>
                  <a:pt x="425687" y="82039"/>
                </a:lnTo>
                <a:lnTo>
                  <a:pt x="390515" y="82039"/>
                </a:lnTo>
                <a:lnTo>
                  <a:pt x="380482" y="83944"/>
                </a:lnTo>
                <a:lnTo>
                  <a:pt x="372735" y="87500"/>
                </a:lnTo>
                <a:lnTo>
                  <a:pt x="368163" y="92453"/>
                </a:lnTo>
                <a:lnTo>
                  <a:pt x="368163" y="101089"/>
                </a:lnTo>
                <a:lnTo>
                  <a:pt x="372735" y="106042"/>
                </a:lnTo>
                <a:lnTo>
                  <a:pt x="380482" y="109598"/>
                </a:lnTo>
                <a:lnTo>
                  <a:pt x="390515" y="111503"/>
                </a:lnTo>
                <a:lnTo>
                  <a:pt x="425687" y="111503"/>
                </a:lnTo>
                <a:lnTo>
                  <a:pt x="417184" y="116202"/>
                </a:lnTo>
                <a:lnTo>
                  <a:pt x="403722" y="119123"/>
                </a:lnTo>
                <a:close/>
              </a:path>
              <a:path w="449580" h="119379">
                <a:moveTo>
                  <a:pt x="425687" y="111503"/>
                </a:moveTo>
                <a:lnTo>
                  <a:pt x="401436" y="111503"/>
                </a:lnTo>
                <a:lnTo>
                  <a:pt x="411469" y="109598"/>
                </a:lnTo>
                <a:lnTo>
                  <a:pt x="419216" y="106042"/>
                </a:lnTo>
                <a:lnTo>
                  <a:pt x="423788" y="101089"/>
                </a:lnTo>
                <a:lnTo>
                  <a:pt x="423788" y="92453"/>
                </a:lnTo>
                <a:lnTo>
                  <a:pt x="419216" y="87500"/>
                </a:lnTo>
                <a:lnTo>
                  <a:pt x="411469" y="83944"/>
                </a:lnTo>
                <a:lnTo>
                  <a:pt x="401436" y="82039"/>
                </a:lnTo>
                <a:lnTo>
                  <a:pt x="425687" y="82039"/>
                </a:lnTo>
                <a:lnTo>
                  <a:pt x="426836" y="82674"/>
                </a:lnTo>
                <a:lnTo>
                  <a:pt x="432424" y="90167"/>
                </a:lnTo>
                <a:lnTo>
                  <a:pt x="432424" y="103375"/>
                </a:lnTo>
                <a:lnTo>
                  <a:pt x="426836" y="110868"/>
                </a:lnTo>
                <a:lnTo>
                  <a:pt x="425687" y="111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46134" y="5375930"/>
            <a:ext cx="1058455" cy="37095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35997" y="5375930"/>
            <a:ext cx="1735411" cy="37324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5273793" y="5501911"/>
            <a:ext cx="831850" cy="120650"/>
          </a:xfrm>
          <a:custGeom>
            <a:avLst/>
            <a:gdLst/>
            <a:ahLst/>
            <a:cxnLst/>
            <a:rect l="l" t="t" r="r" b="b"/>
            <a:pathLst>
              <a:path w="831850" h="120650">
                <a:moveTo>
                  <a:pt x="37083" y="92961"/>
                </a:moveTo>
                <a:lnTo>
                  <a:pt x="28193" y="92961"/>
                </a:lnTo>
                <a:lnTo>
                  <a:pt x="28193" y="62482"/>
                </a:lnTo>
                <a:lnTo>
                  <a:pt x="22097" y="58926"/>
                </a:lnTo>
                <a:lnTo>
                  <a:pt x="15112" y="48385"/>
                </a:lnTo>
                <a:lnTo>
                  <a:pt x="15112" y="29082"/>
                </a:lnTo>
                <a:lnTo>
                  <a:pt x="21208" y="19049"/>
                </a:lnTo>
                <a:lnTo>
                  <a:pt x="31622" y="11937"/>
                </a:lnTo>
                <a:lnTo>
                  <a:pt x="45464" y="8000"/>
                </a:lnTo>
                <a:lnTo>
                  <a:pt x="61085" y="8000"/>
                </a:lnTo>
                <a:lnTo>
                  <a:pt x="74928" y="11937"/>
                </a:lnTo>
                <a:lnTo>
                  <a:pt x="81327" y="16255"/>
                </a:lnTo>
                <a:lnTo>
                  <a:pt x="47115" y="16255"/>
                </a:lnTo>
                <a:lnTo>
                  <a:pt x="36448" y="19176"/>
                </a:lnTo>
                <a:lnTo>
                  <a:pt x="28574" y="24256"/>
                </a:lnTo>
                <a:lnTo>
                  <a:pt x="24002" y="31368"/>
                </a:lnTo>
                <a:lnTo>
                  <a:pt x="24002" y="45464"/>
                </a:lnTo>
                <a:lnTo>
                  <a:pt x="28574" y="52576"/>
                </a:lnTo>
                <a:lnTo>
                  <a:pt x="36448" y="57783"/>
                </a:lnTo>
                <a:lnTo>
                  <a:pt x="47115" y="60577"/>
                </a:lnTo>
                <a:lnTo>
                  <a:pt x="81681" y="60577"/>
                </a:lnTo>
                <a:lnTo>
                  <a:pt x="78484" y="62482"/>
                </a:lnTo>
                <a:lnTo>
                  <a:pt x="78484" y="66419"/>
                </a:lnTo>
                <a:lnTo>
                  <a:pt x="37083" y="66419"/>
                </a:lnTo>
                <a:lnTo>
                  <a:pt x="37083" y="92961"/>
                </a:lnTo>
                <a:close/>
              </a:path>
              <a:path w="831850" h="120650">
                <a:moveTo>
                  <a:pt x="81681" y="60577"/>
                </a:moveTo>
                <a:lnTo>
                  <a:pt x="59434" y="60577"/>
                </a:lnTo>
                <a:lnTo>
                  <a:pt x="70229" y="57783"/>
                </a:lnTo>
                <a:lnTo>
                  <a:pt x="78103" y="52576"/>
                </a:lnTo>
                <a:lnTo>
                  <a:pt x="82674" y="45464"/>
                </a:lnTo>
                <a:lnTo>
                  <a:pt x="82674" y="31368"/>
                </a:lnTo>
                <a:lnTo>
                  <a:pt x="78103" y="24256"/>
                </a:lnTo>
                <a:lnTo>
                  <a:pt x="70229" y="19176"/>
                </a:lnTo>
                <a:lnTo>
                  <a:pt x="59434" y="16255"/>
                </a:lnTo>
                <a:lnTo>
                  <a:pt x="81327" y="16255"/>
                </a:lnTo>
                <a:lnTo>
                  <a:pt x="85468" y="19049"/>
                </a:lnTo>
                <a:lnTo>
                  <a:pt x="91564" y="29082"/>
                </a:lnTo>
                <a:lnTo>
                  <a:pt x="91480" y="48385"/>
                </a:lnTo>
                <a:lnTo>
                  <a:pt x="84452" y="58926"/>
                </a:lnTo>
                <a:lnTo>
                  <a:pt x="81681" y="60577"/>
                </a:lnTo>
                <a:close/>
              </a:path>
              <a:path w="831850" h="120650">
                <a:moveTo>
                  <a:pt x="57656" y="68832"/>
                </a:moveTo>
                <a:lnTo>
                  <a:pt x="48893" y="68832"/>
                </a:lnTo>
                <a:lnTo>
                  <a:pt x="40765" y="67562"/>
                </a:lnTo>
                <a:lnTo>
                  <a:pt x="37083" y="66419"/>
                </a:lnTo>
                <a:lnTo>
                  <a:pt x="69594" y="66419"/>
                </a:lnTo>
                <a:lnTo>
                  <a:pt x="65911" y="67689"/>
                </a:lnTo>
                <a:lnTo>
                  <a:pt x="57656" y="68832"/>
                </a:lnTo>
                <a:close/>
              </a:path>
              <a:path w="831850" h="120650">
                <a:moveTo>
                  <a:pt x="78484" y="92961"/>
                </a:moveTo>
                <a:lnTo>
                  <a:pt x="69594" y="92961"/>
                </a:lnTo>
                <a:lnTo>
                  <a:pt x="69594" y="66419"/>
                </a:lnTo>
                <a:lnTo>
                  <a:pt x="78484" y="66419"/>
                </a:lnTo>
                <a:lnTo>
                  <a:pt x="78484" y="92961"/>
                </a:lnTo>
                <a:close/>
              </a:path>
              <a:path w="831850" h="120650">
                <a:moveTo>
                  <a:pt x="106677" y="100708"/>
                </a:moveTo>
                <a:lnTo>
                  <a:pt x="0" y="100708"/>
                </a:lnTo>
                <a:lnTo>
                  <a:pt x="0" y="92961"/>
                </a:lnTo>
                <a:lnTo>
                  <a:pt x="106677" y="92961"/>
                </a:lnTo>
                <a:lnTo>
                  <a:pt x="106677" y="100708"/>
                </a:lnTo>
                <a:close/>
              </a:path>
              <a:path w="831850" h="120650">
                <a:moveTo>
                  <a:pt x="178430" y="120139"/>
                </a:moveTo>
                <a:lnTo>
                  <a:pt x="164206" y="120139"/>
                </a:lnTo>
                <a:lnTo>
                  <a:pt x="151634" y="117091"/>
                </a:lnTo>
                <a:lnTo>
                  <a:pt x="142236" y="111503"/>
                </a:lnTo>
                <a:lnTo>
                  <a:pt x="136775" y="103375"/>
                </a:lnTo>
                <a:lnTo>
                  <a:pt x="136775" y="88516"/>
                </a:lnTo>
                <a:lnTo>
                  <a:pt x="142236" y="80388"/>
                </a:lnTo>
                <a:lnTo>
                  <a:pt x="151634" y="74801"/>
                </a:lnTo>
                <a:lnTo>
                  <a:pt x="164206" y="71880"/>
                </a:lnTo>
                <a:lnTo>
                  <a:pt x="178430" y="71880"/>
                </a:lnTo>
                <a:lnTo>
                  <a:pt x="191003" y="74928"/>
                </a:lnTo>
                <a:lnTo>
                  <a:pt x="198692" y="79500"/>
                </a:lnTo>
                <a:lnTo>
                  <a:pt x="166238" y="79500"/>
                </a:lnTo>
                <a:lnTo>
                  <a:pt x="156841" y="81531"/>
                </a:lnTo>
                <a:lnTo>
                  <a:pt x="149729" y="85214"/>
                </a:lnTo>
                <a:lnTo>
                  <a:pt x="145411" y="90548"/>
                </a:lnTo>
                <a:lnTo>
                  <a:pt x="145411" y="101470"/>
                </a:lnTo>
                <a:lnTo>
                  <a:pt x="149729" y="106804"/>
                </a:lnTo>
                <a:lnTo>
                  <a:pt x="156841" y="110487"/>
                </a:lnTo>
                <a:lnTo>
                  <a:pt x="166238" y="112519"/>
                </a:lnTo>
                <a:lnTo>
                  <a:pt x="198692" y="112519"/>
                </a:lnTo>
                <a:lnTo>
                  <a:pt x="191003" y="117091"/>
                </a:lnTo>
                <a:lnTo>
                  <a:pt x="178430" y="120139"/>
                </a:lnTo>
                <a:close/>
              </a:path>
              <a:path w="831850" h="120650">
                <a:moveTo>
                  <a:pt x="198692" y="112519"/>
                </a:moveTo>
                <a:lnTo>
                  <a:pt x="176398" y="112519"/>
                </a:lnTo>
                <a:lnTo>
                  <a:pt x="185796" y="110487"/>
                </a:lnTo>
                <a:lnTo>
                  <a:pt x="192908" y="106804"/>
                </a:lnTo>
                <a:lnTo>
                  <a:pt x="197226" y="101470"/>
                </a:lnTo>
                <a:lnTo>
                  <a:pt x="197226" y="90548"/>
                </a:lnTo>
                <a:lnTo>
                  <a:pt x="192908" y="85214"/>
                </a:lnTo>
                <a:lnTo>
                  <a:pt x="185796" y="81531"/>
                </a:lnTo>
                <a:lnTo>
                  <a:pt x="176398" y="79500"/>
                </a:lnTo>
                <a:lnTo>
                  <a:pt x="198692" y="79500"/>
                </a:lnTo>
                <a:lnTo>
                  <a:pt x="200400" y="80515"/>
                </a:lnTo>
                <a:lnTo>
                  <a:pt x="205776" y="88516"/>
                </a:lnTo>
                <a:lnTo>
                  <a:pt x="205861" y="103375"/>
                </a:lnTo>
                <a:lnTo>
                  <a:pt x="200400" y="111503"/>
                </a:lnTo>
                <a:lnTo>
                  <a:pt x="198692" y="112519"/>
                </a:lnTo>
                <a:close/>
              </a:path>
              <a:path w="831850" h="120650">
                <a:moveTo>
                  <a:pt x="152523" y="62101"/>
                </a:moveTo>
                <a:lnTo>
                  <a:pt x="139061" y="62101"/>
                </a:lnTo>
                <a:lnTo>
                  <a:pt x="128647" y="57656"/>
                </a:lnTo>
                <a:lnTo>
                  <a:pt x="121408" y="50671"/>
                </a:lnTo>
                <a:lnTo>
                  <a:pt x="117599" y="41908"/>
                </a:lnTo>
                <a:lnTo>
                  <a:pt x="117599" y="25907"/>
                </a:lnTo>
                <a:lnTo>
                  <a:pt x="121408" y="17144"/>
                </a:lnTo>
                <a:lnTo>
                  <a:pt x="128647" y="10159"/>
                </a:lnTo>
                <a:lnTo>
                  <a:pt x="139061" y="5714"/>
                </a:lnTo>
                <a:lnTo>
                  <a:pt x="152523" y="5714"/>
                </a:lnTo>
                <a:lnTo>
                  <a:pt x="162936" y="10159"/>
                </a:lnTo>
                <a:lnTo>
                  <a:pt x="166622" y="13715"/>
                </a:lnTo>
                <a:lnTo>
                  <a:pt x="141474" y="13715"/>
                </a:lnTo>
                <a:lnTo>
                  <a:pt x="134362" y="16382"/>
                </a:lnTo>
                <a:lnTo>
                  <a:pt x="129155" y="20954"/>
                </a:lnTo>
                <a:lnTo>
                  <a:pt x="126234" y="27304"/>
                </a:lnTo>
                <a:lnTo>
                  <a:pt x="126234" y="40511"/>
                </a:lnTo>
                <a:lnTo>
                  <a:pt x="129155" y="46861"/>
                </a:lnTo>
                <a:lnTo>
                  <a:pt x="134362" y="51433"/>
                </a:lnTo>
                <a:lnTo>
                  <a:pt x="141474" y="54100"/>
                </a:lnTo>
                <a:lnTo>
                  <a:pt x="166622" y="54100"/>
                </a:lnTo>
                <a:lnTo>
                  <a:pt x="162936" y="57656"/>
                </a:lnTo>
                <a:lnTo>
                  <a:pt x="152523" y="62101"/>
                </a:lnTo>
                <a:close/>
              </a:path>
              <a:path w="831850" h="120650">
                <a:moveTo>
                  <a:pt x="166622" y="54100"/>
                </a:moveTo>
                <a:lnTo>
                  <a:pt x="150110" y="54100"/>
                </a:lnTo>
                <a:lnTo>
                  <a:pt x="157222" y="51433"/>
                </a:lnTo>
                <a:lnTo>
                  <a:pt x="162428" y="46861"/>
                </a:lnTo>
                <a:lnTo>
                  <a:pt x="165349" y="40511"/>
                </a:lnTo>
                <a:lnTo>
                  <a:pt x="165349" y="27304"/>
                </a:lnTo>
                <a:lnTo>
                  <a:pt x="162428" y="20954"/>
                </a:lnTo>
                <a:lnTo>
                  <a:pt x="157222" y="16382"/>
                </a:lnTo>
                <a:lnTo>
                  <a:pt x="150110" y="13715"/>
                </a:lnTo>
                <a:lnTo>
                  <a:pt x="166622" y="13715"/>
                </a:lnTo>
                <a:lnTo>
                  <a:pt x="170175" y="17144"/>
                </a:lnTo>
                <a:lnTo>
                  <a:pt x="173985" y="25907"/>
                </a:lnTo>
                <a:lnTo>
                  <a:pt x="173985" y="41908"/>
                </a:lnTo>
                <a:lnTo>
                  <a:pt x="170175" y="50671"/>
                </a:lnTo>
                <a:lnTo>
                  <a:pt x="166622" y="54100"/>
                </a:lnTo>
                <a:close/>
              </a:path>
              <a:path w="831850" h="120650">
                <a:moveTo>
                  <a:pt x="205226" y="69340"/>
                </a:moveTo>
                <a:lnTo>
                  <a:pt x="196464" y="69340"/>
                </a:lnTo>
                <a:lnTo>
                  <a:pt x="196464" y="1015"/>
                </a:lnTo>
                <a:lnTo>
                  <a:pt x="205226" y="1015"/>
                </a:lnTo>
                <a:lnTo>
                  <a:pt x="205226" y="18541"/>
                </a:lnTo>
                <a:lnTo>
                  <a:pt x="223006" y="18541"/>
                </a:lnTo>
                <a:lnTo>
                  <a:pt x="223006" y="26415"/>
                </a:lnTo>
                <a:lnTo>
                  <a:pt x="205226" y="26415"/>
                </a:lnTo>
                <a:lnTo>
                  <a:pt x="205226" y="42035"/>
                </a:lnTo>
                <a:lnTo>
                  <a:pt x="223006" y="42035"/>
                </a:lnTo>
                <a:lnTo>
                  <a:pt x="223006" y="49909"/>
                </a:lnTo>
                <a:lnTo>
                  <a:pt x="205226" y="49909"/>
                </a:lnTo>
                <a:lnTo>
                  <a:pt x="205226" y="69340"/>
                </a:lnTo>
                <a:close/>
              </a:path>
              <a:path w="831850" h="120650">
                <a:moveTo>
                  <a:pt x="322063" y="67816"/>
                </a:moveTo>
                <a:lnTo>
                  <a:pt x="246881" y="67816"/>
                </a:lnTo>
                <a:lnTo>
                  <a:pt x="246881" y="9905"/>
                </a:lnTo>
                <a:lnTo>
                  <a:pt x="255644" y="9905"/>
                </a:lnTo>
                <a:lnTo>
                  <a:pt x="255644" y="30733"/>
                </a:lnTo>
                <a:lnTo>
                  <a:pt x="322063" y="30733"/>
                </a:lnTo>
                <a:lnTo>
                  <a:pt x="322063" y="38480"/>
                </a:lnTo>
                <a:lnTo>
                  <a:pt x="255644" y="38480"/>
                </a:lnTo>
                <a:lnTo>
                  <a:pt x="255644" y="60323"/>
                </a:lnTo>
                <a:lnTo>
                  <a:pt x="322063" y="60323"/>
                </a:lnTo>
                <a:lnTo>
                  <a:pt x="322063" y="67816"/>
                </a:lnTo>
                <a:close/>
              </a:path>
              <a:path w="831850" h="120650">
                <a:moveTo>
                  <a:pt x="322063" y="30733"/>
                </a:moveTo>
                <a:lnTo>
                  <a:pt x="313301" y="30733"/>
                </a:lnTo>
                <a:lnTo>
                  <a:pt x="313301" y="9905"/>
                </a:lnTo>
                <a:lnTo>
                  <a:pt x="322063" y="9905"/>
                </a:lnTo>
                <a:lnTo>
                  <a:pt x="322063" y="30733"/>
                </a:lnTo>
                <a:close/>
              </a:path>
              <a:path w="831850" h="120650">
                <a:moveTo>
                  <a:pt x="322063" y="60323"/>
                </a:moveTo>
                <a:lnTo>
                  <a:pt x="313301" y="60323"/>
                </a:lnTo>
                <a:lnTo>
                  <a:pt x="313301" y="38480"/>
                </a:lnTo>
                <a:lnTo>
                  <a:pt x="322063" y="38480"/>
                </a:lnTo>
                <a:lnTo>
                  <a:pt x="322063" y="60323"/>
                </a:lnTo>
                <a:close/>
              </a:path>
              <a:path w="831850" h="120650">
                <a:moveTo>
                  <a:pt x="288917" y="92961"/>
                </a:moveTo>
                <a:lnTo>
                  <a:pt x="280028" y="92961"/>
                </a:lnTo>
                <a:lnTo>
                  <a:pt x="280028" y="67816"/>
                </a:lnTo>
                <a:lnTo>
                  <a:pt x="288917" y="67816"/>
                </a:lnTo>
                <a:lnTo>
                  <a:pt x="288917" y="92961"/>
                </a:lnTo>
                <a:close/>
              </a:path>
              <a:path w="831850" h="120650">
                <a:moveTo>
                  <a:pt x="337811" y="100708"/>
                </a:moveTo>
                <a:lnTo>
                  <a:pt x="231134" y="100708"/>
                </a:lnTo>
                <a:lnTo>
                  <a:pt x="231134" y="92961"/>
                </a:lnTo>
                <a:lnTo>
                  <a:pt x="337811" y="92961"/>
                </a:lnTo>
                <a:lnTo>
                  <a:pt x="337811" y="100708"/>
                </a:lnTo>
                <a:close/>
              </a:path>
              <a:path w="831850" h="120650">
                <a:moveTo>
                  <a:pt x="404484" y="92961"/>
                </a:moveTo>
                <a:lnTo>
                  <a:pt x="395595" y="92961"/>
                </a:lnTo>
                <a:lnTo>
                  <a:pt x="395595" y="74801"/>
                </a:lnTo>
                <a:lnTo>
                  <a:pt x="389118" y="74420"/>
                </a:lnTo>
                <a:lnTo>
                  <a:pt x="377942" y="71372"/>
                </a:lnTo>
                <a:lnTo>
                  <a:pt x="369687" y="66038"/>
                </a:lnTo>
                <a:lnTo>
                  <a:pt x="364988" y="58799"/>
                </a:lnTo>
                <a:lnTo>
                  <a:pt x="364988" y="44702"/>
                </a:lnTo>
                <a:lnTo>
                  <a:pt x="370576" y="36956"/>
                </a:lnTo>
                <a:lnTo>
                  <a:pt x="380101" y="31749"/>
                </a:lnTo>
                <a:lnTo>
                  <a:pt x="392801" y="28955"/>
                </a:lnTo>
                <a:lnTo>
                  <a:pt x="407278" y="28955"/>
                </a:lnTo>
                <a:lnTo>
                  <a:pt x="419978" y="31749"/>
                </a:lnTo>
                <a:lnTo>
                  <a:pt x="428574" y="36448"/>
                </a:lnTo>
                <a:lnTo>
                  <a:pt x="394325" y="36448"/>
                </a:lnTo>
                <a:lnTo>
                  <a:pt x="384673" y="38480"/>
                </a:lnTo>
                <a:lnTo>
                  <a:pt x="377434" y="42035"/>
                </a:lnTo>
                <a:lnTo>
                  <a:pt x="373370" y="47242"/>
                </a:lnTo>
                <a:lnTo>
                  <a:pt x="373370" y="56640"/>
                </a:lnTo>
                <a:lnTo>
                  <a:pt x="377434" y="61847"/>
                </a:lnTo>
                <a:lnTo>
                  <a:pt x="384673" y="65403"/>
                </a:lnTo>
                <a:lnTo>
                  <a:pt x="394325" y="67435"/>
                </a:lnTo>
                <a:lnTo>
                  <a:pt x="428230" y="67435"/>
                </a:lnTo>
                <a:lnTo>
                  <a:pt x="422137" y="71372"/>
                </a:lnTo>
                <a:lnTo>
                  <a:pt x="410961" y="74420"/>
                </a:lnTo>
                <a:lnTo>
                  <a:pt x="404484" y="74801"/>
                </a:lnTo>
                <a:lnTo>
                  <a:pt x="404484" y="92961"/>
                </a:lnTo>
                <a:close/>
              </a:path>
              <a:path w="831850" h="120650">
                <a:moveTo>
                  <a:pt x="428230" y="67435"/>
                </a:moveTo>
                <a:lnTo>
                  <a:pt x="405754" y="67435"/>
                </a:lnTo>
                <a:lnTo>
                  <a:pt x="415406" y="65403"/>
                </a:lnTo>
                <a:lnTo>
                  <a:pt x="422645" y="61847"/>
                </a:lnTo>
                <a:lnTo>
                  <a:pt x="426709" y="56640"/>
                </a:lnTo>
                <a:lnTo>
                  <a:pt x="426709" y="47242"/>
                </a:lnTo>
                <a:lnTo>
                  <a:pt x="422645" y="42035"/>
                </a:lnTo>
                <a:lnTo>
                  <a:pt x="415406" y="38480"/>
                </a:lnTo>
                <a:lnTo>
                  <a:pt x="405754" y="36448"/>
                </a:lnTo>
                <a:lnTo>
                  <a:pt x="428574" y="36448"/>
                </a:lnTo>
                <a:lnTo>
                  <a:pt x="429503" y="36956"/>
                </a:lnTo>
                <a:lnTo>
                  <a:pt x="435091" y="44702"/>
                </a:lnTo>
                <a:lnTo>
                  <a:pt x="435091" y="58799"/>
                </a:lnTo>
                <a:lnTo>
                  <a:pt x="430392" y="66038"/>
                </a:lnTo>
                <a:lnTo>
                  <a:pt x="428230" y="67435"/>
                </a:lnTo>
                <a:close/>
              </a:path>
              <a:path w="831850" h="120650">
                <a:moveTo>
                  <a:pt x="453378" y="100708"/>
                </a:moveTo>
                <a:lnTo>
                  <a:pt x="346701" y="100708"/>
                </a:lnTo>
                <a:lnTo>
                  <a:pt x="346701" y="92961"/>
                </a:lnTo>
                <a:lnTo>
                  <a:pt x="453378" y="92961"/>
                </a:lnTo>
                <a:lnTo>
                  <a:pt x="453378" y="100708"/>
                </a:lnTo>
                <a:close/>
              </a:path>
              <a:path w="831850" h="120650">
                <a:moveTo>
                  <a:pt x="404611" y="14223"/>
                </a:moveTo>
                <a:lnTo>
                  <a:pt x="395595" y="14223"/>
                </a:lnTo>
                <a:lnTo>
                  <a:pt x="395595" y="0"/>
                </a:lnTo>
                <a:lnTo>
                  <a:pt x="404611" y="0"/>
                </a:lnTo>
                <a:lnTo>
                  <a:pt x="404611" y="14223"/>
                </a:lnTo>
                <a:close/>
              </a:path>
              <a:path w="831850" h="120650">
                <a:moveTo>
                  <a:pt x="443091" y="21843"/>
                </a:moveTo>
                <a:lnTo>
                  <a:pt x="356988" y="21843"/>
                </a:lnTo>
                <a:lnTo>
                  <a:pt x="356988" y="14223"/>
                </a:lnTo>
                <a:lnTo>
                  <a:pt x="443091" y="14223"/>
                </a:lnTo>
                <a:lnTo>
                  <a:pt x="443091" y="21843"/>
                </a:lnTo>
                <a:close/>
              </a:path>
              <a:path w="831850" h="120650">
                <a:moveTo>
                  <a:pt x="552182" y="117091"/>
                </a:moveTo>
                <a:lnTo>
                  <a:pt x="543165" y="117091"/>
                </a:lnTo>
                <a:lnTo>
                  <a:pt x="543165" y="1015"/>
                </a:lnTo>
                <a:lnTo>
                  <a:pt x="552182" y="1015"/>
                </a:lnTo>
                <a:lnTo>
                  <a:pt x="552182" y="44321"/>
                </a:lnTo>
                <a:lnTo>
                  <a:pt x="571612" y="44321"/>
                </a:lnTo>
                <a:lnTo>
                  <a:pt x="571612" y="52322"/>
                </a:lnTo>
                <a:lnTo>
                  <a:pt x="552182" y="52322"/>
                </a:lnTo>
                <a:lnTo>
                  <a:pt x="552182" y="117091"/>
                </a:lnTo>
                <a:close/>
              </a:path>
              <a:path w="831850" h="120650">
                <a:moveTo>
                  <a:pt x="467221" y="88008"/>
                </a:moveTo>
                <a:lnTo>
                  <a:pt x="461252" y="81785"/>
                </a:lnTo>
                <a:lnTo>
                  <a:pt x="467602" y="76198"/>
                </a:lnTo>
                <a:lnTo>
                  <a:pt x="478143" y="66038"/>
                </a:lnTo>
                <a:lnTo>
                  <a:pt x="482587" y="60958"/>
                </a:lnTo>
                <a:lnTo>
                  <a:pt x="485635" y="57529"/>
                </a:lnTo>
                <a:lnTo>
                  <a:pt x="489191" y="51941"/>
                </a:lnTo>
                <a:lnTo>
                  <a:pt x="491223" y="46480"/>
                </a:lnTo>
                <a:lnTo>
                  <a:pt x="491858" y="40638"/>
                </a:lnTo>
                <a:lnTo>
                  <a:pt x="491858" y="9524"/>
                </a:lnTo>
                <a:lnTo>
                  <a:pt x="501129" y="9524"/>
                </a:lnTo>
                <a:lnTo>
                  <a:pt x="503161" y="50290"/>
                </a:lnTo>
                <a:lnTo>
                  <a:pt x="507203" y="56259"/>
                </a:lnTo>
                <a:lnTo>
                  <a:pt x="496557" y="56259"/>
                </a:lnTo>
                <a:lnTo>
                  <a:pt x="470015" y="85595"/>
                </a:lnTo>
                <a:lnTo>
                  <a:pt x="467221" y="88008"/>
                </a:lnTo>
                <a:close/>
              </a:path>
              <a:path w="831850" h="120650">
                <a:moveTo>
                  <a:pt x="525004" y="86230"/>
                </a:moveTo>
                <a:lnTo>
                  <a:pt x="518909" y="80515"/>
                </a:lnTo>
                <a:lnTo>
                  <a:pt x="508622" y="70229"/>
                </a:lnTo>
                <a:lnTo>
                  <a:pt x="504690" y="66038"/>
                </a:lnTo>
                <a:lnTo>
                  <a:pt x="501891" y="63117"/>
                </a:lnTo>
                <a:lnTo>
                  <a:pt x="497192" y="57529"/>
                </a:lnTo>
                <a:lnTo>
                  <a:pt x="496684" y="56259"/>
                </a:lnTo>
                <a:lnTo>
                  <a:pt x="507203" y="56259"/>
                </a:lnTo>
                <a:lnTo>
                  <a:pt x="512559" y="62482"/>
                </a:lnTo>
                <a:lnTo>
                  <a:pt x="523607" y="73658"/>
                </a:lnTo>
                <a:lnTo>
                  <a:pt x="530846" y="80134"/>
                </a:lnTo>
                <a:lnTo>
                  <a:pt x="525004" y="86230"/>
                </a:lnTo>
                <a:close/>
              </a:path>
              <a:path w="831850" h="120650">
                <a:moveTo>
                  <a:pt x="700514" y="67816"/>
                </a:moveTo>
                <a:lnTo>
                  <a:pt x="625332" y="67816"/>
                </a:lnTo>
                <a:lnTo>
                  <a:pt x="625332" y="9905"/>
                </a:lnTo>
                <a:lnTo>
                  <a:pt x="634095" y="9905"/>
                </a:lnTo>
                <a:lnTo>
                  <a:pt x="634095" y="30733"/>
                </a:lnTo>
                <a:lnTo>
                  <a:pt x="700514" y="30733"/>
                </a:lnTo>
                <a:lnTo>
                  <a:pt x="700514" y="38480"/>
                </a:lnTo>
                <a:lnTo>
                  <a:pt x="634095" y="38480"/>
                </a:lnTo>
                <a:lnTo>
                  <a:pt x="634095" y="60323"/>
                </a:lnTo>
                <a:lnTo>
                  <a:pt x="700514" y="60323"/>
                </a:lnTo>
                <a:lnTo>
                  <a:pt x="700514" y="67816"/>
                </a:lnTo>
                <a:close/>
              </a:path>
              <a:path w="831850" h="120650">
                <a:moveTo>
                  <a:pt x="700514" y="30733"/>
                </a:moveTo>
                <a:lnTo>
                  <a:pt x="691751" y="30733"/>
                </a:lnTo>
                <a:lnTo>
                  <a:pt x="691751" y="9905"/>
                </a:lnTo>
                <a:lnTo>
                  <a:pt x="700514" y="9905"/>
                </a:lnTo>
                <a:lnTo>
                  <a:pt x="700514" y="30733"/>
                </a:lnTo>
                <a:close/>
              </a:path>
              <a:path w="831850" h="120650">
                <a:moveTo>
                  <a:pt x="700514" y="60323"/>
                </a:moveTo>
                <a:lnTo>
                  <a:pt x="691751" y="60323"/>
                </a:lnTo>
                <a:lnTo>
                  <a:pt x="691751" y="38480"/>
                </a:lnTo>
                <a:lnTo>
                  <a:pt x="700514" y="38480"/>
                </a:lnTo>
                <a:lnTo>
                  <a:pt x="700514" y="60323"/>
                </a:lnTo>
                <a:close/>
              </a:path>
              <a:path w="831850" h="120650">
                <a:moveTo>
                  <a:pt x="667368" y="92961"/>
                </a:moveTo>
                <a:lnTo>
                  <a:pt x="658478" y="92961"/>
                </a:lnTo>
                <a:lnTo>
                  <a:pt x="658478" y="67816"/>
                </a:lnTo>
                <a:lnTo>
                  <a:pt x="667368" y="67816"/>
                </a:lnTo>
                <a:lnTo>
                  <a:pt x="667368" y="92961"/>
                </a:lnTo>
                <a:close/>
              </a:path>
              <a:path w="831850" h="120650">
                <a:moveTo>
                  <a:pt x="716262" y="100708"/>
                </a:moveTo>
                <a:lnTo>
                  <a:pt x="609584" y="100708"/>
                </a:lnTo>
                <a:lnTo>
                  <a:pt x="609584" y="92961"/>
                </a:lnTo>
                <a:lnTo>
                  <a:pt x="716262" y="92961"/>
                </a:lnTo>
                <a:lnTo>
                  <a:pt x="716262" y="100708"/>
                </a:lnTo>
                <a:close/>
              </a:path>
              <a:path w="831850" h="120650">
                <a:moveTo>
                  <a:pt x="818494" y="19176"/>
                </a:moveTo>
                <a:lnTo>
                  <a:pt x="738486" y="19176"/>
                </a:lnTo>
                <a:lnTo>
                  <a:pt x="738486" y="11429"/>
                </a:lnTo>
                <a:lnTo>
                  <a:pt x="818494" y="11429"/>
                </a:lnTo>
                <a:lnTo>
                  <a:pt x="818494" y="19176"/>
                </a:lnTo>
                <a:close/>
              </a:path>
              <a:path w="831850" h="120650">
                <a:moveTo>
                  <a:pt x="737343" y="69721"/>
                </a:moveTo>
                <a:lnTo>
                  <a:pt x="732644" y="62736"/>
                </a:lnTo>
                <a:lnTo>
                  <a:pt x="740645" y="58672"/>
                </a:lnTo>
                <a:lnTo>
                  <a:pt x="754869" y="50671"/>
                </a:lnTo>
                <a:lnTo>
                  <a:pt x="763885" y="44702"/>
                </a:lnTo>
                <a:lnTo>
                  <a:pt x="769600" y="40130"/>
                </a:lnTo>
                <a:lnTo>
                  <a:pt x="772775" y="35051"/>
                </a:lnTo>
                <a:lnTo>
                  <a:pt x="773918" y="28574"/>
                </a:lnTo>
                <a:lnTo>
                  <a:pt x="773918" y="19176"/>
                </a:lnTo>
                <a:lnTo>
                  <a:pt x="783062" y="19176"/>
                </a:lnTo>
                <a:lnTo>
                  <a:pt x="783062" y="28574"/>
                </a:lnTo>
                <a:lnTo>
                  <a:pt x="784205" y="35051"/>
                </a:lnTo>
                <a:lnTo>
                  <a:pt x="787380" y="40130"/>
                </a:lnTo>
                <a:lnTo>
                  <a:pt x="790396" y="42543"/>
                </a:lnTo>
                <a:lnTo>
                  <a:pt x="778490" y="42543"/>
                </a:lnTo>
                <a:lnTo>
                  <a:pt x="777728" y="44321"/>
                </a:lnTo>
                <a:lnTo>
                  <a:pt x="770997" y="49782"/>
                </a:lnTo>
                <a:lnTo>
                  <a:pt x="758679" y="57783"/>
                </a:lnTo>
                <a:lnTo>
                  <a:pt x="744201" y="66165"/>
                </a:lnTo>
                <a:lnTo>
                  <a:pt x="737343" y="69721"/>
                </a:lnTo>
                <a:close/>
              </a:path>
              <a:path w="831850" h="120650">
                <a:moveTo>
                  <a:pt x="819510" y="69340"/>
                </a:moveTo>
                <a:lnTo>
                  <a:pt x="786110" y="49655"/>
                </a:lnTo>
                <a:lnTo>
                  <a:pt x="778617" y="42543"/>
                </a:lnTo>
                <a:lnTo>
                  <a:pt x="790396" y="42543"/>
                </a:lnTo>
                <a:lnTo>
                  <a:pt x="793095" y="44702"/>
                </a:lnTo>
                <a:lnTo>
                  <a:pt x="802111" y="50671"/>
                </a:lnTo>
                <a:lnTo>
                  <a:pt x="816081" y="58545"/>
                </a:lnTo>
                <a:lnTo>
                  <a:pt x="824082" y="62609"/>
                </a:lnTo>
                <a:lnTo>
                  <a:pt x="819510" y="69340"/>
                </a:lnTo>
                <a:close/>
              </a:path>
              <a:path w="831850" h="120650">
                <a:moveTo>
                  <a:pt x="783062" y="92961"/>
                </a:moveTo>
                <a:lnTo>
                  <a:pt x="773918" y="92961"/>
                </a:lnTo>
                <a:lnTo>
                  <a:pt x="773918" y="66292"/>
                </a:lnTo>
                <a:lnTo>
                  <a:pt x="783062" y="66292"/>
                </a:lnTo>
                <a:lnTo>
                  <a:pt x="783062" y="92961"/>
                </a:lnTo>
                <a:close/>
              </a:path>
              <a:path w="831850" h="120650">
                <a:moveTo>
                  <a:pt x="831829" y="100708"/>
                </a:moveTo>
                <a:lnTo>
                  <a:pt x="725151" y="100708"/>
                </a:lnTo>
                <a:lnTo>
                  <a:pt x="725151" y="92961"/>
                </a:lnTo>
                <a:lnTo>
                  <a:pt x="831829" y="92961"/>
                </a:lnTo>
                <a:lnTo>
                  <a:pt x="831829" y="10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336519" y="5375930"/>
            <a:ext cx="828780" cy="37311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902424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242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5005" y="274791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19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A9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5005" y="3693705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2424" y="2747908"/>
            <a:ext cx="7620" cy="953135"/>
          </a:xfrm>
          <a:custGeom>
            <a:avLst/>
            <a:gdLst/>
            <a:ahLst/>
            <a:cxnLst/>
            <a:rect l="l" t="t" r="r" b="b"/>
            <a:pathLst>
              <a:path w="7619" h="953135">
                <a:moveTo>
                  <a:pt x="7143" y="952940"/>
                </a:moveTo>
                <a:lnTo>
                  <a:pt x="0" y="952940"/>
                </a:lnTo>
                <a:lnTo>
                  <a:pt x="0" y="0"/>
                </a:lnTo>
                <a:lnTo>
                  <a:pt x="7143" y="0"/>
                </a:lnTo>
                <a:lnTo>
                  <a:pt x="7143" y="95294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007" y="3693705"/>
            <a:ext cx="635000" cy="7620"/>
          </a:xfrm>
          <a:custGeom>
            <a:avLst/>
            <a:gdLst/>
            <a:ahLst/>
            <a:cxnLst/>
            <a:rect l="l" t="t" r="r" b="b"/>
            <a:pathLst>
              <a:path w="635000" h="7620">
                <a:moveTo>
                  <a:pt x="634561" y="7143"/>
                </a:moveTo>
                <a:lnTo>
                  <a:pt x="0" y="7143"/>
                </a:lnTo>
                <a:lnTo>
                  <a:pt x="0" y="0"/>
                </a:lnTo>
                <a:lnTo>
                  <a:pt x="634561" y="0"/>
                </a:lnTo>
                <a:lnTo>
                  <a:pt x="634561" y="7143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2423" y="3693705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20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5005" y="5939726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object 8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04141" y="1889370"/>
            <a:ext cx="4360779" cy="259735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543118" y="1485313"/>
            <a:ext cx="1741154" cy="1160044"/>
          </a:xfrm>
          <a:prstGeom prst="rect">
            <a:avLst/>
          </a:prstGeom>
        </p:spPr>
      </p:pic>
      <p:sp>
        <p:nvSpPr>
          <p:cNvPr id="87" name="object 87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8578" y="6087250"/>
            <a:ext cx="7005955" cy="3871595"/>
          </a:xfrm>
          <a:custGeom>
            <a:avLst/>
            <a:gdLst/>
            <a:ahLst/>
            <a:cxnLst/>
            <a:rect l="l" t="t" r="r" b="b"/>
            <a:pathLst>
              <a:path w="7005955" h="3871595">
                <a:moveTo>
                  <a:pt x="7005519" y="3871456"/>
                </a:moveTo>
                <a:lnTo>
                  <a:pt x="0" y="3871456"/>
                </a:lnTo>
                <a:lnTo>
                  <a:pt x="0" y="0"/>
                </a:lnTo>
                <a:lnTo>
                  <a:pt x="7005519" y="0"/>
                </a:lnTo>
                <a:lnTo>
                  <a:pt x="7005519" y="3871456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99855" y="6333882"/>
            <a:ext cx="2074301" cy="16014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278564" y="7146047"/>
            <a:ext cx="1144905" cy="119380"/>
          </a:xfrm>
          <a:custGeom>
            <a:avLst/>
            <a:gdLst/>
            <a:ahLst/>
            <a:cxnLst/>
            <a:rect l="l" t="t" r="r" b="b"/>
            <a:pathLst>
              <a:path w="1144905" h="119379">
                <a:moveTo>
                  <a:pt x="13339" y="66673"/>
                </a:moveTo>
                <a:lnTo>
                  <a:pt x="0" y="66673"/>
                </a:lnTo>
                <a:lnTo>
                  <a:pt x="0" y="53973"/>
                </a:lnTo>
                <a:lnTo>
                  <a:pt x="13339" y="53973"/>
                </a:lnTo>
                <a:lnTo>
                  <a:pt x="13339" y="66673"/>
                </a:lnTo>
                <a:close/>
              </a:path>
              <a:path w="1144905" h="119379">
                <a:moveTo>
                  <a:pt x="139077" y="119123"/>
                </a:moveTo>
                <a:lnTo>
                  <a:pt x="124284" y="119123"/>
                </a:lnTo>
                <a:lnTo>
                  <a:pt x="111208" y="116075"/>
                </a:lnTo>
                <a:lnTo>
                  <a:pt x="101435" y="110487"/>
                </a:lnTo>
                <a:lnTo>
                  <a:pt x="95755" y="102359"/>
                </a:lnTo>
                <a:lnTo>
                  <a:pt x="95755" y="87501"/>
                </a:lnTo>
                <a:lnTo>
                  <a:pt x="101435" y="79373"/>
                </a:lnTo>
                <a:lnTo>
                  <a:pt x="111208" y="73785"/>
                </a:lnTo>
                <a:lnTo>
                  <a:pt x="124284" y="70864"/>
                </a:lnTo>
                <a:lnTo>
                  <a:pt x="139077" y="70864"/>
                </a:lnTo>
                <a:lnTo>
                  <a:pt x="152152" y="73912"/>
                </a:lnTo>
                <a:lnTo>
                  <a:pt x="160149" y="78484"/>
                </a:lnTo>
                <a:lnTo>
                  <a:pt x="126397" y="78484"/>
                </a:lnTo>
                <a:lnTo>
                  <a:pt x="116624" y="80516"/>
                </a:lnTo>
                <a:lnTo>
                  <a:pt x="109227" y="84199"/>
                </a:lnTo>
                <a:lnTo>
                  <a:pt x="104737" y="89533"/>
                </a:lnTo>
                <a:lnTo>
                  <a:pt x="104737" y="100454"/>
                </a:lnTo>
                <a:lnTo>
                  <a:pt x="109227" y="105788"/>
                </a:lnTo>
                <a:lnTo>
                  <a:pt x="116624" y="109471"/>
                </a:lnTo>
                <a:lnTo>
                  <a:pt x="126397" y="111503"/>
                </a:lnTo>
                <a:lnTo>
                  <a:pt x="160149" y="111503"/>
                </a:lnTo>
                <a:lnTo>
                  <a:pt x="152152" y="116075"/>
                </a:lnTo>
                <a:lnTo>
                  <a:pt x="139077" y="119123"/>
                </a:lnTo>
                <a:close/>
              </a:path>
              <a:path w="1144905" h="119379">
                <a:moveTo>
                  <a:pt x="160149" y="111503"/>
                </a:moveTo>
                <a:lnTo>
                  <a:pt x="136963" y="111503"/>
                </a:lnTo>
                <a:lnTo>
                  <a:pt x="146737" y="109471"/>
                </a:lnTo>
                <a:lnTo>
                  <a:pt x="154133" y="105788"/>
                </a:lnTo>
                <a:lnTo>
                  <a:pt x="158624" y="100454"/>
                </a:lnTo>
                <a:lnTo>
                  <a:pt x="158624" y="89533"/>
                </a:lnTo>
                <a:lnTo>
                  <a:pt x="154133" y="84199"/>
                </a:lnTo>
                <a:lnTo>
                  <a:pt x="146737" y="80516"/>
                </a:lnTo>
                <a:lnTo>
                  <a:pt x="136963" y="78484"/>
                </a:lnTo>
                <a:lnTo>
                  <a:pt x="160149" y="78484"/>
                </a:lnTo>
                <a:lnTo>
                  <a:pt x="161926" y="79500"/>
                </a:lnTo>
                <a:lnTo>
                  <a:pt x="167517" y="87501"/>
                </a:lnTo>
                <a:lnTo>
                  <a:pt x="167605" y="102359"/>
                </a:lnTo>
                <a:lnTo>
                  <a:pt x="161926" y="110487"/>
                </a:lnTo>
                <a:lnTo>
                  <a:pt x="160149" y="111503"/>
                </a:lnTo>
                <a:close/>
              </a:path>
              <a:path w="1144905" h="119379">
                <a:moveTo>
                  <a:pt x="139737" y="15112"/>
                </a:moveTo>
                <a:lnTo>
                  <a:pt x="77133" y="15112"/>
                </a:lnTo>
                <a:lnTo>
                  <a:pt x="77133" y="7365"/>
                </a:lnTo>
                <a:lnTo>
                  <a:pt x="139737" y="7365"/>
                </a:lnTo>
                <a:lnTo>
                  <a:pt x="139737" y="15112"/>
                </a:lnTo>
                <a:close/>
              </a:path>
              <a:path w="1144905" h="119379">
                <a:moveTo>
                  <a:pt x="79378" y="66165"/>
                </a:moveTo>
                <a:lnTo>
                  <a:pt x="73699" y="59815"/>
                </a:lnTo>
                <a:lnTo>
                  <a:pt x="79642" y="55751"/>
                </a:lnTo>
                <a:lnTo>
                  <a:pt x="91529" y="46734"/>
                </a:lnTo>
                <a:lnTo>
                  <a:pt x="104340" y="27304"/>
                </a:lnTo>
                <a:lnTo>
                  <a:pt x="104340" y="15112"/>
                </a:lnTo>
                <a:lnTo>
                  <a:pt x="113718" y="15112"/>
                </a:lnTo>
                <a:lnTo>
                  <a:pt x="120812" y="40385"/>
                </a:lnTo>
                <a:lnTo>
                  <a:pt x="109359" y="40385"/>
                </a:lnTo>
                <a:lnTo>
                  <a:pt x="108963" y="41782"/>
                </a:lnTo>
                <a:lnTo>
                  <a:pt x="103284" y="47623"/>
                </a:lnTo>
                <a:lnTo>
                  <a:pt x="99057" y="51179"/>
                </a:lnTo>
                <a:lnTo>
                  <a:pt x="97340" y="52703"/>
                </a:lnTo>
                <a:lnTo>
                  <a:pt x="92453" y="56513"/>
                </a:lnTo>
                <a:lnTo>
                  <a:pt x="81623" y="64641"/>
                </a:lnTo>
                <a:lnTo>
                  <a:pt x="79378" y="66165"/>
                </a:lnTo>
                <a:close/>
              </a:path>
              <a:path w="1144905" h="119379">
                <a:moveTo>
                  <a:pt x="136963" y="62355"/>
                </a:moveTo>
                <a:lnTo>
                  <a:pt x="109491" y="40385"/>
                </a:lnTo>
                <a:lnTo>
                  <a:pt x="120812" y="40385"/>
                </a:lnTo>
                <a:lnTo>
                  <a:pt x="123227" y="42417"/>
                </a:lnTo>
                <a:lnTo>
                  <a:pt x="126397" y="44957"/>
                </a:lnTo>
                <a:lnTo>
                  <a:pt x="136699" y="52322"/>
                </a:lnTo>
                <a:lnTo>
                  <a:pt x="142379" y="56005"/>
                </a:lnTo>
                <a:lnTo>
                  <a:pt x="136963" y="62355"/>
                </a:lnTo>
                <a:close/>
              </a:path>
              <a:path w="1144905" h="119379">
                <a:moveTo>
                  <a:pt x="166945" y="68324"/>
                </a:moveTo>
                <a:lnTo>
                  <a:pt x="157700" y="68324"/>
                </a:lnTo>
                <a:lnTo>
                  <a:pt x="157700" y="0"/>
                </a:lnTo>
                <a:lnTo>
                  <a:pt x="166945" y="0"/>
                </a:lnTo>
                <a:lnTo>
                  <a:pt x="166945" y="29336"/>
                </a:lnTo>
                <a:lnTo>
                  <a:pt x="185436" y="29336"/>
                </a:lnTo>
                <a:lnTo>
                  <a:pt x="185436" y="37210"/>
                </a:lnTo>
                <a:lnTo>
                  <a:pt x="166945" y="37210"/>
                </a:lnTo>
                <a:lnTo>
                  <a:pt x="166945" y="68324"/>
                </a:lnTo>
                <a:close/>
              </a:path>
              <a:path w="1144905" h="119379">
                <a:moveTo>
                  <a:pt x="234965" y="86993"/>
                </a:moveTo>
                <a:lnTo>
                  <a:pt x="208549" y="86993"/>
                </a:lnTo>
                <a:lnTo>
                  <a:pt x="202276" y="78293"/>
                </a:lnTo>
                <a:lnTo>
                  <a:pt x="198649" y="73008"/>
                </a:lnTo>
                <a:lnTo>
                  <a:pt x="196786" y="68634"/>
                </a:lnTo>
                <a:lnTo>
                  <a:pt x="196100" y="62818"/>
                </a:lnTo>
                <a:lnTo>
                  <a:pt x="196002" y="35686"/>
                </a:lnTo>
                <a:lnTo>
                  <a:pt x="198643" y="23367"/>
                </a:lnTo>
                <a:lnTo>
                  <a:pt x="204851" y="14350"/>
                </a:lnTo>
                <a:lnTo>
                  <a:pt x="214625" y="9270"/>
                </a:lnTo>
                <a:lnTo>
                  <a:pt x="234965" y="9270"/>
                </a:lnTo>
                <a:lnTo>
                  <a:pt x="240918" y="17525"/>
                </a:lnTo>
                <a:lnTo>
                  <a:pt x="217002" y="17525"/>
                </a:lnTo>
                <a:lnTo>
                  <a:pt x="210530" y="21335"/>
                </a:lnTo>
                <a:lnTo>
                  <a:pt x="206700" y="28447"/>
                </a:lnTo>
                <a:lnTo>
                  <a:pt x="204983" y="38226"/>
                </a:lnTo>
                <a:lnTo>
                  <a:pt x="204983" y="65276"/>
                </a:lnTo>
                <a:lnTo>
                  <a:pt x="212908" y="78738"/>
                </a:lnTo>
                <a:lnTo>
                  <a:pt x="240918" y="78738"/>
                </a:lnTo>
                <a:lnTo>
                  <a:pt x="234965" y="86993"/>
                </a:lnTo>
                <a:close/>
              </a:path>
              <a:path w="1144905" h="119379">
                <a:moveTo>
                  <a:pt x="240918" y="78738"/>
                </a:moveTo>
                <a:lnTo>
                  <a:pt x="230606" y="78738"/>
                </a:lnTo>
                <a:lnTo>
                  <a:pt x="238531" y="65276"/>
                </a:lnTo>
                <a:lnTo>
                  <a:pt x="238531" y="30987"/>
                </a:lnTo>
                <a:lnTo>
                  <a:pt x="230606" y="17525"/>
                </a:lnTo>
                <a:lnTo>
                  <a:pt x="240918" y="17525"/>
                </a:lnTo>
                <a:lnTo>
                  <a:pt x="244865" y="23255"/>
                </a:lnTo>
                <a:lnTo>
                  <a:pt x="246728" y="27629"/>
                </a:lnTo>
                <a:lnTo>
                  <a:pt x="247414" y="33444"/>
                </a:lnTo>
                <a:lnTo>
                  <a:pt x="247414" y="62818"/>
                </a:lnTo>
                <a:lnTo>
                  <a:pt x="246728" y="68634"/>
                </a:lnTo>
                <a:lnTo>
                  <a:pt x="244865" y="73008"/>
                </a:lnTo>
                <a:lnTo>
                  <a:pt x="240918" y="78738"/>
                </a:lnTo>
                <a:close/>
              </a:path>
              <a:path w="1144905" h="119379">
                <a:moveTo>
                  <a:pt x="296248" y="43433"/>
                </a:moveTo>
                <a:lnTo>
                  <a:pt x="287003" y="43433"/>
                </a:lnTo>
                <a:lnTo>
                  <a:pt x="287003" y="0"/>
                </a:lnTo>
                <a:lnTo>
                  <a:pt x="296248" y="0"/>
                </a:lnTo>
                <a:lnTo>
                  <a:pt x="296248" y="43433"/>
                </a:lnTo>
                <a:close/>
              </a:path>
              <a:path w="1144905" h="119379">
                <a:moveTo>
                  <a:pt x="270097" y="110360"/>
                </a:moveTo>
                <a:lnTo>
                  <a:pt x="260852" y="110360"/>
                </a:lnTo>
                <a:lnTo>
                  <a:pt x="260852" y="2412"/>
                </a:lnTo>
                <a:lnTo>
                  <a:pt x="270097" y="2412"/>
                </a:lnTo>
                <a:lnTo>
                  <a:pt x="270097" y="43433"/>
                </a:lnTo>
                <a:lnTo>
                  <a:pt x="296248" y="43433"/>
                </a:lnTo>
                <a:lnTo>
                  <a:pt x="296248" y="51433"/>
                </a:lnTo>
                <a:lnTo>
                  <a:pt x="270097" y="51433"/>
                </a:lnTo>
                <a:lnTo>
                  <a:pt x="270097" y="110360"/>
                </a:lnTo>
                <a:close/>
              </a:path>
              <a:path w="1144905" h="119379">
                <a:moveTo>
                  <a:pt x="296248" y="116075"/>
                </a:moveTo>
                <a:lnTo>
                  <a:pt x="287003" y="116075"/>
                </a:lnTo>
                <a:lnTo>
                  <a:pt x="287003" y="51433"/>
                </a:lnTo>
                <a:lnTo>
                  <a:pt x="296248" y="51433"/>
                </a:lnTo>
                <a:lnTo>
                  <a:pt x="296248" y="116075"/>
                </a:lnTo>
                <a:close/>
              </a:path>
              <a:path w="1144905" h="119379">
                <a:moveTo>
                  <a:pt x="412212" y="83056"/>
                </a:moveTo>
                <a:lnTo>
                  <a:pt x="402967" y="83056"/>
                </a:lnTo>
                <a:lnTo>
                  <a:pt x="402967" y="0"/>
                </a:lnTo>
                <a:lnTo>
                  <a:pt x="412212" y="0"/>
                </a:lnTo>
                <a:lnTo>
                  <a:pt x="412212" y="83056"/>
                </a:lnTo>
                <a:close/>
              </a:path>
              <a:path w="1144905" h="119379">
                <a:moveTo>
                  <a:pt x="354494" y="63752"/>
                </a:moveTo>
                <a:lnTo>
                  <a:pt x="341023" y="63752"/>
                </a:lnTo>
                <a:lnTo>
                  <a:pt x="329928" y="59307"/>
                </a:lnTo>
                <a:lnTo>
                  <a:pt x="322268" y="52068"/>
                </a:lnTo>
                <a:lnTo>
                  <a:pt x="318041" y="42925"/>
                </a:lnTo>
                <a:lnTo>
                  <a:pt x="318041" y="25907"/>
                </a:lnTo>
                <a:lnTo>
                  <a:pt x="322268" y="16763"/>
                </a:lnTo>
                <a:lnTo>
                  <a:pt x="329928" y="9524"/>
                </a:lnTo>
                <a:lnTo>
                  <a:pt x="341023" y="5079"/>
                </a:lnTo>
                <a:lnTo>
                  <a:pt x="354494" y="5079"/>
                </a:lnTo>
                <a:lnTo>
                  <a:pt x="365589" y="9524"/>
                </a:lnTo>
                <a:lnTo>
                  <a:pt x="369352" y="13080"/>
                </a:lnTo>
                <a:lnTo>
                  <a:pt x="343136" y="13080"/>
                </a:lnTo>
                <a:lnTo>
                  <a:pt x="335475" y="16128"/>
                </a:lnTo>
                <a:lnTo>
                  <a:pt x="330060" y="21208"/>
                </a:lnTo>
                <a:lnTo>
                  <a:pt x="327022" y="27812"/>
                </a:lnTo>
                <a:lnTo>
                  <a:pt x="327022" y="41020"/>
                </a:lnTo>
                <a:lnTo>
                  <a:pt x="330060" y="47623"/>
                </a:lnTo>
                <a:lnTo>
                  <a:pt x="335475" y="52703"/>
                </a:lnTo>
                <a:lnTo>
                  <a:pt x="343136" y="55751"/>
                </a:lnTo>
                <a:lnTo>
                  <a:pt x="369352" y="55751"/>
                </a:lnTo>
                <a:lnTo>
                  <a:pt x="365589" y="59307"/>
                </a:lnTo>
                <a:lnTo>
                  <a:pt x="354494" y="63752"/>
                </a:lnTo>
                <a:close/>
              </a:path>
              <a:path w="1144905" h="119379">
                <a:moveTo>
                  <a:pt x="369352" y="55751"/>
                </a:moveTo>
                <a:lnTo>
                  <a:pt x="352381" y="55751"/>
                </a:lnTo>
                <a:lnTo>
                  <a:pt x="360042" y="52703"/>
                </a:lnTo>
                <a:lnTo>
                  <a:pt x="365457" y="47623"/>
                </a:lnTo>
                <a:lnTo>
                  <a:pt x="368495" y="41020"/>
                </a:lnTo>
                <a:lnTo>
                  <a:pt x="368495" y="27812"/>
                </a:lnTo>
                <a:lnTo>
                  <a:pt x="365457" y="21208"/>
                </a:lnTo>
                <a:lnTo>
                  <a:pt x="360042" y="16128"/>
                </a:lnTo>
                <a:lnTo>
                  <a:pt x="352381" y="13080"/>
                </a:lnTo>
                <a:lnTo>
                  <a:pt x="369352" y="13080"/>
                </a:lnTo>
                <a:lnTo>
                  <a:pt x="373249" y="16763"/>
                </a:lnTo>
                <a:lnTo>
                  <a:pt x="377476" y="25907"/>
                </a:lnTo>
                <a:lnTo>
                  <a:pt x="377476" y="42925"/>
                </a:lnTo>
                <a:lnTo>
                  <a:pt x="373249" y="52068"/>
                </a:lnTo>
                <a:lnTo>
                  <a:pt x="369352" y="55751"/>
                </a:lnTo>
                <a:close/>
              </a:path>
              <a:path w="1144905" h="119379">
                <a:moveTo>
                  <a:pt x="415250" y="114678"/>
                </a:moveTo>
                <a:lnTo>
                  <a:pt x="338381" y="114678"/>
                </a:lnTo>
                <a:lnTo>
                  <a:pt x="338381" y="76706"/>
                </a:lnTo>
                <a:lnTo>
                  <a:pt x="347758" y="76706"/>
                </a:lnTo>
                <a:lnTo>
                  <a:pt x="347758" y="106804"/>
                </a:lnTo>
                <a:lnTo>
                  <a:pt x="415250" y="106804"/>
                </a:lnTo>
                <a:lnTo>
                  <a:pt x="415250" y="114678"/>
                </a:lnTo>
                <a:close/>
              </a:path>
              <a:path w="1144905" h="119379">
                <a:moveTo>
                  <a:pt x="535572" y="116456"/>
                </a:moveTo>
                <a:lnTo>
                  <a:pt x="458571" y="116456"/>
                </a:lnTo>
                <a:lnTo>
                  <a:pt x="458571" y="86485"/>
                </a:lnTo>
                <a:lnTo>
                  <a:pt x="523289" y="86485"/>
                </a:lnTo>
                <a:lnTo>
                  <a:pt x="523289" y="71753"/>
                </a:lnTo>
                <a:lnTo>
                  <a:pt x="457911" y="71753"/>
                </a:lnTo>
                <a:lnTo>
                  <a:pt x="457911" y="64006"/>
                </a:lnTo>
                <a:lnTo>
                  <a:pt x="532402" y="64006"/>
                </a:lnTo>
                <a:lnTo>
                  <a:pt x="532402" y="93977"/>
                </a:lnTo>
                <a:lnTo>
                  <a:pt x="467684" y="93977"/>
                </a:lnTo>
                <a:lnTo>
                  <a:pt x="467684" y="108836"/>
                </a:lnTo>
                <a:lnTo>
                  <a:pt x="535572" y="108836"/>
                </a:lnTo>
                <a:lnTo>
                  <a:pt x="535572" y="116456"/>
                </a:lnTo>
                <a:close/>
              </a:path>
              <a:path w="1144905" h="119379">
                <a:moveTo>
                  <a:pt x="532402" y="57148"/>
                </a:moveTo>
                <a:lnTo>
                  <a:pt x="523157" y="57148"/>
                </a:lnTo>
                <a:lnTo>
                  <a:pt x="523157" y="0"/>
                </a:lnTo>
                <a:lnTo>
                  <a:pt x="532402" y="0"/>
                </a:lnTo>
                <a:lnTo>
                  <a:pt x="532402" y="57148"/>
                </a:lnTo>
                <a:close/>
              </a:path>
              <a:path w="1144905" h="119379">
                <a:moveTo>
                  <a:pt x="474288" y="54227"/>
                </a:moveTo>
                <a:lnTo>
                  <a:pt x="461345" y="54227"/>
                </a:lnTo>
                <a:lnTo>
                  <a:pt x="450514" y="50417"/>
                </a:lnTo>
                <a:lnTo>
                  <a:pt x="442722" y="44068"/>
                </a:lnTo>
                <a:lnTo>
                  <a:pt x="438363" y="35686"/>
                </a:lnTo>
                <a:lnTo>
                  <a:pt x="438363" y="20954"/>
                </a:lnTo>
                <a:lnTo>
                  <a:pt x="442722" y="12572"/>
                </a:lnTo>
                <a:lnTo>
                  <a:pt x="450514" y="6222"/>
                </a:lnTo>
                <a:lnTo>
                  <a:pt x="461345" y="2412"/>
                </a:lnTo>
                <a:lnTo>
                  <a:pt x="474288" y="2412"/>
                </a:lnTo>
                <a:lnTo>
                  <a:pt x="485119" y="6222"/>
                </a:lnTo>
                <a:lnTo>
                  <a:pt x="490262" y="10413"/>
                </a:lnTo>
                <a:lnTo>
                  <a:pt x="463326" y="10413"/>
                </a:lnTo>
                <a:lnTo>
                  <a:pt x="455798" y="12953"/>
                </a:lnTo>
                <a:lnTo>
                  <a:pt x="450382" y="17271"/>
                </a:lnTo>
                <a:lnTo>
                  <a:pt x="447345" y="23113"/>
                </a:lnTo>
                <a:lnTo>
                  <a:pt x="447345" y="33654"/>
                </a:lnTo>
                <a:lnTo>
                  <a:pt x="450382" y="39369"/>
                </a:lnTo>
                <a:lnTo>
                  <a:pt x="455798" y="43687"/>
                </a:lnTo>
                <a:lnTo>
                  <a:pt x="463326" y="46226"/>
                </a:lnTo>
                <a:lnTo>
                  <a:pt x="490262" y="46226"/>
                </a:lnTo>
                <a:lnTo>
                  <a:pt x="485119" y="50417"/>
                </a:lnTo>
                <a:lnTo>
                  <a:pt x="474288" y="54227"/>
                </a:lnTo>
                <a:close/>
              </a:path>
              <a:path w="1144905" h="119379">
                <a:moveTo>
                  <a:pt x="490262" y="46226"/>
                </a:moveTo>
                <a:lnTo>
                  <a:pt x="472307" y="46226"/>
                </a:lnTo>
                <a:lnTo>
                  <a:pt x="479836" y="43687"/>
                </a:lnTo>
                <a:lnTo>
                  <a:pt x="485251" y="39369"/>
                </a:lnTo>
                <a:lnTo>
                  <a:pt x="488288" y="33654"/>
                </a:lnTo>
                <a:lnTo>
                  <a:pt x="488288" y="23113"/>
                </a:lnTo>
                <a:lnTo>
                  <a:pt x="485251" y="17271"/>
                </a:lnTo>
                <a:lnTo>
                  <a:pt x="479836" y="12953"/>
                </a:lnTo>
                <a:lnTo>
                  <a:pt x="472307" y="10413"/>
                </a:lnTo>
                <a:lnTo>
                  <a:pt x="490262" y="10413"/>
                </a:lnTo>
                <a:lnTo>
                  <a:pt x="492911" y="12572"/>
                </a:lnTo>
                <a:lnTo>
                  <a:pt x="497270" y="20954"/>
                </a:lnTo>
                <a:lnTo>
                  <a:pt x="497270" y="35686"/>
                </a:lnTo>
                <a:lnTo>
                  <a:pt x="492911" y="44068"/>
                </a:lnTo>
                <a:lnTo>
                  <a:pt x="490262" y="46226"/>
                </a:lnTo>
                <a:close/>
              </a:path>
              <a:path w="1144905" h="119379">
                <a:moveTo>
                  <a:pt x="620894" y="18668"/>
                </a:moveTo>
                <a:lnTo>
                  <a:pt x="556440" y="18668"/>
                </a:lnTo>
                <a:lnTo>
                  <a:pt x="556440" y="10794"/>
                </a:lnTo>
                <a:lnTo>
                  <a:pt x="620894" y="10794"/>
                </a:lnTo>
                <a:lnTo>
                  <a:pt x="620894" y="18668"/>
                </a:lnTo>
                <a:close/>
              </a:path>
              <a:path w="1144905" h="119379">
                <a:moveTo>
                  <a:pt x="558950" y="87628"/>
                </a:moveTo>
                <a:lnTo>
                  <a:pt x="552742" y="81659"/>
                </a:lnTo>
                <a:lnTo>
                  <a:pt x="559082" y="76325"/>
                </a:lnTo>
                <a:lnTo>
                  <a:pt x="570044" y="65911"/>
                </a:lnTo>
                <a:lnTo>
                  <a:pt x="584176" y="41147"/>
                </a:lnTo>
                <a:lnTo>
                  <a:pt x="584176" y="18668"/>
                </a:lnTo>
                <a:lnTo>
                  <a:pt x="593554" y="18668"/>
                </a:lnTo>
                <a:lnTo>
                  <a:pt x="599739" y="56513"/>
                </a:lnTo>
                <a:lnTo>
                  <a:pt x="588931" y="56513"/>
                </a:lnTo>
                <a:lnTo>
                  <a:pt x="561855" y="85215"/>
                </a:lnTo>
                <a:lnTo>
                  <a:pt x="558950" y="87628"/>
                </a:lnTo>
                <a:close/>
              </a:path>
              <a:path w="1144905" h="119379">
                <a:moveTo>
                  <a:pt x="617988" y="85850"/>
                </a:moveTo>
                <a:lnTo>
                  <a:pt x="611120" y="79754"/>
                </a:lnTo>
                <a:lnTo>
                  <a:pt x="601214" y="70102"/>
                </a:lnTo>
                <a:lnTo>
                  <a:pt x="597126" y="65911"/>
                </a:lnTo>
                <a:lnTo>
                  <a:pt x="594346" y="63117"/>
                </a:lnTo>
                <a:lnTo>
                  <a:pt x="589592" y="57783"/>
                </a:lnTo>
                <a:lnTo>
                  <a:pt x="589063" y="56513"/>
                </a:lnTo>
                <a:lnTo>
                  <a:pt x="599739" y="56513"/>
                </a:lnTo>
                <a:lnTo>
                  <a:pt x="601346" y="58291"/>
                </a:lnTo>
                <a:lnTo>
                  <a:pt x="605177" y="62609"/>
                </a:lnTo>
                <a:lnTo>
                  <a:pt x="616667" y="73531"/>
                </a:lnTo>
                <a:lnTo>
                  <a:pt x="624064" y="79881"/>
                </a:lnTo>
                <a:lnTo>
                  <a:pt x="617988" y="85850"/>
                </a:lnTo>
                <a:close/>
              </a:path>
              <a:path w="1144905" h="119379">
                <a:moveTo>
                  <a:pt x="646517" y="116075"/>
                </a:moveTo>
                <a:lnTo>
                  <a:pt x="637139" y="116075"/>
                </a:lnTo>
                <a:lnTo>
                  <a:pt x="637139" y="0"/>
                </a:lnTo>
                <a:lnTo>
                  <a:pt x="646517" y="0"/>
                </a:lnTo>
                <a:lnTo>
                  <a:pt x="646517" y="44322"/>
                </a:lnTo>
                <a:lnTo>
                  <a:pt x="666593" y="44322"/>
                </a:lnTo>
                <a:lnTo>
                  <a:pt x="666593" y="52322"/>
                </a:lnTo>
                <a:lnTo>
                  <a:pt x="646517" y="52322"/>
                </a:lnTo>
                <a:lnTo>
                  <a:pt x="646517" y="116075"/>
                </a:lnTo>
                <a:close/>
              </a:path>
              <a:path w="1144905" h="119379">
                <a:moveTo>
                  <a:pt x="772650" y="116075"/>
                </a:moveTo>
                <a:lnTo>
                  <a:pt x="763273" y="116075"/>
                </a:lnTo>
                <a:lnTo>
                  <a:pt x="763273" y="0"/>
                </a:lnTo>
                <a:lnTo>
                  <a:pt x="772650" y="0"/>
                </a:lnTo>
                <a:lnTo>
                  <a:pt x="772650" y="116075"/>
                </a:lnTo>
                <a:close/>
              </a:path>
              <a:path w="1144905" h="119379">
                <a:moveTo>
                  <a:pt x="718103" y="87247"/>
                </a:moveTo>
                <a:lnTo>
                  <a:pt x="682310" y="87247"/>
                </a:lnTo>
                <a:lnTo>
                  <a:pt x="682310" y="42798"/>
                </a:lnTo>
                <a:lnTo>
                  <a:pt x="726027" y="42798"/>
                </a:lnTo>
                <a:lnTo>
                  <a:pt x="726027" y="17271"/>
                </a:lnTo>
                <a:lnTo>
                  <a:pt x="682310" y="17271"/>
                </a:lnTo>
                <a:lnTo>
                  <a:pt x="682310" y="9397"/>
                </a:lnTo>
                <a:lnTo>
                  <a:pt x="735273" y="9397"/>
                </a:lnTo>
                <a:lnTo>
                  <a:pt x="735273" y="50671"/>
                </a:lnTo>
                <a:lnTo>
                  <a:pt x="691555" y="50671"/>
                </a:lnTo>
                <a:lnTo>
                  <a:pt x="691555" y="79246"/>
                </a:lnTo>
                <a:lnTo>
                  <a:pt x="750015" y="79246"/>
                </a:lnTo>
                <a:lnTo>
                  <a:pt x="750726" y="84453"/>
                </a:lnTo>
                <a:lnTo>
                  <a:pt x="740160" y="86104"/>
                </a:lnTo>
                <a:lnTo>
                  <a:pt x="718103" y="87247"/>
                </a:lnTo>
                <a:close/>
              </a:path>
              <a:path w="1144905" h="119379">
                <a:moveTo>
                  <a:pt x="750015" y="79246"/>
                </a:moveTo>
                <a:lnTo>
                  <a:pt x="719688" y="79246"/>
                </a:lnTo>
                <a:lnTo>
                  <a:pt x="740424" y="78103"/>
                </a:lnTo>
                <a:lnTo>
                  <a:pt x="749669" y="76706"/>
                </a:lnTo>
                <a:lnTo>
                  <a:pt x="750015" y="79246"/>
                </a:lnTo>
                <a:close/>
              </a:path>
              <a:path w="1144905" h="119379">
                <a:moveTo>
                  <a:pt x="886765" y="116075"/>
                </a:moveTo>
                <a:lnTo>
                  <a:pt x="877388" y="116075"/>
                </a:lnTo>
                <a:lnTo>
                  <a:pt x="877388" y="0"/>
                </a:lnTo>
                <a:lnTo>
                  <a:pt x="886765" y="0"/>
                </a:lnTo>
                <a:lnTo>
                  <a:pt x="886765" y="43306"/>
                </a:lnTo>
                <a:lnTo>
                  <a:pt x="906973" y="43306"/>
                </a:lnTo>
                <a:lnTo>
                  <a:pt x="906973" y="51306"/>
                </a:lnTo>
                <a:lnTo>
                  <a:pt x="886765" y="51306"/>
                </a:lnTo>
                <a:lnTo>
                  <a:pt x="886765" y="116075"/>
                </a:lnTo>
                <a:close/>
              </a:path>
              <a:path w="1144905" h="119379">
                <a:moveTo>
                  <a:pt x="798406" y="86993"/>
                </a:moveTo>
                <a:lnTo>
                  <a:pt x="792198" y="80770"/>
                </a:lnTo>
                <a:lnTo>
                  <a:pt x="798802" y="75182"/>
                </a:lnTo>
                <a:lnTo>
                  <a:pt x="809764" y="65022"/>
                </a:lnTo>
                <a:lnTo>
                  <a:pt x="814387" y="59942"/>
                </a:lnTo>
                <a:lnTo>
                  <a:pt x="817557" y="56513"/>
                </a:lnTo>
                <a:lnTo>
                  <a:pt x="821255" y="50925"/>
                </a:lnTo>
                <a:lnTo>
                  <a:pt x="823368" y="45465"/>
                </a:lnTo>
                <a:lnTo>
                  <a:pt x="824028" y="39623"/>
                </a:lnTo>
                <a:lnTo>
                  <a:pt x="824028" y="8508"/>
                </a:lnTo>
                <a:lnTo>
                  <a:pt x="833670" y="8508"/>
                </a:lnTo>
                <a:lnTo>
                  <a:pt x="835783" y="49274"/>
                </a:lnTo>
                <a:lnTo>
                  <a:pt x="839987" y="55243"/>
                </a:lnTo>
                <a:lnTo>
                  <a:pt x="828915" y="55243"/>
                </a:lnTo>
                <a:lnTo>
                  <a:pt x="801311" y="84580"/>
                </a:lnTo>
                <a:lnTo>
                  <a:pt x="798406" y="86993"/>
                </a:lnTo>
                <a:close/>
              </a:path>
              <a:path w="1144905" h="119379">
                <a:moveTo>
                  <a:pt x="858501" y="85215"/>
                </a:moveTo>
                <a:lnTo>
                  <a:pt x="852161" y="79500"/>
                </a:lnTo>
                <a:lnTo>
                  <a:pt x="841463" y="69213"/>
                </a:lnTo>
                <a:lnTo>
                  <a:pt x="837374" y="65022"/>
                </a:lnTo>
                <a:lnTo>
                  <a:pt x="834463" y="62101"/>
                </a:lnTo>
                <a:lnTo>
                  <a:pt x="829576" y="56513"/>
                </a:lnTo>
                <a:lnTo>
                  <a:pt x="829047" y="55243"/>
                </a:lnTo>
                <a:lnTo>
                  <a:pt x="839987" y="55243"/>
                </a:lnTo>
                <a:lnTo>
                  <a:pt x="845557" y="61466"/>
                </a:lnTo>
                <a:lnTo>
                  <a:pt x="857048" y="72642"/>
                </a:lnTo>
                <a:lnTo>
                  <a:pt x="864576" y="79119"/>
                </a:lnTo>
                <a:lnTo>
                  <a:pt x="858501" y="85215"/>
                </a:lnTo>
                <a:close/>
              </a:path>
              <a:path w="1144905" h="119379">
                <a:moveTo>
                  <a:pt x="1013295" y="26415"/>
                </a:moveTo>
                <a:lnTo>
                  <a:pt x="1004050" y="26415"/>
                </a:lnTo>
                <a:lnTo>
                  <a:pt x="1004050" y="0"/>
                </a:lnTo>
                <a:lnTo>
                  <a:pt x="1013295" y="0"/>
                </a:lnTo>
                <a:lnTo>
                  <a:pt x="1013295" y="26415"/>
                </a:lnTo>
                <a:close/>
              </a:path>
              <a:path w="1144905" h="119379">
                <a:moveTo>
                  <a:pt x="953596" y="56640"/>
                </a:moveTo>
                <a:lnTo>
                  <a:pt x="940520" y="56640"/>
                </a:lnTo>
                <a:lnTo>
                  <a:pt x="929690" y="52703"/>
                </a:lnTo>
                <a:lnTo>
                  <a:pt x="921898" y="46226"/>
                </a:lnTo>
                <a:lnTo>
                  <a:pt x="917671" y="37972"/>
                </a:lnTo>
                <a:lnTo>
                  <a:pt x="917671" y="23113"/>
                </a:lnTo>
                <a:lnTo>
                  <a:pt x="921898" y="14731"/>
                </a:lnTo>
                <a:lnTo>
                  <a:pt x="929690" y="8254"/>
                </a:lnTo>
                <a:lnTo>
                  <a:pt x="940520" y="4317"/>
                </a:lnTo>
                <a:lnTo>
                  <a:pt x="953464" y="4317"/>
                </a:lnTo>
                <a:lnTo>
                  <a:pt x="964162" y="8000"/>
                </a:lnTo>
                <a:lnTo>
                  <a:pt x="969478" y="12318"/>
                </a:lnTo>
                <a:lnTo>
                  <a:pt x="942766" y="12318"/>
                </a:lnTo>
                <a:lnTo>
                  <a:pt x="935237" y="14985"/>
                </a:lnTo>
                <a:lnTo>
                  <a:pt x="929690" y="19430"/>
                </a:lnTo>
                <a:lnTo>
                  <a:pt x="926652" y="25145"/>
                </a:lnTo>
                <a:lnTo>
                  <a:pt x="926652" y="35813"/>
                </a:lnTo>
                <a:lnTo>
                  <a:pt x="929690" y="41528"/>
                </a:lnTo>
                <a:lnTo>
                  <a:pt x="935237" y="45972"/>
                </a:lnTo>
                <a:lnTo>
                  <a:pt x="942766" y="48639"/>
                </a:lnTo>
                <a:lnTo>
                  <a:pt x="969410" y="48639"/>
                </a:lnTo>
                <a:lnTo>
                  <a:pt x="964162" y="52830"/>
                </a:lnTo>
                <a:lnTo>
                  <a:pt x="953596" y="56640"/>
                </a:lnTo>
                <a:close/>
              </a:path>
              <a:path w="1144905" h="119379">
                <a:moveTo>
                  <a:pt x="969410" y="48639"/>
                </a:moveTo>
                <a:lnTo>
                  <a:pt x="951483" y="48639"/>
                </a:lnTo>
                <a:lnTo>
                  <a:pt x="959011" y="45972"/>
                </a:lnTo>
                <a:lnTo>
                  <a:pt x="964558" y="41528"/>
                </a:lnTo>
                <a:lnTo>
                  <a:pt x="967596" y="35813"/>
                </a:lnTo>
                <a:lnTo>
                  <a:pt x="967596" y="25145"/>
                </a:lnTo>
                <a:lnTo>
                  <a:pt x="964558" y="19430"/>
                </a:lnTo>
                <a:lnTo>
                  <a:pt x="959011" y="14985"/>
                </a:lnTo>
                <a:lnTo>
                  <a:pt x="951483" y="12318"/>
                </a:lnTo>
                <a:lnTo>
                  <a:pt x="969478" y="12318"/>
                </a:lnTo>
                <a:lnTo>
                  <a:pt x="971823" y="14223"/>
                </a:lnTo>
                <a:lnTo>
                  <a:pt x="976313" y="22224"/>
                </a:lnTo>
                <a:lnTo>
                  <a:pt x="976577" y="26415"/>
                </a:lnTo>
                <a:lnTo>
                  <a:pt x="1013295" y="26415"/>
                </a:lnTo>
                <a:lnTo>
                  <a:pt x="1013295" y="34289"/>
                </a:lnTo>
                <a:lnTo>
                  <a:pt x="976577" y="34289"/>
                </a:lnTo>
                <a:lnTo>
                  <a:pt x="976313" y="38607"/>
                </a:lnTo>
                <a:lnTo>
                  <a:pt x="971955" y="46607"/>
                </a:lnTo>
                <a:lnTo>
                  <a:pt x="969410" y="48639"/>
                </a:lnTo>
                <a:close/>
              </a:path>
              <a:path w="1144905" h="119379">
                <a:moveTo>
                  <a:pt x="1013295" y="59307"/>
                </a:moveTo>
                <a:lnTo>
                  <a:pt x="1004050" y="59307"/>
                </a:lnTo>
                <a:lnTo>
                  <a:pt x="1004050" y="34289"/>
                </a:lnTo>
                <a:lnTo>
                  <a:pt x="1013295" y="34289"/>
                </a:lnTo>
                <a:lnTo>
                  <a:pt x="1013295" y="59307"/>
                </a:lnTo>
                <a:close/>
              </a:path>
              <a:path w="1144905" h="119379">
                <a:moveTo>
                  <a:pt x="1013295" y="115948"/>
                </a:moveTo>
                <a:lnTo>
                  <a:pt x="939596" y="115948"/>
                </a:lnTo>
                <a:lnTo>
                  <a:pt x="939596" y="66165"/>
                </a:lnTo>
                <a:lnTo>
                  <a:pt x="948709" y="66165"/>
                </a:lnTo>
                <a:lnTo>
                  <a:pt x="948709" y="82167"/>
                </a:lnTo>
                <a:lnTo>
                  <a:pt x="1013295" y="82167"/>
                </a:lnTo>
                <a:lnTo>
                  <a:pt x="1013295" y="90041"/>
                </a:lnTo>
                <a:lnTo>
                  <a:pt x="948709" y="90041"/>
                </a:lnTo>
                <a:lnTo>
                  <a:pt x="948709" y="107947"/>
                </a:lnTo>
                <a:lnTo>
                  <a:pt x="1013295" y="107947"/>
                </a:lnTo>
                <a:lnTo>
                  <a:pt x="1013295" y="115948"/>
                </a:lnTo>
                <a:close/>
              </a:path>
              <a:path w="1144905" h="119379">
                <a:moveTo>
                  <a:pt x="1013295" y="82167"/>
                </a:moveTo>
                <a:lnTo>
                  <a:pt x="1004182" y="82167"/>
                </a:lnTo>
                <a:lnTo>
                  <a:pt x="1004182" y="66165"/>
                </a:lnTo>
                <a:lnTo>
                  <a:pt x="1013295" y="66165"/>
                </a:lnTo>
                <a:lnTo>
                  <a:pt x="1013295" y="82167"/>
                </a:lnTo>
                <a:close/>
              </a:path>
              <a:path w="1144905" h="119379">
                <a:moveTo>
                  <a:pt x="1013295" y="107947"/>
                </a:moveTo>
                <a:lnTo>
                  <a:pt x="1004182" y="107947"/>
                </a:lnTo>
                <a:lnTo>
                  <a:pt x="1004182" y="90041"/>
                </a:lnTo>
                <a:lnTo>
                  <a:pt x="1013295" y="90041"/>
                </a:lnTo>
                <a:lnTo>
                  <a:pt x="1013295" y="107947"/>
                </a:lnTo>
                <a:close/>
              </a:path>
              <a:path w="1144905" h="119379">
                <a:moveTo>
                  <a:pt x="1144580" y="68832"/>
                </a:moveTo>
                <a:lnTo>
                  <a:pt x="1033635" y="68832"/>
                </a:lnTo>
                <a:lnTo>
                  <a:pt x="1033635" y="61085"/>
                </a:lnTo>
                <a:lnTo>
                  <a:pt x="1144580" y="61085"/>
                </a:lnTo>
                <a:lnTo>
                  <a:pt x="1144580" y="68832"/>
                </a:lnTo>
                <a:close/>
              </a:path>
              <a:path w="1144905" h="119379">
                <a:moveTo>
                  <a:pt x="1130711" y="114678"/>
                </a:moveTo>
                <a:lnTo>
                  <a:pt x="1050012" y="114678"/>
                </a:lnTo>
                <a:lnTo>
                  <a:pt x="1050012" y="80516"/>
                </a:lnTo>
                <a:lnTo>
                  <a:pt x="1059390" y="80516"/>
                </a:lnTo>
                <a:lnTo>
                  <a:pt x="1059390" y="106804"/>
                </a:lnTo>
                <a:lnTo>
                  <a:pt x="1130711" y="106804"/>
                </a:lnTo>
                <a:lnTo>
                  <a:pt x="1130711" y="114678"/>
                </a:lnTo>
                <a:close/>
              </a:path>
              <a:path w="1144905" h="119379">
                <a:moveTo>
                  <a:pt x="1097164" y="50417"/>
                </a:moveTo>
                <a:lnTo>
                  <a:pt x="1081050" y="50417"/>
                </a:lnTo>
                <a:lnTo>
                  <a:pt x="1067182" y="47369"/>
                </a:lnTo>
                <a:lnTo>
                  <a:pt x="1057012" y="41782"/>
                </a:lnTo>
                <a:lnTo>
                  <a:pt x="1051201" y="33781"/>
                </a:lnTo>
                <a:lnTo>
                  <a:pt x="1051201" y="19303"/>
                </a:lnTo>
                <a:lnTo>
                  <a:pt x="1057012" y="11302"/>
                </a:lnTo>
                <a:lnTo>
                  <a:pt x="1067182" y="5714"/>
                </a:lnTo>
                <a:lnTo>
                  <a:pt x="1081050" y="2666"/>
                </a:lnTo>
                <a:lnTo>
                  <a:pt x="1097164" y="2666"/>
                </a:lnTo>
                <a:lnTo>
                  <a:pt x="1111032" y="5714"/>
                </a:lnTo>
                <a:lnTo>
                  <a:pt x="1119353" y="10286"/>
                </a:lnTo>
                <a:lnTo>
                  <a:pt x="1083296" y="10286"/>
                </a:lnTo>
                <a:lnTo>
                  <a:pt x="1072862" y="12445"/>
                </a:lnTo>
                <a:lnTo>
                  <a:pt x="1064937" y="16255"/>
                </a:lnTo>
                <a:lnTo>
                  <a:pt x="1060182" y="21589"/>
                </a:lnTo>
                <a:lnTo>
                  <a:pt x="1060182" y="31495"/>
                </a:lnTo>
                <a:lnTo>
                  <a:pt x="1064937" y="36829"/>
                </a:lnTo>
                <a:lnTo>
                  <a:pt x="1072862" y="40639"/>
                </a:lnTo>
                <a:lnTo>
                  <a:pt x="1083296" y="42798"/>
                </a:lnTo>
                <a:lnTo>
                  <a:pt x="1119353" y="42798"/>
                </a:lnTo>
                <a:lnTo>
                  <a:pt x="1111032" y="47369"/>
                </a:lnTo>
                <a:lnTo>
                  <a:pt x="1097164" y="50417"/>
                </a:lnTo>
                <a:close/>
              </a:path>
              <a:path w="1144905" h="119379">
                <a:moveTo>
                  <a:pt x="1119353" y="42798"/>
                </a:moveTo>
                <a:lnTo>
                  <a:pt x="1094919" y="42798"/>
                </a:lnTo>
                <a:lnTo>
                  <a:pt x="1105353" y="40639"/>
                </a:lnTo>
                <a:lnTo>
                  <a:pt x="1113277" y="36829"/>
                </a:lnTo>
                <a:lnTo>
                  <a:pt x="1118032" y="31495"/>
                </a:lnTo>
                <a:lnTo>
                  <a:pt x="1118032" y="21589"/>
                </a:lnTo>
                <a:lnTo>
                  <a:pt x="1113277" y="16255"/>
                </a:lnTo>
                <a:lnTo>
                  <a:pt x="1105353" y="12445"/>
                </a:lnTo>
                <a:lnTo>
                  <a:pt x="1094919" y="10286"/>
                </a:lnTo>
                <a:lnTo>
                  <a:pt x="1119353" y="10286"/>
                </a:lnTo>
                <a:lnTo>
                  <a:pt x="1121202" y="11302"/>
                </a:lnTo>
                <a:lnTo>
                  <a:pt x="1127013" y="19303"/>
                </a:lnTo>
                <a:lnTo>
                  <a:pt x="1127013" y="33781"/>
                </a:lnTo>
                <a:lnTo>
                  <a:pt x="1121202" y="41782"/>
                </a:lnTo>
                <a:lnTo>
                  <a:pt x="1119353" y="427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9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471220" y="7144142"/>
            <a:ext cx="3922425" cy="121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2460786" y="7261043"/>
            <a:ext cx="3970654" cy="0"/>
          </a:xfrm>
          <a:custGeom>
            <a:avLst/>
            <a:gdLst/>
            <a:ahLst/>
            <a:cxnLst/>
            <a:rect l="l" t="t" r="r" b="b"/>
            <a:pathLst>
              <a:path w="3970654">
                <a:moveTo>
                  <a:pt x="0" y="0"/>
                </a:moveTo>
                <a:lnTo>
                  <a:pt x="3970501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object 9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361112" y="7335019"/>
            <a:ext cx="2355066" cy="120774"/>
          </a:xfrm>
          <a:prstGeom prst="rect">
            <a:avLst/>
          </a:prstGeom>
        </p:spPr>
      </p:pic>
      <p:sp>
        <p:nvSpPr>
          <p:cNvPr id="95" name="object 95"/>
          <p:cNvSpPr/>
          <p:nvPr/>
        </p:nvSpPr>
        <p:spPr>
          <a:xfrm>
            <a:off x="1356489" y="7451539"/>
            <a:ext cx="2361565" cy="0"/>
          </a:xfrm>
          <a:custGeom>
            <a:avLst/>
            <a:gdLst/>
            <a:ahLst/>
            <a:cxnLst/>
            <a:rect l="l" t="t" r="r" b="b"/>
            <a:pathLst>
              <a:path w="2361565">
                <a:moveTo>
                  <a:pt x="0" y="0"/>
                </a:moveTo>
                <a:lnTo>
                  <a:pt x="236153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3072" y="7336548"/>
            <a:ext cx="4162425" cy="497205"/>
          </a:xfrm>
          <a:custGeom>
            <a:avLst/>
            <a:gdLst/>
            <a:ahLst/>
            <a:cxnLst/>
            <a:rect l="l" t="t" r="r" b="b"/>
            <a:pathLst>
              <a:path w="4162425" h="497204">
                <a:moveTo>
                  <a:pt x="13347" y="434962"/>
                </a:moveTo>
                <a:lnTo>
                  <a:pt x="0" y="434962"/>
                </a:lnTo>
                <a:lnTo>
                  <a:pt x="0" y="447662"/>
                </a:lnTo>
                <a:lnTo>
                  <a:pt x="13347" y="447662"/>
                </a:lnTo>
                <a:lnTo>
                  <a:pt x="13347" y="434962"/>
                </a:lnTo>
                <a:close/>
              </a:path>
              <a:path w="4162425" h="497204">
                <a:moveTo>
                  <a:pt x="143433" y="460108"/>
                </a:moveTo>
                <a:lnTo>
                  <a:pt x="135915" y="453631"/>
                </a:lnTo>
                <a:lnTo>
                  <a:pt x="124421" y="442455"/>
                </a:lnTo>
                <a:lnTo>
                  <a:pt x="118846" y="436232"/>
                </a:lnTo>
                <a:lnTo>
                  <a:pt x="117817" y="435089"/>
                </a:lnTo>
                <a:lnTo>
                  <a:pt x="114642" y="430263"/>
                </a:lnTo>
                <a:lnTo>
                  <a:pt x="113068" y="425310"/>
                </a:lnTo>
                <a:lnTo>
                  <a:pt x="112610" y="420611"/>
                </a:lnTo>
                <a:lnTo>
                  <a:pt x="112534" y="389496"/>
                </a:lnTo>
                <a:lnTo>
                  <a:pt x="102895" y="389496"/>
                </a:lnTo>
                <a:lnTo>
                  <a:pt x="102895" y="420611"/>
                </a:lnTo>
                <a:lnTo>
                  <a:pt x="102235" y="426453"/>
                </a:lnTo>
                <a:lnTo>
                  <a:pt x="100114" y="431914"/>
                </a:lnTo>
                <a:lnTo>
                  <a:pt x="96418" y="437502"/>
                </a:lnTo>
                <a:lnTo>
                  <a:pt x="93256" y="440931"/>
                </a:lnTo>
                <a:lnTo>
                  <a:pt x="88633" y="446011"/>
                </a:lnTo>
                <a:lnTo>
                  <a:pt x="77660" y="456171"/>
                </a:lnTo>
                <a:lnTo>
                  <a:pt x="71056" y="461759"/>
                </a:lnTo>
                <a:lnTo>
                  <a:pt x="77266" y="467982"/>
                </a:lnTo>
                <a:lnTo>
                  <a:pt x="105803" y="439534"/>
                </a:lnTo>
                <a:lnTo>
                  <a:pt x="107784" y="436232"/>
                </a:lnTo>
                <a:lnTo>
                  <a:pt x="107911" y="436232"/>
                </a:lnTo>
                <a:lnTo>
                  <a:pt x="108445" y="437502"/>
                </a:lnTo>
                <a:lnTo>
                  <a:pt x="113322" y="443090"/>
                </a:lnTo>
                <a:lnTo>
                  <a:pt x="116243" y="446011"/>
                </a:lnTo>
                <a:lnTo>
                  <a:pt x="120319" y="450202"/>
                </a:lnTo>
                <a:lnTo>
                  <a:pt x="131025" y="460489"/>
                </a:lnTo>
                <a:lnTo>
                  <a:pt x="137363" y="466204"/>
                </a:lnTo>
                <a:lnTo>
                  <a:pt x="143433" y="460108"/>
                </a:lnTo>
                <a:close/>
              </a:path>
              <a:path w="4162425" h="497204">
                <a:moveTo>
                  <a:pt x="185839" y="424294"/>
                </a:moveTo>
                <a:lnTo>
                  <a:pt x="165633" y="424294"/>
                </a:lnTo>
                <a:lnTo>
                  <a:pt x="165633" y="380987"/>
                </a:lnTo>
                <a:lnTo>
                  <a:pt x="156248" y="380987"/>
                </a:lnTo>
                <a:lnTo>
                  <a:pt x="156248" y="497065"/>
                </a:lnTo>
                <a:lnTo>
                  <a:pt x="165633" y="497065"/>
                </a:lnTo>
                <a:lnTo>
                  <a:pt x="165633" y="432295"/>
                </a:lnTo>
                <a:lnTo>
                  <a:pt x="185839" y="432295"/>
                </a:lnTo>
                <a:lnTo>
                  <a:pt x="185839" y="424294"/>
                </a:lnTo>
                <a:close/>
              </a:path>
              <a:path w="4162425" h="497204">
                <a:moveTo>
                  <a:pt x="290842" y="447154"/>
                </a:moveTo>
                <a:lnTo>
                  <a:pt x="281724" y="447154"/>
                </a:lnTo>
                <a:lnTo>
                  <a:pt x="281724" y="463156"/>
                </a:lnTo>
                <a:lnTo>
                  <a:pt x="281724" y="471030"/>
                </a:lnTo>
                <a:lnTo>
                  <a:pt x="281724" y="488937"/>
                </a:lnTo>
                <a:lnTo>
                  <a:pt x="226250" y="488937"/>
                </a:lnTo>
                <a:lnTo>
                  <a:pt x="226250" y="471030"/>
                </a:lnTo>
                <a:lnTo>
                  <a:pt x="281724" y="471030"/>
                </a:lnTo>
                <a:lnTo>
                  <a:pt x="281724" y="463156"/>
                </a:lnTo>
                <a:lnTo>
                  <a:pt x="226250" y="463156"/>
                </a:lnTo>
                <a:lnTo>
                  <a:pt x="226250" y="447154"/>
                </a:lnTo>
                <a:lnTo>
                  <a:pt x="217144" y="447154"/>
                </a:lnTo>
                <a:lnTo>
                  <a:pt x="217144" y="496938"/>
                </a:lnTo>
                <a:lnTo>
                  <a:pt x="290842" y="496938"/>
                </a:lnTo>
                <a:lnTo>
                  <a:pt x="290842" y="488937"/>
                </a:lnTo>
                <a:lnTo>
                  <a:pt x="290842" y="471030"/>
                </a:lnTo>
                <a:lnTo>
                  <a:pt x="290842" y="463156"/>
                </a:lnTo>
                <a:lnTo>
                  <a:pt x="290842" y="447154"/>
                </a:lnTo>
                <a:close/>
              </a:path>
              <a:path w="4162425" h="497204">
                <a:moveTo>
                  <a:pt x="290842" y="380987"/>
                </a:moveTo>
                <a:lnTo>
                  <a:pt x="281597" y="380987"/>
                </a:lnTo>
                <a:lnTo>
                  <a:pt x="281597" y="407403"/>
                </a:lnTo>
                <a:lnTo>
                  <a:pt x="254114" y="407403"/>
                </a:lnTo>
                <a:lnTo>
                  <a:pt x="253860" y="403212"/>
                </a:lnTo>
                <a:lnTo>
                  <a:pt x="249364" y="395211"/>
                </a:lnTo>
                <a:lnTo>
                  <a:pt x="247015" y="393306"/>
                </a:lnTo>
                <a:lnTo>
                  <a:pt x="245135" y="391782"/>
                </a:lnTo>
                <a:lnTo>
                  <a:pt x="245135" y="406133"/>
                </a:lnTo>
                <a:lnTo>
                  <a:pt x="245135" y="416801"/>
                </a:lnTo>
                <a:lnTo>
                  <a:pt x="242100" y="422516"/>
                </a:lnTo>
                <a:lnTo>
                  <a:pt x="236550" y="426961"/>
                </a:lnTo>
                <a:lnTo>
                  <a:pt x="229031" y="429628"/>
                </a:lnTo>
                <a:lnTo>
                  <a:pt x="220306" y="429628"/>
                </a:lnTo>
                <a:lnTo>
                  <a:pt x="212775" y="426961"/>
                </a:lnTo>
                <a:lnTo>
                  <a:pt x="207238" y="422516"/>
                </a:lnTo>
                <a:lnTo>
                  <a:pt x="204190" y="416801"/>
                </a:lnTo>
                <a:lnTo>
                  <a:pt x="204190" y="406133"/>
                </a:lnTo>
                <a:lnTo>
                  <a:pt x="207238" y="400418"/>
                </a:lnTo>
                <a:lnTo>
                  <a:pt x="212775" y="395973"/>
                </a:lnTo>
                <a:lnTo>
                  <a:pt x="220306" y="393306"/>
                </a:lnTo>
                <a:lnTo>
                  <a:pt x="229031" y="393306"/>
                </a:lnTo>
                <a:lnTo>
                  <a:pt x="236550" y="395973"/>
                </a:lnTo>
                <a:lnTo>
                  <a:pt x="242100" y="400418"/>
                </a:lnTo>
                <a:lnTo>
                  <a:pt x="245135" y="406133"/>
                </a:lnTo>
                <a:lnTo>
                  <a:pt x="245135" y="391782"/>
                </a:lnTo>
                <a:lnTo>
                  <a:pt x="241706" y="388988"/>
                </a:lnTo>
                <a:lnTo>
                  <a:pt x="231013" y="385305"/>
                </a:lnTo>
                <a:lnTo>
                  <a:pt x="218059" y="385305"/>
                </a:lnTo>
                <a:lnTo>
                  <a:pt x="207238" y="389242"/>
                </a:lnTo>
                <a:lnTo>
                  <a:pt x="199440" y="395719"/>
                </a:lnTo>
                <a:lnTo>
                  <a:pt x="195211" y="404101"/>
                </a:lnTo>
                <a:lnTo>
                  <a:pt x="195211" y="418960"/>
                </a:lnTo>
                <a:lnTo>
                  <a:pt x="199440" y="427215"/>
                </a:lnTo>
                <a:lnTo>
                  <a:pt x="207238" y="433692"/>
                </a:lnTo>
                <a:lnTo>
                  <a:pt x="218059" y="437629"/>
                </a:lnTo>
                <a:lnTo>
                  <a:pt x="231140" y="437629"/>
                </a:lnTo>
                <a:lnTo>
                  <a:pt x="254114" y="415277"/>
                </a:lnTo>
                <a:lnTo>
                  <a:pt x="281597" y="415277"/>
                </a:lnTo>
                <a:lnTo>
                  <a:pt x="281597" y="440296"/>
                </a:lnTo>
                <a:lnTo>
                  <a:pt x="290842" y="440296"/>
                </a:lnTo>
                <a:lnTo>
                  <a:pt x="290842" y="415277"/>
                </a:lnTo>
                <a:lnTo>
                  <a:pt x="290842" y="407403"/>
                </a:lnTo>
                <a:lnTo>
                  <a:pt x="290842" y="380987"/>
                </a:lnTo>
                <a:close/>
              </a:path>
              <a:path w="4162425" h="497204">
                <a:moveTo>
                  <a:pt x="390423" y="383400"/>
                </a:moveTo>
                <a:lnTo>
                  <a:pt x="381177" y="383400"/>
                </a:lnTo>
                <a:lnTo>
                  <a:pt x="381177" y="424802"/>
                </a:lnTo>
                <a:lnTo>
                  <a:pt x="364934" y="424802"/>
                </a:lnTo>
                <a:lnTo>
                  <a:pt x="355955" y="395338"/>
                </a:lnTo>
                <a:lnTo>
                  <a:pt x="355955" y="412102"/>
                </a:lnTo>
                <a:lnTo>
                  <a:pt x="355955" y="446138"/>
                </a:lnTo>
                <a:lnTo>
                  <a:pt x="348030" y="459600"/>
                </a:lnTo>
                <a:lnTo>
                  <a:pt x="330327" y="459600"/>
                </a:lnTo>
                <a:lnTo>
                  <a:pt x="322402" y="446138"/>
                </a:lnTo>
                <a:lnTo>
                  <a:pt x="322402" y="412102"/>
                </a:lnTo>
                <a:lnTo>
                  <a:pt x="330327" y="398640"/>
                </a:lnTo>
                <a:lnTo>
                  <a:pt x="348030" y="398640"/>
                </a:lnTo>
                <a:lnTo>
                  <a:pt x="355955" y="412102"/>
                </a:lnTo>
                <a:lnTo>
                  <a:pt x="355955" y="395338"/>
                </a:lnTo>
                <a:lnTo>
                  <a:pt x="352386" y="390385"/>
                </a:lnTo>
                <a:lnTo>
                  <a:pt x="325970" y="390385"/>
                </a:lnTo>
                <a:lnTo>
                  <a:pt x="319697" y="399084"/>
                </a:lnTo>
                <a:lnTo>
                  <a:pt x="316064" y="404380"/>
                </a:lnTo>
                <a:lnTo>
                  <a:pt x="314210" y="408749"/>
                </a:lnTo>
                <a:lnTo>
                  <a:pt x="313524" y="414566"/>
                </a:lnTo>
                <a:lnTo>
                  <a:pt x="313524" y="443687"/>
                </a:lnTo>
                <a:lnTo>
                  <a:pt x="314210" y="449503"/>
                </a:lnTo>
                <a:lnTo>
                  <a:pt x="316064" y="453872"/>
                </a:lnTo>
                <a:lnTo>
                  <a:pt x="319697" y="459155"/>
                </a:lnTo>
                <a:lnTo>
                  <a:pt x="325970" y="467855"/>
                </a:lnTo>
                <a:lnTo>
                  <a:pt x="352386" y="467855"/>
                </a:lnTo>
                <a:lnTo>
                  <a:pt x="364934" y="432803"/>
                </a:lnTo>
                <a:lnTo>
                  <a:pt x="381177" y="432803"/>
                </a:lnTo>
                <a:lnTo>
                  <a:pt x="381177" y="491350"/>
                </a:lnTo>
                <a:lnTo>
                  <a:pt x="390423" y="491350"/>
                </a:lnTo>
                <a:lnTo>
                  <a:pt x="390423" y="432803"/>
                </a:lnTo>
                <a:lnTo>
                  <a:pt x="390423" y="424802"/>
                </a:lnTo>
                <a:lnTo>
                  <a:pt x="390423" y="383400"/>
                </a:lnTo>
                <a:close/>
              </a:path>
              <a:path w="4162425" h="497204">
                <a:moveTo>
                  <a:pt x="413664" y="380987"/>
                </a:moveTo>
                <a:lnTo>
                  <a:pt x="404418" y="380987"/>
                </a:lnTo>
                <a:lnTo>
                  <a:pt x="404418" y="497065"/>
                </a:lnTo>
                <a:lnTo>
                  <a:pt x="413664" y="497065"/>
                </a:lnTo>
                <a:lnTo>
                  <a:pt x="413664" y="380987"/>
                </a:lnTo>
                <a:close/>
              </a:path>
              <a:path w="4162425" h="497204">
                <a:moveTo>
                  <a:pt x="530821" y="437756"/>
                </a:moveTo>
                <a:lnTo>
                  <a:pt x="525145" y="434073"/>
                </a:lnTo>
                <a:lnTo>
                  <a:pt x="514845" y="426707"/>
                </a:lnTo>
                <a:lnTo>
                  <a:pt x="511670" y="424167"/>
                </a:lnTo>
                <a:lnTo>
                  <a:pt x="509257" y="422135"/>
                </a:lnTo>
                <a:lnTo>
                  <a:pt x="508495" y="421500"/>
                </a:lnTo>
                <a:lnTo>
                  <a:pt x="504672" y="417309"/>
                </a:lnTo>
                <a:lnTo>
                  <a:pt x="502691" y="413372"/>
                </a:lnTo>
                <a:lnTo>
                  <a:pt x="502158" y="409054"/>
                </a:lnTo>
                <a:lnTo>
                  <a:pt x="502158" y="401180"/>
                </a:lnTo>
                <a:lnTo>
                  <a:pt x="528840" y="401180"/>
                </a:lnTo>
                <a:lnTo>
                  <a:pt x="528840" y="393433"/>
                </a:lnTo>
                <a:lnTo>
                  <a:pt x="502158" y="393433"/>
                </a:lnTo>
                <a:lnTo>
                  <a:pt x="502158" y="379463"/>
                </a:lnTo>
                <a:lnTo>
                  <a:pt x="492785" y="379463"/>
                </a:lnTo>
                <a:lnTo>
                  <a:pt x="492785" y="393433"/>
                </a:lnTo>
                <a:lnTo>
                  <a:pt x="464781" y="393433"/>
                </a:lnTo>
                <a:lnTo>
                  <a:pt x="464781" y="401180"/>
                </a:lnTo>
                <a:lnTo>
                  <a:pt x="492785" y="401180"/>
                </a:lnTo>
                <a:lnTo>
                  <a:pt x="492785" y="411721"/>
                </a:lnTo>
                <a:lnTo>
                  <a:pt x="489750" y="419341"/>
                </a:lnTo>
                <a:lnTo>
                  <a:pt x="479971" y="428485"/>
                </a:lnTo>
                <a:lnTo>
                  <a:pt x="468083" y="437502"/>
                </a:lnTo>
                <a:lnTo>
                  <a:pt x="462140" y="441566"/>
                </a:lnTo>
                <a:lnTo>
                  <a:pt x="467817" y="447916"/>
                </a:lnTo>
                <a:lnTo>
                  <a:pt x="470065" y="446392"/>
                </a:lnTo>
                <a:lnTo>
                  <a:pt x="480898" y="438264"/>
                </a:lnTo>
                <a:lnTo>
                  <a:pt x="485787" y="434454"/>
                </a:lnTo>
                <a:lnTo>
                  <a:pt x="487502" y="432930"/>
                </a:lnTo>
                <a:lnTo>
                  <a:pt x="491731" y="429374"/>
                </a:lnTo>
                <a:lnTo>
                  <a:pt x="497408" y="423532"/>
                </a:lnTo>
                <a:lnTo>
                  <a:pt x="497801" y="422135"/>
                </a:lnTo>
                <a:lnTo>
                  <a:pt x="497928" y="422135"/>
                </a:lnTo>
                <a:lnTo>
                  <a:pt x="525411" y="444106"/>
                </a:lnTo>
                <a:lnTo>
                  <a:pt x="530821" y="437756"/>
                </a:lnTo>
                <a:close/>
              </a:path>
              <a:path w="4162425" h="497204">
                <a:moveTo>
                  <a:pt x="555256" y="454139"/>
                </a:moveTo>
                <a:lnTo>
                  <a:pt x="546277" y="454139"/>
                </a:lnTo>
                <a:lnTo>
                  <a:pt x="546277" y="462140"/>
                </a:lnTo>
                <a:lnTo>
                  <a:pt x="546277" y="488810"/>
                </a:lnTo>
                <a:lnTo>
                  <a:pt x="491591" y="488810"/>
                </a:lnTo>
                <a:lnTo>
                  <a:pt x="491591" y="462140"/>
                </a:lnTo>
                <a:lnTo>
                  <a:pt x="546277" y="462140"/>
                </a:lnTo>
                <a:lnTo>
                  <a:pt x="546277" y="454139"/>
                </a:lnTo>
                <a:lnTo>
                  <a:pt x="482612" y="454139"/>
                </a:lnTo>
                <a:lnTo>
                  <a:pt x="482612" y="496811"/>
                </a:lnTo>
                <a:lnTo>
                  <a:pt x="555256" y="496811"/>
                </a:lnTo>
                <a:lnTo>
                  <a:pt x="555256" y="488810"/>
                </a:lnTo>
                <a:lnTo>
                  <a:pt x="555256" y="462140"/>
                </a:lnTo>
                <a:lnTo>
                  <a:pt x="555256" y="454139"/>
                </a:lnTo>
                <a:close/>
              </a:path>
              <a:path w="4162425" h="497204">
                <a:moveTo>
                  <a:pt x="573747" y="409689"/>
                </a:moveTo>
                <a:lnTo>
                  <a:pt x="555256" y="409689"/>
                </a:lnTo>
                <a:lnTo>
                  <a:pt x="555256" y="380987"/>
                </a:lnTo>
                <a:lnTo>
                  <a:pt x="546011" y="380987"/>
                </a:lnTo>
                <a:lnTo>
                  <a:pt x="546011" y="447281"/>
                </a:lnTo>
                <a:lnTo>
                  <a:pt x="555256" y="447281"/>
                </a:lnTo>
                <a:lnTo>
                  <a:pt x="555256" y="417563"/>
                </a:lnTo>
                <a:lnTo>
                  <a:pt x="573747" y="417563"/>
                </a:lnTo>
                <a:lnTo>
                  <a:pt x="573747" y="409689"/>
                </a:lnTo>
                <a:close/>
              </a:path>
              <a:path w="4162425" h="497204">
                <a:moveTo>
                  <a:pt x="679411" y="380987"/>
                </a:moveTo>
                <a:lnTo>
                  <a:pt x="670293" y="380987"/>
                </a:lnTo>
                <a:lnTo>
                  <a:pt x="670293" y="409054"/>
                </a:lnTo>
                <a:lnTo>
                  <a:pt x="670293" y="417182"/>
                </a:lnTo>
                <a:lnTo>
                  <a:pt x="670293" y="440296"/>
                </a:lnTo>
                <a:lnTo>
                  <a:pt x="642823" y="440296"/>
                </a:lnTo>
                <a:lnTo>
                  <a:pt x="642950" y="438899"/>
                </a:lnTo>
                <a:lnTo>
                  <a:pt x="643089" y="436105"/>
                </a:lnTo>
                <a:lnTo>
                  <a:pt x="643089" y="421500"/>
                </a:lnTo>
                <a:lnTo>
                  <a:pt x="642950" y="418579"/>
                </a:lnTo>
                <a:lnTo>
                  <a:pt x="642823" y="417182"/>
                </a:lnTo>
                <a:lnTo>
                  <a:pt x="670293" y="417182"/>
                </a:lnTo>
                <a:lnTo>
                  <a:pt x="670293" y="409054"/>
                </a:lnTo>
                <a:lnTo>
                  <a:pt x="641108" y="409054"/>
                </a:lnTo>
                <a:lnTo>
                  <a:pt x="638073" y="399529"/>
                </a:lnTo>
                <a:lnTo>
                  <a:pt x="635457" y="397624"/>
                </a:lnTo>
                <a:lnTo>
                  <a:pt x="633971" y="396544"/>
                </a:lnTo>
                <a:lnTo>
                  <a:pt x="633971" y="417182"/>
                </a:lnTo>
                <a:lnTo>
                  <a:pt x="633971" y="440423"/>
                </a:lnTo>
                <a:lnTo>
                  <a:pt x="631063" y="450710"/>
                </a:lnTo>
                <a:lnTo>
                  <a:pt x="625652" y="457187"/>
                </a:lnTo>
                <a:lnTo>
                  <a:pt x="617994" y="460108"/>
                </a:lnTo>
                <a:lnTo>
                  <a:pt x="608749" y="460108"/>
                </a:lnTo>
                <a:lnTo>
                  <a:pt x="601091" y="457187"/>
                </a:lnTo>
                <a:lnTo>
                  <a:pt x="595668" y="450710"/>
                </a:lnTo>
                <a:lnTo>
                  <a:pt x="592759" y="440423"/>
                </a:lnTo>
                <a:lnTo>
                  <a:pt x="592759" y="417182"/>
                </a:lnTo>
                <a:lnTo>
                  <a:pt x="595668" y="407022"/>
                </a:lnTo>
                <a:lnTo>
                  <a:pt x="601091" y="400545"/>
                </a:lnTo>
                <a:lnTo>
                  <a:pt x="608749" y="397624"/>
                </a:lnTo>
                <a:lnTo>
                  <a:pt x="617994" y="397624"/>
                </a:lnTo>
                <a:lnTo>
                  <a:pt x="625652" y="400545"/>
                </a:lnTo>
                <a:lnTo>
                  <a:pt x="631063" y="407022"/>
                </a:lnTo>
                <a:lnTo>
                  <a:pt x="633971" y="417182"/>
                </a:lnTo>
                <a:lnTo>
                  <a:pt x="633971" y="396544"/>
                </a:lnTo>
                <a:lnTo>
                  <a:pt x="623938" y="389242"/>
                </a:lnTo>
                <a:lnTo>
                  <a:pt x="599363" y="389242"/>
                </a:lnTo>
                <a:lnTo>
                  <a:pt x="591515" y="398068"/>
                </a:lnTo>
                <a:lnTo>
                  <a:pt x="586968" y="403428"/>
                </a:lnTo>
                <a:lnTo>
                  <a:pt x="584631" y="407784"/>
                </a:lnTo>
                <a:lnTo>
                  <a:pt x="583780" y="413461"/>
                </a:lnTo>
                <a:lnTo>
                  <a:pt x="583780" y="444106"/>
                </a:lnTo>
                <a:lnTo>
                  <a:pt x="584631" y="449821"/>
                </a:lnTo>
                <a:lnTo>
                  <a:pt x="586968" y="454190"/>
                </a:lnTo>
                <a:lnTo>
                  <a:pt x="591515" y="459536"/>
                </a:lnTo>
                <a:lnTo>
                  <a:pt x="599363" y="468363"/>
                </a:lnTo>
                <a:lnTo>
                  <a:pt x="624065" y="468363"/>
                </a:lnTo>
                <a:lnTo>
                  <a:pt x="635406" y="460108"/>
                </a:lnTo>
                <a:lnTo>
                  <a:pt x="638200" y="458076"/>
                </a:lnTo>
                <a:lnTo>
                  <a:pt x="641108" y="448424"/>
                </a:lnTo>
                <a:lnTo>
                  <a:pt x="670293" y="448424"/>
                </a:lnTo>
                <a:lnTo>
                  <a:pt x="670293" y="497192"/>
                </a:lnTo>
                <a:lnTo>
                  <a:pt x="679411" y="497192"/>
                </a:lnTo>
                <a:lnTo>
                  <a:pt x="679411" y="448424"/>
                </a:lnTo>
                <a:lnTo>
                  <a:pt x="679411" y="440296"/>
                </a:lnTo>
                <a:lnTo>
                  <a:pt x="679411" y="417182"/>
                </a:lnTo>
                <a:lnTo>
                  <a:pt x="679411" y="409054"/>
                </a:lnTo>
                <a:lnTo>
                  <a:pt x="679411" y="380987"/>
                </a:lnTo>
                <a:close/>
              </a:path>
              <a:path w="4162425" h="497204">
                <a:moveTo>
                  <a:pt x="762355" y="435089"/>
                </a:moveTo>
                <a:lnTo>
                  <a:pt x="758520" y="426453"/>
                </a:lnTo>
                <a:lnTo>
                  <a:pt x="755294" y="423405"/>
                </a:lnTo>
                <a:lnTo>
                  <a:pt x="753503" y="421716"/>
                </a:lnTo>
                <a:lnTo>
                  <a:pt x="753503" y="436740"/>
                </a:lnTo>
                <a:lnTo>
                  <a:pt x="753503" y="449186"/>
                </a:lnTo>
                <a:lnTo>
                  <a:pt x="750735" y="455409"/>
                </a:lnTo>
                <a:lnTo>
                  <a:pt x="745578" y="459981"/>
                </a:lnTo>
                <a:lnTo>
                  <a:pt x="738314" y="462521"/>
                </a:lnTo>
                <a:lnTo>
                  <a:pt x="729335" y="462521"/>
                </a:lnTo>
                <a:lnTo>
                  <a:pt x="722071" y="459981"/>
                </a:lnTo>
                <a:lnTo>
                  <a:pt x="716915" y="455409"/>
                </a:lnTo>
                <a:lnTo>
                  <a:pt x="714146" y="449186"/>
                </a:lnTo>
                <a:lnTo>
                  <a:pt x="714146" y="436740"/>
                </a:lnTo>
                <a:lnTo>
                  <a:pt x="716915" y="430517"/>
                </a:lnTo>
                <a:lnTo>
                  <a:pt x="722071" y="425945"/>
                </a:lnTo>
                <a:lnTo>
                  <a:pt x="729335" y="423405"/>
                </a:lnTo>
                <a:lnTo>
                  <a:pt x="738314" y="423405"/>
                </a:lnTo>
                <a:lnTo>
                  <a:pt x="745578" y="425945"/>
                </a:lnTo>
                <a:lnTo>
                  <a:pt x="750735" y="430517"/>
                </a:lnTo>
                <a:lnTo>
                  <a:pt x="753503" y="436740"/>
                </a:lnTo>
                <a:lnTo>
                  <a:pt x="753503" y="421716"/>
                </a:lnTo>
                <a:lnTo>
                  <a:pt x="751255" y="419595"/>
                </a:lnTo>
                <a:lnTo>
                  <a:pt x="740689" y="415404"/>
                </a:lnTo>
                <a:lnTo>
                  <a:pt x="726960" y="415404"/>
                </a:lnTo>
                <a:lnTo>
                  <a:pt x="716394" y="419595"/>
                </a:lnTo>
                <a:lnTo>
                  <a:pt x="709129" y="426453"/>
                </a:lnTo>
                <a:lnTo>
                  <a:pt x="705294" y="435089"/>
                </a:lnTo>
                <a:lnTo>
                  <a:pt x="705294" y="450837"/>
                </a:lnTo>
                <a:lnTo>
                  <a:pt x="709129" y="459473"/>
                </a:lnTo>
                <a:lnTo>
                  <a:pt x="716394" y="466204"/>
                </a:lnTo>
                <a:lnTo>
                  <a:pt x="726960" y="470395"/>
                </a:lnTo>
                <a:lnTo>
                  <a:pt x="740689" y="470395"/>
                </a:lnTo>
                <a:lnTo>
                  <a:pt x="751255" y="466204"/>
                </a:lnTo>
                <a:lnTo>
                  <a:pt x="755230" y="462521"/>
                </a:lnTo>
                <a:lnTo>
                  <a:pt x="758520" y="459473"/>
                </a:lnTo>
                <a:lnTo>
                  <a:pt x="762355" y="450837"/>
                </a:lnTo>
                <a:lnTo>
                  <a:pt x="762355" y="435089"/>
                </a:lnTo>
                <a:close/>
              </a:path>
              <a:path w="4162425" h="497204">
                <a:moveTo>
                  <a:pt x="768692" y="399275"/>
                </a:moveTo>
                <a:lnTo>
                  <a:pt x="738581" y="399275"/>
                </a:lnTo>
                <a:lnTo>
                  <a:pt x="738581" y="381622"/>
                </a:lnTo>
                <a:lnTo>
                  <a:pt x="729195" y="381622"/>
                </a:lnTo>
                <a:lnTo>
                  <a:pt x="729195" y="399275"/>
                </a:lnTo>
                <a:lnTo>
                  <a:pt x="698690" y="399275"/>
                </a:lnTo>
                <a:lnTo>
                  <a:pt x="698690" y="407149"/>
                </a:lnTo>
                <a:lnTo>
                  <a:pt x="768692" y="407149"/>
                </a:lnTo>
                <a:lnTo>
                  <a:pt x="768692" y="399275"/>
                </a:lnTo>
                <a:close/>
              </a:path>
              <a:path w="4162425" h="497204">
                <a:moveTo>
                  <a:pt x="812279" y="428485"/>
                </a:moveTo>
                <a:lnTo>
                  <a:pt x="792200" y="428485"/>
                </a:lnTo>
                <a:lnTo>
                  <a:pt x="792200" y="380987"/>
                </a:lnTo>
                <a:lnTo>
                  <a:pt x="782828" y="380987"/>
                </a:lnTo>
                <a:lnTo>
                  <a:pt x="782828" y="497065"/>
                </a:lnTo>
                <a:lnTo>
                  <a:pt x="792200" y="497065"/>
                </a:lnTo>
                <a:lnTo>
                  <a:pt x="792200" y="436486"/>
                </a:lnTo>
                <a:lnTo>
                  <a:pt x="812279" y="436486"/>
                </a:lnTo>
                <a:lnTo>
                  <a:pt x="812279" y="428485"/>
                </a:lnTo>
                <a:close/>
              </a:path>
              <a:path w="4162425" h="497204">
                <a:moveTo>
                  <a:pt x="911339" y="391909"/>
                </a:moveTo>
                <a:lnTo>
                  <a:pt x="831037" y="391909"/>
                </a:lnTo>
                <a:lnTo>
                  <a:pt x="831037" y="399783"/>
                </a:lnTo>
                <a:lnTo>
                  <a:pt x="901700" y="399783"/>
                </a:lnTo>
                <a:lnTo>
                  <a:pt x="901700" y="416674"/>
                </a:lnTo>
                <a:lnTo>
                  <a:pt x="901039" y="428485"/>
                </a:lnTo>
                <a:lnTo>
                  <a:pt x="899845" y="439788"/>
                </a:lnTo>
                <a:lnTo>
                  <a:pt x="898131" y="451091"/>
                </a:lnTo>
                <a:lnTo>
                  <a:pt x="896937" y="456933"/>
                </a:lnTo>
                <a:lnTo>
                  <a:pt x="906716" y="458076"/>
                </a:lnTo>
                <a:lnTo>
                  <a:pt x="907897" y="451980"/>
                </a:lnTo>
                <a:lnTo>
                  <a:pt x="909624" y="440042"/>
                </a:lnTo>
                <a:lnTo>
                  <a:pt x="910805" y="427469"/>
                </a:lnTo>
                <a:lnTo>
                  <a:pt x="911225" y="416674"/>
                </a:lnTo>
                <a:lnTo>
                  <a:pt x="911339" y="391909"/>
                </a:lnTo>
                <a:close/>
              </a:path>
              <a:path w="4162425" h="497204">
                <a:moveTo>
                  <a:pt x="927976" y="472935"/>
                </a:moveTo>
                <a:lnTo>
                  <a:pt x="868680" y="472935"/>
                </a:lnTo>
                <a:lnTo>
                  <a:pt x="868680" y="428358"/>
                </a:lnTo>
                <a:lnTo>
                  <a:pt x="859167" y="428358"/>
                </a:lnTo>
                <a:lnTo>
                  <a:pt x="859167" y="472935"/>
                </a:lnTo>
                <a:lnTo>
                  <a:pt x="817029" y="472935"/>
                </a:lnTo>
                <a:lnTo>
                  <a:pt x="817029" y="480682"/>
                </a:lnTo>
                <a:lnTo>
                  <a:pt x="927976" y="480682"/>
                </a:lnTo>
                <a:lnTo>
                  <a:pt x="927976" y="472935"/>
                </a:lnTo>
                <a:close/>
              </a:path>
              <a:path w="4162425" h="497204">
                <a:moveTo>
                  <a:pt x="1038796" y="434073"/>
                </a:moveTo>
                <a:lnTo>
                  <a:pt x="1034300" y="430898"/>
                </a:lnTo>
                <a:lnTo>
                  <a:pt x="1024128" y="423024"/>
                </a:lnTo>
                <a:lnTo>
                  <a:pt x="1019238" y="418960"/>
                </a:lnTo>
                <a:lnTo>
                  <a:pt x="1016088" y="416293"/>
                </a:lnTo>
                <a:lnTo>
                  <a:pt x="1015936" y="416166"/>
                </a:lnTo>
                <a:lnTo>
                  <a:pt x="1012113" y="411721"/>
                </a:lnTo>
                <a:lnTo>
                  <a:pt x="1010132" y="407403"/>
                </a:lnTo>
                <a:lnTo>
                  <a:pt x="1009637" y="402831"/>
                </a:lnTo>
                <a:lnTo>
                  <a:pt x="1009599" y="385686"/>
                </a:lnTo>
                <a:lnTo>
                  <a:pt x="1000086" y="385686"/>
                </a:lnTo>
                <a:lnTo>
                  <a:pt x="1000086" y="402831"/>
                </a:lnTo>
                <a:lnTo>
                  <a:pt x="999566" y="407911"/>
                </a:lnTo>
                <a:lnTo>
                  <a:pt x="969314" y="437502"/>
                </a:lnTo>
                <a:lnTo>
                  <a:pt x="974991" y="443979"/>
                </a:lnTo>
                <a:lnTo>
                  <a:pt x="1004976" y="417944"/>
                </a:lnTo>
                <a:lnTo>
                  <a:pt x="1005243" y="416293"/>
                </a:lnTo>
                <a:lnTo>
                  <a:pt x="1005370" y="416293"/>
                </a:lnTo>
                <a:lnTo>
                  <a:pt x="1006297" y="419087"/>
                </a:lnTo>
                <a:lnTo>
                  <a:pt x="1019111" y="429501"/>
                </a:lnTo>
                <a:lnTo>
                  <a:pt x="1027696" y="436232"/>
                </a:lnTo>
                <a:lnTo>
                  <a:pt x="1033246" y="440296"/>
                </a:lnTo>
                <a:lnTo>
                  <a:pt x="1038796" y="434073"/>
                </a:lnTo>
                <a:close/>
              </a:path>
              <a:path w="4162425" h="497204">
                <a:moveTo>
                  <a:pt x="1066787" y="380987"/>
                </a:moveTo>
                <a:lnTo>
                  <a:pt x="1057541" y="380987"/>
                </a:lnTo>
                <a:lnTo>
                  <a:pt x="1057541" y="444868"/>
                </a:lnTo>
                <a:lnTo>
                  <a:pt x="1066787" y="444868"/>
                </a:lnTo>
                <a:lnTo>
                  <a:pt x="1066787" y="380987"/>
                </a:lnTo>
                <a:close/>
              </a:path>
              <a:path w="4162425" h="497204">
                <a:moveTo>
                  <a:pt x="1069035" y="489191"/>
                </a:moveTo>
                <a:lnTo>
                  <a:pt x="1052791" y="489191"/>
                </a:lnTo>
                <a:lnTo>
                  <a:pt x="1052791" y="459346"/>
                </a:lnTo>
                <a:lnTo>
                  <a:pt x="1068501" y="459346"/>
                </a:lnTo>
                <a:lnTo>
                  <a:pt x="1068501" y="451726"/>
                </a:lnTo>
                <a:lnTo>
                  <a:pt x="1043673" y="451726"/>
                </a:lnTo>
                <a:lnTo>
                  <a:pt x="1043673" y="459346"/>
                </a:lnTo>
                <a:lnTo>
                  <a:pt x="1043673" y="489191"/>
                </a:lnTo>
                <a:lnTo>
                  <a:pt x="1013561" y="489191"/>
                </a:lnTo>
                <a:lnTo>
                  <a:pt x="1013561" y="459346"/>
                </a:lnTo>
                <a:lnTo>
                  <a:pt x="1043673" y="459346"/>
                </a:lnTo>
                <a:lnTo>
                  <a:pt x="1043673" y="451726"/>
                </a:lnTo>
                <a:lnTo>
                  <a:pt x="988733" y="451726"/>
                </a:lnTo>
                <a:lnTo>
                  <a:pt x="988733" y="459346"/>
                </a:lnTo>
                <a:lnTo>
                  <a:pt x="1004455" y="459346"/>
                </a:lnTo>
                <a:lnTo>
                  <a:pt x="1004455" y="489191"/>
                </a:lnTo>
                <a:lnTo>
                  <a:pt x="988339" y="489191"/>
                </a:lnTo>
                <a:lnTo>
                  <a:pt x="988339" y="496811"/>
                </a:lnTo>
                <a:lnTo>
                  <a:pt x="1069035" y="496811"/>
                </a:lnTo>
                <a:lnTo>
                  <a:pt x="1069035" y="489191"/>
                </a:lnTo>
                <a:close/>
              </a:path>
              <a:path w="4162425" h="497204">
                <a:moveTo>
                  <a:pt x="1179842" y="400291"/>
                </a:moveTo>
                <a:lnTo>
                  <a:pt x="1174038" y="392290"/>
                </a:lnTo>
                <a:lnTo>
                  <a:pt x="1172184" y="391274"/>
                </a:lnTo>
                <a:lnTo>
                  <a:pt x="1170863" y="390550"/>
                </a:lnTo>
                <a:lnTo>
                  <a:pt x="1170863" y="402577"/>
                </a:lnTo>
                <a:lnTo>
                  <a:pt x="1170863" y="412483"/>
                </a:lnTo>
                <a:lnTo>
                  <a:pt x="1166114" y="417817"/>
                </a:lnTo>
                <a:lnTo>
                  <a:pt x="1158189" y="421627"/>
                </a:lnTo>
                <a:lnTo>
                  <a:pt x="1147749" y="423786"/>
                </a:lnTo>
                <a:lnTo>
                  <a:pt x="1136129" y="423786"/>
                </a:lnTo>
                <a:lnTo>
                  <a:pt x="1125702" y="421627"/>
                </a:lnTo>
                <a:lnTo>
                  <a:pt x="1117777" y="417817"/>
                </a:lnTo>
                <a:lnTo>
                  <a:pt x="1113015" y="412483"/>
                </a:lnTo>
                <a:lnTo>
                  <a:pt x="1113015" y="402577"/>
                </a:lnTo>
                <a:lnTo>
                  <a:pt x="1117777" y="397243"/>
                </a:lnTo>
                <a:lnTo>
                  <a:pt x="1125702" y="393433"/>
                </a:lnTo>
                <a:lnTo>
                  <a:pt x="1136129" y="391274"/>
                </a:lnTo>
                <a:lnTo>
                  <a:pt x="1147749" y="391274"/>
                </a:lnTo>
                <a:lnTo>
                  <a:pt x="1158189" y="393433"/>
                </a:lnTo>
                <a:lnTo>
                  <a:pt x="1166114" y="397243"/>
                </a:lnTo>
                <a:lnTo>
                  <a:pt x="1170863" y="402577"/>
                </a:lnTo>
                <a:lnTo>
                  <a:pt x="1170863" y="390550"/>
                </a:lnTo>
                <a:lnTo>
                  <a:pt x="1163866" y="386702"/>
                </a:lnTo>
                <a:lnTo>
                  <a:pt x="1149997" y="383654"/>
                </a:lnTo>
                <a:lnTo>
                  <a:pt x="1133881" y="383654"/>
                </a:lnTo>
                <a:lnTo>
                  <a:pt x="1120013" y="386702"/>
                </a:lnTo>
                <a:lnTo>
                  <a:pt x="1109853" y="392290"/>
                </a:lnTo>
                <a:lnTo>
                  <a:pt x="1104036" y="400291"/>
                </a:lnTo>
                <a:lnTo>
                  <a:pt x="1104036" y="414769"/>
                </a:lnTo>
                <a:lnTo>
                  <a:pt x="1109853" y="422770"/>
                </a:lnTo>
                <a:lnTo>
                  <a:pt x="1120013" y="428358"/>
                </a:lnTo>
                <a:lnTo>
                  <a:pt x="1133881" y="431406"/>
                </a:lnTo>
                <a:lnTo>
                  <a:pt x="1149997" y="431406"/>
                </a:lnTo>
                <a:lnTo>
                  <a:pt x="1163866" y="428358"/>
                </a:lnTo>
                <a:lnTo>
                  <a:pt x="1172184" y="423786"/>
                </a:lnTo>
                <a:lnTo>
                  <a:pt x="1174038" y="422770"/>
                </a:lnTo>
                <a:lnTo>
                  <a:pt x="1179842" y="414769"/>
                </a:lnTo>
                <a:lnTo>
                  <a:pt x="1179842" y="400291"/>
                </a:lnTo>
                <a:close/>
              </a:path>
              <a:path w="4162425" h="497204">
                <a:moveTo>
                  <a:pt x="1183551" y="487794"/>
                </a:moveTo>
                <a:lnTo>
                  <a:pt x="1112227" y="487794"/>
                </a:lnTo>
                <a:lnTo>
                  <a:pt x="1112227" y="461505"/>
                </a:lnTo>
                <a:lnTo>
                  <a:pt x="1102842" y="461505"/>
                </a:lnTo>
                <a:lnTo>
                  <a:pt x="1102842" y="495668"/>
                </a:lnTo>
                <a:lnTo>
                  <a:pt x="1183551" y="495668"/>
                </a:lnTo>
                <a:lnTo>
                  <a:pt x="1183551" y="487794"/>
                </a:lnTo>
                <a:close/>
              </a:path>
              <a:path w="4162425" h="497204">
                <a:moveTo>
                  <a:pt x="1197419" y="442074"/>
                </a:moveTo>
                <a:lnTo>
                  <a:pt x="1086472" y="442074"/>
                </a:lnTo>
                <a:lnTo>
                  <a:pt x="1086472" y="449821"/>
                </a:lnTo>
                <a:lnTo>
                  <a:pt x="1197419" y="449821"/>
                </a:lnTo>
                <a:lnTo>
                  <a:pt x="1197419" y="442074"/>
                </a:lnTo>
                <a:close/>
              </a:path>
              <a:path w="4162425" h="497204">
                <a:moveTo>
                  <a:pt x="3335794" y="36195"/>
                </a:moveTo>
                <a:lnTo>
                  <a:pt x="3327565" y="16510"/>
                </a:lnTo>
                <a:lnTo>
                  <a:pt x="3326765" y="15608"/>
                </a:lnTo>
                <a:lnTo>
                  <a:pt x="3326765" y="36195"/>
                </a:lnTo>
                <a:lnTo>
                  <a:pt x="3326765" y="59563"/>
                </a:lnTo>
                <a:lnTo>
                  <a:pt x="3323729" y="69850"/>
                </a:lnTo>
                <a:lnTo>
                  <a:pt x="3318306" y="76327"/>
                </a:lnTo>
                <a:lnTo>
                  <a:pt x="3310648" y="79375"/>
                </a:lnTo>
                <a:lnTo>
                  <a:pt x="3301403" y="79375"/>
                </a:lnTo>
                <a:lnTo>
                  <a:pt x="3293745" y="76327"/>
                </a:lnTo>
                <a:lnTo>
                  <a:pt x="3288322" y="69850"/>
                </a:lnTo>
                <a:lnTo>
                  <a:pt x="3285286" y="59563"/>
                </a:lnTo>
                <a:lnTo>
                  <a:pt x="3285286" y="36195"/>
                </a:lnTo>
                <a:lnTo>
                  <a:pt x="3288322" y="26035"/>
                </a:lnTo>
                <a:lnTo>
                  <a:pt x="3293745" y="19558"/>
                </a:lnTo>
                <a:lnTo>
                  <a:pt x="3301403" y="16510"/>
                </a:lnTo>
                <a:lnTo>
                  <a:pt x="3310648" y="16510"/>
                </a:lnTo>
                <a:lnTo>
                  <a:pt x="3318306" y="19558"/>
                </a:lnTo>
                <a:lnTo>
                  <a:pt x="3323729" y="26035"/>
                </a:lnTo>
                <a:lnTo>
                  <a:pt x="3326765" y="36195"/>
                </a:lnTo>
                <a:lnTo>
                  <a:pt x="3326765" y="15608"/>
                </a:lnTo>
                <a:lnTo>
                  <a:pt x="3320161" y="8128"/>
                </a:lnTo>
                <a:lnTo>
                  <a:pt x="3291890" y="8128"/>
                </a:lnTo>
                <a:lnTo>
                  <a:pt x="3284029" y="16954"/>
                </a:lnTo>
                <a:lnTo>
                  <a:pt x="3279495" y="22313"/>
                </a:lnTo>
                <a:lnTo>
                  <a:pt x="3277158" y="26682"/>
                </a:lnTo>
                <a:lnTo>
                  <a:pt x="3276295" y="32397"/>
                </a:lnTo>
                <a:lnTo>
                  <a:pt x="3276295" y="63233"/>
                </a:lnTo>
                <a:lnTo>
                  <a:pt x="3277158" y="68961"/>
                </a:lnTo>
                <a:lnTo>
                  <a:pt x="3279495" y="73355"/>
                </a:lnTo>
                <a:lnTo>
                  <a:pt x="3284029" y="78740"/>
                </a:lnTo>
                <a:lnTo>
                  <a:pt x="3291890" y="87630"/>
                </a:lnTo>
                <a:lnTo>
                  <a:pt x="3320161" y="87630"/>
                </a:lnTo>
                <a:lnTo>
                  <a:pt x="3327450" y="79375"/>
                </a:lnTo>
                <a:lnTo>
                  <a:pt x="3328022" y="78740"/>
                </a:lnTo>
                <a:lnTo>
                  <a:pt x="3332556" y="73355"/>
                </a:lnTo>
                <a:lnTo>
                  <a:pt x="3334893" y="68961"/>
                </a:lnTo>
                <a:lnTo>
                  <a:pt x="3335756" y="63233"/>
                </a:lnTo>
                <a:lnTo>
                  <a:pt x="3335794" y="36195"/>
                </a:lnTo>
                <a:close/>
              </a:path>
              <a:path w="4162425" h="497204">
                <a:moveTo>
                  <a:pt x="3369157" y="0"/>
                </a:moveTo>
                <a:lnTo>
                  <a:pt x="3359785" y="0"/>
                </a:lnTo>
                <a:lnTo>
                  <a:pt x="3359785" y="116078"/>
                </a:lnTo>
                <a:lnTo>
                  <a:pt x="3369157" y="116078"/>
                </a:lnTo>
                <a:lnTo>
                  <a:pt x="3369157" y="0"/>
                </a:lnTo>
                <a:close/>
              </a:path>
              <a:path w="4162425" h="497204">
                <a:moveTo>
                  <a:pt x="3489007" y="36195"/>
                </a:moveTo>
                <a:lnTo>
                  <a:pt x="3479965" y="15595"/>
                </a:lnTo>
                <a:lnTo>
                  <a:pt x="3479965" y="36195"/>
                </a:lnTo>
                <a:lnTo>
                  <a:pt x="3479965" y="59563"/>
                </a:lnTo>
                <a:lnTo>
                  <a:pt x="3476929" y="69850"/>
                </a:lnTo>
                <a:lnTo>
                  <a:pt x="3471519" y="76327"/>
                </a:lnTo>
                <a:lnTo>
                  <a:pt x="3463861" y="79375"/>
                </a:lnTo>
                <a:lnTo>
                  <a:pt x="3454616" y="79375"/>
                </a:lnTo>
                <a:lnTo>
                  <a:pt x="3446957" y="76327"/>
                </a:lnTo>
                <a:lnTo>
                  <a:pt x="3441535" y="69850"/>
                </a:lnTo>
                <a:lnTo>
                  <a:pt x="3438499" y="59563"/>
                </a:lnTo>
                <a:lnTo>
                  <a:pt x="3438499" y="36195"/>
                </a:lnTo>
                <a:lnTo>
                  <a:pt x="3441535" y="26035"/>
                </a:lnTo>
                <a:lnTo>
                  <a:pt x="3446957" y="19558"/>
                </a:lnTo>
                <a:lnTo>
                  <a:pt x="3454616" y="16510"/>
                </a:lnTo>
                <a:lnTo>
                  <a:pt x="3463861" y="16510"/>
                </a:lnTo>
                <a:lnTo>
                  <a:pt x="3471519" y="19558"/>
                </a:lnTo>
                <a:lnTo>
                  <a:pt x="3476929" y="26035"/>
                </a:lnTo>
                <a:lnTo>
                  <a:pt x="3479965" y="36195"/>
                </a:lnTo>
                <a:lnTo>
                  <a:pt x="3479965" y="15595"/>
                </a:lnTo>
                <a:lnTo>
                  <a:pt x="3473361" y="8128"/>
                </a:lnTo>
                <a:lnTo>
                  <a:pt x="3445103" y="8128"/>
                </a:lnTo>
                <a:lnTo>
                  <a:pt x="3437242" y="16954"/>
                </a:lnTo>
                <a:lnTo>
                  <a:pt x="3432695" y="22313"/>
                </a:lnTo>
                <a:lnTo>
                  <a:pt x="3430371" y="26682"/>
                </a:lnTo>
                <a:lnTo>
                  <a:pt x="3429508" y="32397"/>
                </a:lnTo>
                <a:lnTo>
                  <a:pt x="3429508" y="63233"/>
                </a:lnTo>
                <a:lnTo>
                  <a:pt x="3430371" y="68961"/>
                </a:lnTo>
                <a:lnTo>
                  <a:pt x="3432695" y="73355"/>
                </a:lnTo>
                <a:lnTo>
                  <a:pt x="3437242" y="78740"/>
                </a:lnTo>
                <a:lnTo>
                  <a:pt x="3445103" y="87630"/>
                </a:lnTo>
                <a:lnTo>
                  <a:pt x="3473361" y="87630"/>
                </a:lnTo>
                <a:lnTo>
                  <a:pt x="3488956" y="63233"/>
                </a:lnTo>
                <a:lnTo>
                  <a:pt x="3489007" y="36195"/>
                </a:lnTo>
                <a:close/>
              </a:path>
              <a:path w="4162425" h="497204">
                <a:moveTo>
                  <a:pt x="3522370" y="0"/>
                </a:moveTo>
                <a:lnTo>
                  <a:pt x="3512985" y="0"/>
                </a:lnTo>
                <a:lnTo>
                  <a:pt x="3512985" y="116078"/>
                </a:lnTo>
                <a:lnTo>
                  <a:pt x="3522370" y="116078"/>
                </a:lnTo>
                <a:lnTo>
                  <a:pt x="3522370" y="0"/>
                </a:lnTo>
                <a:close/>
              </a:path>
              <a:path w="4162425" h="497204">
                <a:moveTo>
                  <a:pt x="3639921" y="49911"/>
                </a:moveTo>
                <a:lnTo>
                  <a:pt x="3568458" y="49911"/>
                </a:lnTo>
                <a:lnTo>
                  <a:pt x="3568458" y="35687"/>
                </a:lnTo>
                <a:lnTo>
                  <a:pt x="3637140" y="35687"/>
                </a:lnTo>
                <a:lnTo>
                  <a:pt x="3637140" y="6223"/>
                </a:lnTo>
                <a:lnTo>
                  <a:pt x="3558959" y="6223"/>
                </a:lnTo>
                <a:lnTo>
                  <a:pt x="3558959" y="13970"/>
                </a:lnTo>
                <a:lnTo>
                  <a:pt x="3628034" y="13970"/>
                </a:lnTo>
                <a:lnTo>
                  <a:pt x="3628034" y="28067"/>
                </a:lnTo>
                <a:lnTo>
                  <a:pt x="3559352" y="28067"/>
                </a:lnTo>
                <a:lnTo>
                  <a:pt x="3559352" y="57658"/>
                </a:lnTo>
                <a:lnTo>
                  <a:pt x="3639921" y="57658"/>
                </a:lnTo>
                <a:lnTo>
                  <a:pt x="3639921" y="49911"/>
                </a:lnTo>
                <a:close/>
              </a:path>
              <a:path w="4162425" h="497204">
                <a:moveTo>
                  <a:pt x="3653917" y="70612"/>
                </a:moveTo>
                <a:lnTo>
                  <a:pt x="3542969" y="70612"/>
                </a:lnTo>
                <a:lnTo>
                  <a:pt x="3542969" y="78359"/>
                </a:lnTo>
                <a:lnTo>
                  <a:pt x="3593820" y="78359"/>
                </a:lnTo>
                <a:lnTo>
                  <a:pt x="3593820" y="116078"/>
                </a:lnTo>
                <a:lnTo>
                  <a:pt x="3603193" y="116078"/>
                </a:lnTo>
                <a:lnTo>
                  <a:pt x="3603193" y="78359"/>
                </a:lnTo>
                <a:lnTo>
                  <a:pt x="3653917" y="78359"/>
                </a:lnTo>
                <a:lnTo>
                  <a:pt x="3653917" y="70612"/>
                </a:lnTo>
                <a:close/>
              </a:path>
              <a:path w="4162425" h="497204">
                <a:moveTo>
                  <a:pt x="3763276" y="0"/>
                </a:moveTo>
                <a:lnTo>
                  <a:pt x="3754031" y="0"/>
                </a:lnTo>
                <a:lnTo>
                  <a:pt x="3754031" y="41656"/>
                </a:lnTo>
                <a:lnTo>
                  <a:pt x="3726954" y="41656"/>
                </a:lnTo>
                <a:lnTo>
                  <a:pt x="3717836" y="15684"/>
                </a:lnTo>
                <a:lnTo>
                  <a:pt x="3717836" y="36195"/>
                </a:lnTo>
                <a:lnTo>
                  <a:pt x="3717836" y="59436"/>
                </a:lnTo>
                <a:lnTo>
                  <a:pt x="3714940" y="69723"/>
                </a:lnTo>
                <a:lnTo>
                  <a:pt x="3709517" y="76200"/>
                </a:lnTo>
                <a:lnTo>
                  <a:pt x="3701859" y="79121"/>
                </a:lnTo>
                <a:lnTo>
                  <a:pt x="3692614" y="79121"/>
                </a:lnTo>
                <a:lnTo>
                  <a:pt x="3684955" y="76200"/>
                </a:lnTo>
                <a:lnTo>
                  <a:pt x="3679545" y="69723"/>
                </a:lnTo>
                <a:lnTo>
                  <a:pt x="3676637" y="59436"/>
                </a:lnTo>
                <a:lnTo>
                  <a:pt x="3676637" y="36195"/>
                </a:lnTo>
                <a:lnTo>
                  <a:pt x="3679545" y="26035"/>
                </a:lnTo>
                <a:lnTo>
                  <a:pt x="3684955" y="19558"/>
                </a:lnTo>
                <a:lnTo>
                  <a:pt x="3692614" y="16637"/>
                </a:lnTo>
                <a:lnTo>
                  <a:pt x="3701859" y="16637"/>
                </a:lnTo>
                <a:lnTo>
                  <a:pt x="3709517" y="19558"/>
                </a:lnTo>
                <a:lnTo>
                  <a:pt x="3714940" y="26035"/>
                </a:lnTo>
                <a:lnTo>
                  <a:pt x="3717836" y="36195"/>
                </a:lnTo>
                <a:lnTo>
                  <a:pt x="3717836" y="15684"/>
                </a:lnTo>
                <a:lnTo>
                  <a:pt x="3711232" y="8255"/>
                </a:lnTo>
                <a:lnTo>
                  <a:pt x="3683241" y="8255"/>
                </a:lnTo>
                <a:lnTo>
                  <a:pt x="3667595" y="36195"/>
                </a:lnTo>
                <a:lnTo>
                  <a:pt x="3667645" y="63106"/>
                </a:lnTo>
                <a:lnTo>
                  <a:pt x="3668496" y="68821"/>
                </a:lnTo>
                <a:lnTo>
                  <a:pt x="3670833" y="73202"/>
                </a:lnTo>
                <a:lnTo>
                  <a:pt x="3675380" y="78549"/>
                </a:lnTo>
                <a:lnTo>
                  <a:pt x="3683241" y="87376"/>
                </a:lnTo>
                <a:lnTo>
                  <a:pt x="3711232" y="87376"/>
                </a:lnTo>
                <a:lnTo>
                  <a:pt x="3726954" y="49784"/>
                </a:lnTo>
                <a:lnTo>
                  <a:pt x="3754031" y="49784"/>
                </a:lnTo>
                <a:lnTo>
                  <a:pt x="3754031" y="116078"/>
                </a:lnTo>
                <a:lnTo>
                  <a:pt x="3763276" y="116078"/>
                </a:lnTo>
                <a:lnTo>
                  <a:pt x="3763276" y="49784"/>
                </a:lnTo>
                <a:lnTo>
                  <a:pt x="3763276" y="41656"/>
                </a:lnTo>
                <a:lnTo>
                  <a:pt x="3763276" y="0"/>
                </a:lnTo>
                <a:close/>
              </a:path>
              <a:path w="4162425" h="497204">
                <a:moveTo>
                  <a:pt x="3856253" y="51689"/>
                </a:moveTo>
                <a:lnTo>
                  <a:pt x="3851237" y="48768"/>
                </a:lnTo>
                <a:lnTo>
                  <a:pt x="3841470" y="42418"/>
                </a:lnTo>
                <a:lnTo>
                  <a:pt x="3837241" y="39370"/>
                </a:lnTo>
                <a:lnTo>
                  <a:pt x="3834523" y="37465"/>
                </a:lnTo>
                <a:lnTo>
                  <a:pt x="3827335" y="14732"/>
                </a:lnTo>
                <a:lnTo>
                  <a:pt x="3853611" y="14732"/>
                </a:lnTo>
                <a:lnTo>
                  <a:pt x="3853611" y="6985"/>
                </a:lnTo>
                <a:lnTo>
                  <a:pt x="3790480" y="6985"/>
                </a:lnTo>
                <a:lnTo>
                  <a:pt x="3790480" y="14732"/>
                </a:lnTo>
                <a:lnTo>
                  <a:pt x="3817950" y="14732"/>
                </a:lnTo>
                <a:lnTo>
                  <a:pt x="3817950" y="25400"/>
                </a:lnTo>
                <a:lnTo>
                  <a:pt x="3787051" y="55118"/>
                </a:lnTo>
                <a:lnTo>
                  <a:pt x="3792334" y="61722"/>
                </a:lnTo>
                <a:lnTo>
                  <a:pt x="3822979" y="37465"/>
                </a:lnTo>
                <a:lnTo>
                  <a:pt x="3823106" y="37465"/>
                </a:lnTo>
                <a:lnTo>
                  <a:pt x="3851110" y="58039"/>
                </a:lnTo>
                <a:lnTo>
                  <a:pt x="3856253" y="51689"/>
                </a:lnTo>
                <a:close/>
              </a:path>
              <a:path w="4162425" h="497204">
                <a:moveTo>
                  <a:pt x="3883075" y="65913"/>
                </a:moveTo>
                <a:lnTo>
                  <a:pt x="3873957" y="65913"/>
                </a:lnTo>
                <a:lnTo>
                  <a:pt x="3873957" y="81915"/>
                </a:lnTo>
                <a:lnTo>
                  <a:pt x="3873957" y="89789"/>
                </a:lnTo>
                <a:lnTo>
                  <a:pt x="3873957" y="107950"/>
                </a:lnTo>
                <a:lnTo>
                  <a:pt x="3818483" y="107950"/>
                </a:lnTo>
                <a:lnTo>
                  <a:pt x="3818483" y="89789"/>
                </a:lnTo>
                <a:lnTo>
                  <a:pt x="3873957" y="89789"/>
                </a:lnTo>
                <a:lnTo>
                  <a:pt x="3873957" y="81915"/>
                </a:lnTo>
                <a:lnTo>
                  <a:pt x="3818483" y="81915"/>
                </a:lnTo>
                <a:lnTo>
                  <a:pt x="3818483" y="65913"/>
                </a:lnTo>
                <a:lnTo>
                  <a:pt x="3809377" y="65913"/>
                </a:lnTo>
                <a:lnTo>
                  <a:pt x="3809377" y="115951"/>
                </a:lnTo>
                <a:lnTo>
                  <a:pt x="3883075" y="115951"/>
                </a:lnTo>
                <a:lnTo>
                  <a:pt x="3883075" y="107950"/>
                </a:lnTo>
                <a:lnTo>
                  <a:pt x="3883075" y="89789"/>
                </a:lnTo>
                <a:lnTo>
                  <a:pt x="3883075" y="81915"/>
                </a:lnTo>
                <a:lnTo>
                  <a:pt x="3883075" y="65913"/>
                </a:lnTo>
                <a:close/>
              </a:path>
              <a:path w="4162425" h="497204">
                <a:moveTo>
                  <a:pt x="3883075" y="0"/>
                </a:moveTo>
                <a:lnTo>
                  <a:pt x="3873830" y="0"/>
                </a:lnTo>
                <a:lnTo>
                  <a:pt x="3873830" y="59055"/>
                </a:lnTo>
                <a:lnTo>
                  <a:pt x="3883075" y="59055"/>
                </a:lnTo>
                <a:lnTo>
                  <a:pt x="3883075" y="0"/>
                </a:lnTo>
                <a:close/>
              </a:path>
              <a:path w="4162425" h="497204">
                <a:moveTo>
                  <a:pt x="3982123" y="80899"/>
                </a:moveTo>
                <a:lnTo>
                  <a:pt x="3981412" y="76073"/>
                </a:lnTo>
                <a:lnTo>
                  <a:pt x="3980942" y="72898"/>
                </a:lnTo>
                <a:lnTo>
                  <a:pt x="3970109" y="74676"/>
                </a:lnTo>
                <a:lnTo>
                  <a:pt x="3950170" y="76073"/>
                </a:lnTo>
                <a:lnTo>
                  <a:pt x="3923360" y="76073"/>
                </a:lnTo>
                <a:lnTo>
                  <a:pt x="3923360" y="9525"/>
                </a:lnTo>
                <a:lnTo>
                  <a:pt x="3913975" y="9525"/>
                </a:lnTo>
                <a:lnTo>
                  <a:pt x="3913975" y="84201"/>
                </a:lnTo>
                <a:lnTo>
                  <a:pt x="3949242" y="84201"/>
                </a:lnTo>
                <a:lnTo>
                  <a:pt x="3971429" y="82677"/>
                </a:lnTo>
                <a:lnTo>
                  <a:pt x="3982123" y="80899"/>
                </a:lnTo>
                <a:close/>
              </a:path>
              <a:path w="4162425" h="497204">
                <a:moveTo>
                  <a:pt x="4003395" y="0"/>
                </a:moveTo>
                <a:lnTo>
                  <a:pt x="3994010" y="0"/>
                </a:lnTo>
                <a:lnTo>
                  <a:pt x="3994010" y="116078"/>
                </a:lnTo>
                <a:lnTo>
                  <a:pt x="4003395" y="116078"/>
                </a:lnTo>
                <a:lnTo>
                  <a:pt x="4003395" y="0"/>
                </a:lnTo>
                <a:close/>
              </a:path>
              <a:path w="4162425" h="497204">
                <a:moveTo>
                  <a:pt x="4097693" y="81788"/>
                </a:moveTo>
                <a:lnTo>
                  <a:pt x="4096982" y="76962"/>
                </a:lnTo>
                <a:lnTo>
                  <a:pt x="4096512" y="73787"/>
                </a:lnTo>
                <a:lnTo>
                  <a:pt x="4085285" y="75565"/>
                </a:lnTo>
                <a:lnTo>
                  <a:pt x="4065600" y="76962"/>
                </a:lnTo>
                <a:lnTo>
                  <a:pt x="4039844" y="76962"/>
                </a:lnTo>
                <a:lnTo>
                  <a:pt x="4039844" y="18669"/>
                </a:lnTo>
                <a:lnTo>
                  <a:pt x="4085412" y="18669"/>
                </a:lnTo>
                <a:lnTo>
                  <a:pt x="4085412" y="10541"/>
                </a:lnTo>
                <a:lnTo>
                  <a:pt x="4030472" y="10541"/>
                </a:lnTo>
                <a:lnTo>
                  <a:pt x="4030472" y="85090"/>
                </a:lnTo>
                <a:lnTo>
                  <a:pt x="4064279" y="85090"/>
                </a:lnTo>
                <a:lnTo>
                  <a:pt x="4087126" y="83566"/>
                </a:lnTo>
                <a:lnTo>
                  <a:pt x="4097693" y="81788"/>
                </a:lnTo>
                <a:close/>
              </a:path>
              <a:path w="4162425" h="497204">
                <a:moveTo>
                  <a:pt x="4137456" y="43053"/>
                </a:moveTo>
                <a:lnTo>
                  <a:pt x="4117378" y="43053"/>
                </a:lnTo>
                <a:lnTo>
                  <a:pt x="4117378" y="0"/>
                </a:lnTo>
                <a:lnTo>
                  <a:pt x="4107992" y="0"/>
                </a:lnTo>
                <a:lnTo>
                  <a:pt x="4107992" y="116078"/>
                </a:lnTo>
                <a:lnTo>
                  <a:pt x="4117378" y="116078"/>
                </a:lnTo>
                <a:lnTo>
                  <a:pt x="4117378" y="51054"/>
                </a:lnTo>
                <a:lnTo>
                  <a:pt x="4137456" y="51054"/>
                </a:lnTo>
                <a:lnTo>
                  <a:pt x="4137456" y="43053"/>
                </a:lnTo>
                <a:close/>
              </a:path>
              <a:path w="4162425" h="497204">
                <a:moveTo>
                  <a:pt x="4162145" y="93091"/>
                </a:moveTo>
                <a:lnTo>
                  <a:pt x="4148810" y="93091"/>
                </a:lnTo>
                <a:lnTo>
                  <a:pt x="4148810" y="105791"/>
                </a:lnTo>
                <a:lnTo>
                  <a:pt x="4162145" y="105791"/>
                </a:lnTo>
                <a:lnTo>
                  <a:pt x="4162145" y="93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object 9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691701" y="7716519"/>
            <a:ext cx="4440432" cy="120266"/>
          </a:xfrm>
          <a:prstGeom prst="rect">
            <a:avLst/>
          </a:prstGeom>
        </p:spPr>
      </p:pic>
      <p:sp>
        <p:nvSpPr>
          <p:cNvPr id="98" name="object 98"/>
          <p:cNvSpPr/>
          <p:nvPr/>
        </p:nvSpPr>
        <p:spPr>
          <a:xfrm>
            <a:off x="1685494" y="7832531"/>
            <a:ext cx="4459605" cy="0"/>
          </a:xfrm>
          <a:custGeom>
            <a:avLst/>
            <a:gdLst/>
            <a:ahLst/>
            <a:cxnLst/>
            <a:rect l="l" t="t" r="r" b="b"/>
            <a:pathLst>
              <a:path w="4459605">
                <a:moveTo>
                  <a:pt x="0" y="0"/>
                </a:moveTo>
                <a:lnTo>
                  <a:pt x="4459187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49832" y="7717535"/>
            <a:ext cx="882015" cy="116839"/>
          </a:xfrm>
          <a:custGeom>
            <a:avLst/>
            <a:gdLst/>
            <a:ahLst/>
            <a:cxnLst/>
            <a:rect l="l" t="t" r="r" b="b"/>
            <a:pathLst>
              <a:path w="882015" h="116840">
                <a:moveTo>
                  <a:pt x="42000" y="89406"/>
                </a:moveTo>
                <a:lnTo>
                  <a:pt x="28264" y="89406"/>
                </a:lnTo>
                <a:lnTo>
                  <a:pt x="17698" y="85215"/>
                </a:lnTo>
                <a:lnTo>
                  <a:pt x="10434" y="78484"/>
                </a:lnTo>
                <a:lnTo>
                  <a:pt x="6603" y="69848"/>
                </a:lnTo>
                <a:lnTo>
                  <a:pt x="6603" y="54100"/>
                </a:lnTo>
                <a:lnTo>
                  <a:pt x="10434" y="45465"/>
                </a:lnTo>
                <a:lnTo>
                  <a:pt x="17698" y="38607"/>
                </a:lnTo>
                <a:lnTo>
                  <a:pt x="28264" y="34416"/>
                </a:lnTo>
                <a:lnTo>
                  <a:pt x="42000" y="34416"/>
                </a:lnTo>
                <a:lnTo>
                  <a:pt x="52566" y="38607"/>
                </a:lnTo>
                <a:lnTo>
                  <a:pt x="56602" y="42417"/>
                </a:lnTo>
                <a:lnTo>
                  <a:pt x="30641" y="42417"/>
                </a:lnTo>
                <a:lnTo>
                  <a:pt x="23377" y="44957"/>
                </a:lnTo>
                <a:lnTo>
                  <a:pt x="18226" y="49528"/>
                </a:lnTo>
                <a:lnTo>
                  <a:pt x="15453" y="55751"/>
                </a:lnTo>
                <a:lnTo>
                  <a:pt x="15453" y="68197"/>
                </a:lnTo>
                <a:lnTo>
                  <a:pt x="18226" y="74420"/>
                </a:lnTo>
                <a:lnTo>
                  <a:pt x="23377" y="78992"/>
                </a:lnTo>
                <a:lnTo>
                  <a:pt x="30641" y="81532"/>
                </a:lnTo>
                <a:lnTo>
                  <a:pt x="56541" y="81532"/>
                </a:lnTo>
                <a:lnTo>
                  <a:pt x="52566" y="85215"/>
                </a:lnTo>
                <a:lnTo>
                  <a:pt x="42000" y="89406"/>
                </a:lnTo>
                <a:close/>
              </a:path>
              <a:path w="882015" h="116840">
                <a:moveTo>
                  <a:pt x="56541" y="81532"/>
                </a:moveTo>
                <a:lnTo>
                  <a:pt x="39623" y="81532"/>
                </a:lnTo>
                <a:lnTo>
                  <a:pt x="46887" y="78992"/>
                </a:lnTo>
                <a:lnTo>
                  <a:pt x="52038" y="74420"/>
                </a:lnTo>
                <a:lnTo>
                  <a:pt x="54811" y="68197"/>
                </a:lnTo>
                <a:lnTo>
                  <a:pt x="54811" y="55751"/>
                </a:lnTo>
                <a:lnTo>
                  <a:pt x="52038" y="49528"/>
                </a:lnTo>
                <a:lnTo>
                  <a:pt x="46887" y="44957"/>
                </a:lnTo>
                <a:lnTo>
                  <a:pt x="39623" y="42417"/>
                </a:lnTo>
                <a:lnTo>
                  <a:pt x="56602" y="42417"/>
                </a:lnTo>
                <a:lnTo>
                  <a:pt x="59830" y="45465"/>
                </a:lnTo>
                <a:lnTo>
                  <a:pt x="63661" y="54100"/>
                </a:lnTo>
                <a:lnTo>
                  <a:pt x="63661" y="69848"/>
                </a:lnTo>
                <a:lnTo>
                  <a:pt x="59830" y="78484"/>
                </a:lnTo>
                <a:lnTo>
                  <a:pt x="56541" y="81532"/>
                </a:lnTo>
                <a:close/>
              </a:path>
              <a:path w="882015" h="116840">
                <a:moveTo>
                  <a:pt x="93510" y="116075"/>
                </a:moveTo>
                <a:lnTo>
                  <a:pt x="84133" y="116075"/>
                </a:lnTo>
                <a:lnTo>
                  <a:pt x="84133" y="0"/>
                </a:lnTo>
                <a:lnTo>
                  <a:pt x="93510" y="0"/>
                </a:lnTo>
                <a:lnTo>
                  <a:pt x="93510" y="47496"/>
                </a:lnTo>
                <a:lnTo>
                  <a:pt x="113586" y="47496"/>
                </a:lnTo>
                <a:lnTo>
                  <a:pt x="113586" y="55497"/>
                </a:lnTo>
                <a:lnTo>
                  <a:pt x="93510" y="55497"/>
                </a:lnTo>
                <a:lnTo>
                  <a:pt x="93510" y="116075"/>
                </a:lnTo>
                <a:close/>
              </a:path>
              <a:path w="882015" h="116840">
                <a:moveTo>
                  <a:pt x="39887" y="18287"/>
                </a:moveTo>
                <a:lnTo>
                  <a:pt x="30509" y="18287"/>
                </a:lnTo>
                <a:lnTo>
                  <a:pt x="30509" y="634"/>
                </a:lnTo>
                <a:lnTo>
                  <a:pt x="39887" y="634"/>
                </a:lnTo>
                <a:lnTo>
                  <a:pt x="39887" y="18287"/>
                </a:lnTo>
                <a:close/>
              </a:path>
              <a:path w="882015" h="116840">
                <a:moveTo>
                  <a:pt x="70000" y="26161"/>
                </a:moveTo>
                <a:lnTo>
                  <a:pt x="0" y="26161"/>
                </a:lnTo>
                <a:lnTo>
                  <a:pt x="0" y="18287"/>
                </a:lnTo>
                <a:lnTo>
                  <a:pt x="70000" y="18287"/>
                </a:lnTo>
                <a:lnTo>
                  <a:pt x="70000" y="26161"/>
                </a:lnTo>
                <a:close/>
              </a:path>
              <a:path w="882015" h="116840">
                <a:moveTo>
                  <a:pt x="217927" y="116075"/>
                </a:moveTo>
                <a:lnTo>
                  <a:pt x="208549" y="116075"/>
                </a:lnTo>
                <a:lnTo>
                  <a:pt x="208549" y="0"/>
                </a:lnTo>
                <a:lnTo>
                  <a:pt x="217927" y="0"/>
                </a:lnTo>
                <a:lnTo>
                  <a:pt x="217927" y="116075"/>
                </a:lnTo>
                <a:close/>
              </a:path>
              <a:path w="882015" h="116840">
                <a:moveTo>
                  <a:pt x="125605" y="87247"/>
                </a:moveTo>
                <a:lnTo>
                  <a:pt x="119397" y="81024"/>
                </a:lnTo>
                <a:lnTo>
                  <a:pt x="126001" y="75436"/>
                </a:lnTo>
                <a:lnTo>
                  <a:pt x="136963" y="65276"/>
                </a:lnTo>
                <a:lnTo>
                  <a:pt x="141586" y="60196"/>
                </a:lnTo>
                <a:lnTo>
                  <a:pt x="144756" y="56767"/>
                </a:lnTo>
                <a:lnTo>
                  <a:pt x="148454" y="51179"/>
                </a:lnTo>
                <a:lnTo>
                  <a:pt x="150567" y="45719"/>
                </a:lnTo>
                <a:lnTo>
                  <a:pt x="151228" y="39877"/>
                </a:lnTo>
                <a:lnTo>
                  <a:pt x="151228" y="8381"/>
                </a:lnTo>
                <a:lnTo>
                  <a:pt x="160869" y="8381"/>
                </a:lnTo>
                <a:lnTo>
                  <a:pt x="162983" y="49528"/>
                </a:lnTo>
                <a:lnTo>
                  <a:pt x="167186" y="55497"/>
                </a:lnTo>
                <a:lnTo>
                  <a:pt x="156115" y="55497"/>
                </a:lnTo>
                <a:lnTo>
                  <a:pt x="128511" y="84834"/>
                </a:lnTo>
                <a:lnTo>
                  <a:pt x="125605" y="87247"/>
                </a:lnTo>
                <a:close/>
              </a:path>
              <a:path w="882015" h="116840">
                <a:moveTo>
                  <a:pt x="185700" y="85469"/>
                </a:moveTo>
                <a:lnTo>
                  <a:pt x="179360" y="79754"/>
                </a:lnTo>
                <a:lnTo>
                  <a:pt x="168662" y="69467"/>
                </a:lnTo>
                <a:lnTo>
                  <a:pt x="164573" y="65276"/>
                </a:lnTo>
                <a:lnTo>
                  <a:pt x="161662" y="62355"/>
                </a:lnTo>
                <a:lnTo>
                  <a:pt x="156775" y="56767"/>
                </a:lnTo>
                <a:lnTo>
                  <a:pt x="156247" y="55497"/>
                </a:lnTo>
                <a:lnTo>
                  <a:pt x="167186" y="55497"/>
                </a:lnTo>
                <a:lnTo>
                  <a:pt x="172756" y="61720"/>
                </a:lnTo>
                <a:lnTo>
                  <a:pt x="184247" y="72896"/>
                </a:lnTo>
                <a:lnTo>
                  <a:pt x="191775" y="79373"/>
                </a:lnTo>
                <a:lnTo>
                  <a:pt x="185700" y="85469"/>
                </a:lnTo>
                <a:close/>
              </a:path>
              <a:path w="882015" h="116840">
                <a:moveTo>
                  <a:pt x="336664" y="57910"/>
                </a:moveTo>
                <a:lnTo>
                  <a:pt x="327419" y="57910"/>
                </a:lnTo>
                <a:lnTo>
                  <a:pt x="327419" y="0"/>
                </a:lnTo>
                <a:lnTo>
                  <a:pt x="336664" y="0"/>
                </a:lnTo>
                <a:lnTo>
                  <a:pt x="336664" y="57910"/>
                </a:lnTo>
                <a:close/>
              </a:path>
              <a:path w="882015" h="116840">
                <a:moveTo>
                  <a:pt x="339834" y="116456"/>
                </a:moveTo>
                <a:lnTo>
                  <a:pt x="262833" y="116456"/>
                </a:lnTo>
                <a:lnTo>
                  <a:pt x="262833" y="86866"/>
                </a:lnTo>
                <a:lnTo>
                  <a:pt x="327551" y="86866"/>
                </a:lnTo>
                <a:lnTo>
                  <a:pt x="327551" y="72515"/>
                </a:lnTo>
                <a:lnTo>
                  <a:pt x="262173" y="72515"/>
                </a:lnTo>
                <a:lnTo>
                  <a:pt x="262173" y="64768"/>
                </a:lnTo>
                <a:lnTo>
                  <a:pt x="336664" y="64768"/>
                </a:lnTo>
                <a:lnTo>
                  <a:pt x="336664" y="94358"/>
                </a:lnTo>
                <a:lnTo>
                  <a:pt x="271946" y="94358"/>
                </a:lnTo>
                <a:lnTo>
                  <a:pt x="271946" y="108836"/>
                </a:lnTo>
                <a:lnTo>
                  <a:pt x="339834" y="108836"/>
                </a:lnTo>
                <a:lnTo>
                  <a:pt x="339834" y="116456"/>
                </a:lnTo>
                <a:close/>
              </a:path>
              <a:path w="882015" h="116840">
                <a:moveTo>
                  <a:pt x="246455" y="61466"/>
                </a:moveTo>
                <a:lnTo>
                  <a:pt x="243021" y="54100"/>
                </a:lnTo>
                <a:lnTo>
                  <a:pt x="253455" y="50290"/>
                </a:lnTo>
                <a:lnTo>
                  <a:pt x="268380" y="44068"/>
                </a:lnTo>
                <a:lnTo>
                  <a:pt x="278550" y="38607"/>
                </a:lnTo>
                <a:lnTo>
                  <a:pt x="284626" y="33527"/>
                </a:lnTo>
                <a:lnTo>
                  <a:pt x="287795" y="27812"/>
                </a:lnTo>
                <a:lnTo>
                  <a:pt x="288720" y="21208"/>
                </a:lnTo>
                <a:lnTo>
                  <a:pt x="288720" y="13080"/>
                </a:lnTo>
                <a:lnTo>
                  <a:pt x="246984" y="13080"/>
                </a:lnTo>
                <a:lnTo>
                  <a:pt x="246984" y="5206"/>
                </a:lnTo>
                <a:lnTo>
                  <a:pt x="297833" y="5206"/>
                </a:lnTo>
                <a:lnTo>
                  <a:pt x="297833" y="22859"/>
                </a:lnTo>
                <a:lnTo>
                  <a:pt x="257418" y="57402"/>
                </a:lnTo>
                <a:lnTo>
                  <a:pt x="246455" y="61466"/>
                </a:lnTo>
                <a:close/>
              </a:path>
              <a:path w="882015" h="116840">
                <a:moveTo>
                  <a:pt x="449326" y="85215"/>
                </a:moveTo>
                <a:lnTo>
                  <a:pt x="394250" y="85215"/>
                </a:lnTo>
                <a:lnTo>
                  <a:pt x="394250" y="9778"/>
                </a:lnTo>
                <a:lnTo>
                  <a:pt x="403495" y="9778"/>
                </a:lnTo>
                <a:lnTo>
                  <a:pt x="403495" y="38226"/>
                </a:lnTo>
                <a:lnTo>
                  <a:pt x="449326" y="38226"/>
                </a:lnTo>
                <a:lnTo>
                  <a:pt x="449326" y="46226"/>
                </a:lnTo>
                <a:lnTo>
                  <a:pt x="403495" y="46226"/>
                </a:lnTo>
                <a:lnTo>
                  <a:pt x="403495" y="77087"/>
                </a:lnTo>
                <a:lnTo>
                  <a:pt x="449326" y="77087"/>
                </a:lnTo>
                <a:lnTo>
                  <a:pt x="449326" y="85215"/>
                </a:lnTo>
                <a:close/>
              </a:path>
              <a:path w="882015" h="116840">
                <a:moveTo>
                  <a:pt x="449326" y="38226"/>
                </a:moveTo>
                <a:lnTo>
                  <a:pt x="440080" y="38226"/>
                </a:lnTo>
                <a:lnTo>
                  <a:pt x="440080" y="9778"/>
                </a:lnTo>
                <a:lnTo>
                  <a:pt x="449326" y="9778"/>
                </a:lnTo>
                <a:lnTo>
                  <a:pt x="449326" y="38226"/>
                </a:lnTo>
                <a:close/>
              </a:path>
              <a:path w="882015" h="116840">
                <a:moveTo>
                  <a:pt x="449326" y="77087"/>
                </a:moveTo>
                <a:lnTo>
                  <a:pt x="440080" y="77087"/>
                </a:lnTo>
                <a:lnTo>
                  <a:pt x="440080" y="46226"/>
                </a:lnTo>
                <a:lnTo>
                  <a:pt x="449326" y="46226"/>
                </a:lnTo>
                <a:lnTo>
                  <a:pt x="449326" y="77087"/>
                </a:lnTo>
                <a:close/>
              </a:path>
              <a:path w="882015" h="116840">
                <a:moveTo>
                  <a:pt x="481553" y="116075"/>
                </a:moveTo>
                <a:lnTo>
                  <a:pt x="472175" y="116075"/>
                </a:lnTo>
                <a:lnTo>
                  <a:pt x="472175" y="0"/>
                </a:lnTo>
                <a:lnTo>
                  <a:pt x="481553" y="0"/>
                </a:lnTo>
                <a:lnTo>
                  <a:pt x="481553" y="43179"/>
                </a:lnTo>
                <a:lnTo>
                  <a:pt x="501628" y="43179"/>
                </a:lnTo>
                <a:lnTo>
                  <a:pt x="501628" y="51179"/>
                </a:lnTo>
                <a:lnTo>
                  <a:pt x="481553" y="51179"/>
                </a:lnTo>
                <a:lnTo>
                  <a:pt x="481553" y="116075"/>
                </a:lnTo>
                <a:close/>
              </a:path>
              <a:path w="882015" h="116840">
                <a:moveTo>
                  <a:pt x="601611" y="116075"/>
                </a:moveTo>
                <a:lnTo>
                  <a:pt x="529232" y="116075"/>
                </a:lnTo>
                <a:lnTo>
                  <a:pt x="529232" y="68705"/>
                </a:lnTo>
                <a:lnTo>
                  <a:pt x="538346" y="68705"/>
                </a:lnTo>
                <a:lnTo>
                  <a:pt x="538346" y="83691"/>
                </a:lnTo>
                <a:lnTo>
                  <a:pt x="601611" y="83691"/>
                </a:lnTo>
                <a:lnTo>
                  <a:pt x="601611" y="91564"/>
                </a:lnTo>
                <a:lnTo>
                  <a:pt x="538346" y="91564"/>
                </a:lnTo>
                <a:lnTo>
                  <a:pt x="538346" y="108074"/>
                </a:lnTo>
                <a:lnTo>
                  <a:pt x="601611" y="108074"/>
                </a:lnTo>
                <a:lnTo>
                  <a:pt x="601611" y="116075"/>
                </a:lnTo>
                <a:close/>
              </a:path>
              <a:path w="882015" h="116840">
                <a:moveTo>
                  <a:pt x="601611" y="83691"/>
                </a:moveTo>
                <a:lnTo>
                  <a:pt x="592497" y="83691"/>
                </a:lnTo>
                <a:lnTo>
                  <a:pt x="592497" y="68705"/>
                </a:lnTo>
                <a:lnTo>
                  <a:pt x="601611" y="68705"/>
                </a:lnTo>
                <a:lnTo>
                  <a:pt x="601611" y="83691"/>
                </a:lnTo>
                <a:close/>
              </a:path>
              <a:path w="882015" h="116840">
                <a:moveTo>
                  <a:pt x="601611" y="108074"/>
                </a:moveTo>
                <a:lnTo>
                  <a:pt x="592497" y="108074"/>
                </a:lnTo>
                <a:lnTo>
                  <a:pt x="592497" y="91564"/>
                </a:lnTo>
                <a:lnTo>
                  <a:pt x="601611" y="91564"/>
                </a:lnTo>
                <a:lnTo>
                  <a:pt x="601611" y="108074"/>
                </a:lnTo>
                <a:close/>
              </a:path>
              <a:path w="882015" h="116840">
                <a:moveTo>
                  <a:pt x="526591" y="60069"/>
                </a:moveTo>
                <a:lnTo>
                  <a:pt x="512987" y="60069"/>
                </a:lnTo>
                <a:lnTo>
                  <a:pt x="512987" y="28955"/>
                </a:lnTo>
                <a:lnTo>
                  <a:pt x="556044" y="28955"/>
                </a:lnTo>
                <a:lnTo>
                  <a:pt x="556044" y="13461"/>
                </a:lnTo>
                <a:lnTo>
                  <a:pt x="512987" y="13461"/>
                </a:lnTo>
                <a:lnTo>
                  <a:pt x="512987" y="5587"/>
                </a:lnTo>
                <a:lnTo>
                  <a:pt x="565157" y="5587"/>
                </a:lnTo>
                <a:lnTo>
                  <a:pt x="565157" y="36575"/>
                </a:lnTo>
                <a:lnTo>
                  <a:pt x="522100" y="36575"/>
                </a:lnTo>
                <a:lnTo>
                  <a:pt x="522100" y="52195"/>
                </a:lnTo>
                <a:lnTo>
                  <a:pt x="580042" y="52195"/>
                </a:lnTo>
                <a:lnTo>
                  <a:pt x="580610" y="57656"/>
                </a:lnTo>
                <a:lnTo>
                  <a:pt x="574799" y="58418"/>
                </a:lnTo>
                <a:lnTo>
                  <a:pt x="562516" y="59307"/>
                </a:lnTo>
                <a:lnTo>
                  <a:pt x="546799" y="59815"/>
                </a:lnTo>
                <a:lnTo>
                  <a:pt x="526591" y="60069"/>
                </a:lnTo>
                <a:close/>
              </a:path>
              <a:path w="882015" h="116840">
                <a:moveTo>
                  <a:pt x="580042" y="52195"/>
                </a:moveTo>
                <a:lnTo>
                  <a:pt x="533459" y="52195"/>
                </a:lnTo>
                <a:lnTo>
                  <a:pt x="549572" y="52068"/>
                </a:lnTo>
                <a:lnTo>
                  <a:pt x="562516" y="51560"/>
                </a:lnTo>
                <a:lnTo>
                  <a:pt x="573610" y="50798"/>
                </a:lnTo>
                <a:lnTo>
                  <a:pt x="579818" y="50036"/>
                </a:lnTo>
                <a:lnTo>
                  <a:pt x="580042" y="52195"/>
                </a:lnTo>
                <a:close/>
              </a:path>
              <a:path w="882015" h="116840">
                <a:moveTo>
                  <a:pt x="601611" y="61847"/>
                </a:moveTo>
                <a:lnTo>
                  <a:pt x="592365" y="61847"/>
                </a:lnTo>
                <a:lnTo>
                  <a:pt x="592365" y="0"/>
                </a:lnTo>
                <a:lnTo>
                  <a:pt x="601611" y="0"/>
                </a:lnTo>
                <a:lnTo>
                  <a:pt x="601611" y="25907"/>
                </a:lnTo>
                <a:lnTo>
                  <a:pt x="620101" y="25907"/>
                </a:lnTo>
                <a:lnTo>
                  <a:pt x="620101" y="33781"/>
                </a:lnTo>
                <a:lnTo>
                  <a:pt x="601611" y="33781"/>
                </a:lnTo>
                <a:lnTo>
                  <a:pt x="601611" y="61847"/>
                </a:lnTo>
                <a:close/>
              </a:path>
              <a:path w="882015" h="116840">
                <a:moveTo>
                  <a:pt x="725367" y="116075"/>
                </a:moveTo>
                <a:lnTo>
                  <a:pt x="715989" y="116075"/>
                </a:lnTo>
                <a:lnTo>
                  <a:pt x="715989" y="0"/>
                </a:lnTo>
                <a:lnTo>
                  <a:pt x="725367" y="0"/>
                </a:lnTo>
                <a:lnTo>
                  <a:pt x="725367" y="116075"/>
                </a:lnTo>
                <a:close/>
              </a:path>
              <a:path w="882015" h="116840">
                <a:moveTo>
                  <a:pt x="671215" y="84199"/>
                </a:moveTo>
                <a:lnTo>
                  <a:pt x="635951" y="84199"/>
                </a:lnTo>
                <a:lnTo>
                  <a:pt x="635951" y="9524"/>
                </a:lnTo>
                <a:lnTo>
                  <a:pt x="645328" y="9524"/>
                </a:lnTo>
                <a:lnTo>
                  <a:pt x="645328" y="76071"/>
                </a:lnTo>
                <a:lnTo>
                  <a:pt x="703386" y="76071"/>
                </a:lnTo>
                <a:lnTo>
                  <a:pt x="704103" y="80897"/>
                </a:lnTo>
                <a:lnTo>
                  <a:pt x="693404" y="82675"/>
                </a:lnTo>
                <a:lnTo>
                  <a:pt x="671215" y="84199"/>
                </a:lnTo>
                <a:close/>
              </a:path>
              <a:path w="882015" h="116840">
                <a:moveTo>
                  <a:pt x="703386" y="76071"/>
                </a:moveTo>
                <a:lnTo>
                  <a:pt x="672140" y="76071"/>
                </a:lnTo>
                <a:lnTo>
                  <a:pt x="692083" y="74674"/>
                </a:lnTo>
                <a:lnTo>
                  <a:pt x="702914" y="72896"/>
                </a:lnTo>
                <a:lnTo>
                  <a:pt x="703386" y="76071"/>
                </a:lnTo>
                <a:close/>
              </a:path>
              <a:path w="882015" h="116840">
                <a:moveTo>
                  <a:pt x="784934" y="85088"/>
                </a:moveTo>
                <a:lnTo>
                  <a:pt x="751122" y="85088"/>
                </a:lnTo>
                <a:lnTo>
                  <a:pt x="751122" y="10540"/>
                </a:lnTo>
                <a:lnTo>
                  <a:pt x="806066" y="10540"/>
                </a:lnTo>
                <a:lnTo>
                  <a:pt x="806066" y="18668"/>
                </a:lnTo>
                <a:lnTo>
                  <a:pt x="760499" y="18668"/>
                </a:lnTo>
                <a:lnTo>
                  <a:pt x="760499" y="76960"/>
                </a:lnTo>
                <a:lnTo>
                  <a:pt x="817632" y="76960"/>
                </a:lnTo>
                <a:lnTo>
                  <a:pt x="818349" y="81786"/>
                </a:lnTo>
                <a:lnTo>
                  <a:pt x="807783" y="83564"/>
                </a:lnTo>
                <a:lnTo>
                  <a:pt x="784934" y="85088"/>
                </a:lnTo>
                <a:close/>
              </a:path>
              <a:path w="882015" h="116840">
                <a:moveTo>
                  <a:pt x="817632" y="76960"/>
                </a:moveTo>
                <a:lnTo>
                  <a:pt x="786254" y="76960"/>
                </a:lnTo>
                <a:lnTo>
                  <a:pt x="805934" y="75563"/>
                </a:lnTo>
                <a:lnTo>
                  <a:pt x="817161" y="73785"/>
                </a:lnTo>
                <a:lnTo>
                  <a:pt x="817632" y="76960"/>
                </a:lnTo>
                <a:close/>
              </a:path>
              <a:path w="882015" h="116840">
                <a:moveTo>
                  <a:pt x="838029" y="116075"/>
                </a:moveTo>
                <a:lnTo>
                  <a:pt x="828651" y="116075"/>
                </a:lnTo>
                <a:lnTo>
                  <a:pt x="828651" y="0"/>
                </a:lnTo>
                <a:lnTo>
                  <a:pt x="838029" y="0"/>
                </a:lnTo>
                <a:lnTo>
                  <a:pt x="838029" y="43052"/>
                </a:lnTo>
                <a:lnTo>
                  <a:pt x="858104" y="43052"/>
                </a:lnTo>
                <a:lnTo>
                  <a:pt x="858104" y="51052"/>
                </a:lnTo>
                <a:lnTo>
                  <a:pt x="838029" y="51052"/>
                </a:lnTo>
                <a:lnTo>
                  <a:pt x="838029" y="116075"/>
                </a:lnTo>
                <a:close/>
              </a:path>
              <a:path w="882015" h="116840">
                <a:moveTo>
                  <a:pt x="881482" y="105788"/>
                </a:moveTo>
                <a:lnTo>
                  <a:pt x="868142" y="105788"/>
                </a:lnTo>
                <a:lnTo>
                  <a:pt x="868142" y="93088"/>
                </a:lnTo>
                <a:lnTo>
                  <a:pt x="881482" y="93088"/>
                </a:lnTo>
                <a:lnTo>
                  <a:pt x="881482" y="1057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330074" y="8859494"/>
            <a:ext cx="4627718" cy="122044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725029" y="8975506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85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object 10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956173" y="8858097"/>
            <a:ext cx="1126651" cy="121663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11583" y="9048593"/>
            <a:ext cx="5405386" cy="121663"/>
          </a:xfrm>
          <a:prstGeom prst="rect">
            <a:avLst/>
          </a:prstGeom>
        </p:spPr>
      </p:pic>
      <p:sp>
        <p:nvSpPr>
          <p:cNvPr id="105" name="object 105"/>
          <p:cNvSpPr/>
          <p:nvPr/>
        </p:nvSpPr>
        <p:spPr>
          <a:xfrm>
            <a:off x="3656021" y="8315346"/>
            <a:ext cx="259079" cy="389890"/>
          </a:xfrm>
          <a:custGeom>
            <a:avLst/>
            <a:gdLst/>
            <a:ahLst/>
            <a:cxnLst/>
            <a:rect l="l" t="t" r="r" b="b"/>
            <a:pathLst>
              <a:path w="259079" h="389890">
                <a:moveTo>
                  <a:pt x="156962" y="389738"/>
                </a:moveTo>
                <a:lnTo>
                  <a:pt x="0" y="389738"/>
                </a:lnTo>
                <a:lnTo>
                  <a:pt x="0" y="0"/>
                </a:lnTo>
                <a:lnTo>
                  <a:pt x="259012" y="0"/>
                </a:lnTo>
                <a:lnTo>
                  <a:pt x="257091" y="12340"/>
                </a:lnTo>
                <a:lnTo>
                  <a:pt x="255768" y="22794"/>
                </a:lnTo>
                <a:lnTo>
                  <a:pt x="250798" y="65645"/>
                </a:lnTo>
                <a:lnTo>
                  <a:pt x="241895" y="103506"/>
                </a:lnTo>
                <a:lnTo>
                  <a:pt x="239680" y="110429"/>
                </a:lnTo>
                <a:lnTo>
                  <a:pt x="237842" y="116823"/>
                </a:lnTo>
                <a:lnTo>
                  <a:pt x="236259" y="123237"/>
                </a:lnTo>
                <a:lnTo>
                  <a:pt x="234901" y="129668"/>
                </a:lnTo>
                <a:lnTo>
                  <a:pt x="233741" y="136112"/>
                </a:lnTo>
                <a:lnTo>
                  <a:pt x="226853" y="164451"/>
                </a:lnTo>
                <a:lnTo>
                  <a:pt x="215782" y="208573"/>
                </a:lnTo>
                <a:lnTo>
                  <a:pt x="206021" y="252199"/>
                </a:lnTo>
                <a:lnTo>
                  <a:pt x="200575" y="295485"/>
                </a:lnTo>
                <a:lnTo>
                  <a:pt x="197749" y="317122"/>
                </a:lnTo>
                <a:lnTo>
                  <a:pt x="196342" y="325594"/>
                </a:lnTo>
                <a:lnTo>
                  <a:pt x="194674" y="334050"/>
                </a:lnTo>
                <a:lnTo>
                  <a:pt x="192712" y="342486"/>
                </a:lnTo>
                <a:lnTo>
                  <a:pt x="189804" y="353007"/>
                </a:lnTo>
                <a:lnTo>
                  <a:pt x="191181" y="354586"/>
                </a:lnTo>
                <a:lnTo>
                  <a:pt x="193342" y="355516"/>
                </a:lnTo>
                <a:lnTo>
                  <a:pt x="192656" y="362080"/>
                </a:lnTo>
                <a:lnTo>
                  <a:pt x="193826" y="368603"/>
                </a:lnTo>
                <a:lnTo>
                  <a:pt x="188462" y="379087"/>
                </a:lnTo>
                <a:lnTo>
                  <a:pt x="183750" y="381473"/>
                </a:lnTo>
                <a:lnTo>
                  <a:pt x="174906" y="386250"/>
                </a:lnTo>
                <a:lnTo>
                  <a:pt x="166694" y="388553"/>
                </a:lnTo>
                <a:lnTo>
                  <a:pt x="159646" y="389262"/>
                </a:lnTo>
                <a:lnTo>
                  <a:pt x="158208" y="389582"/>
                </a:lnTo>
                <a:lnTo>
                  <a:pt x="156962" y="389738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object 106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796934" y="8315346"/>
            <a:ext cx="118100" cy="389742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50314" y="8315346"/>
            <a:ext cx="3243276" cy="389738"/>
          </a:xfrm>
          <a:prstGeom prst="rect">
            <a:avLst/>
          </a:prstGeom>
        </p:spPr>
      </p:pic>
      <p:sp>
        <p:nvSpPr>
          <p:cNvPr id="108" name="object 108"/>
          <p:cNvSpPr/>
          <p:nvPr/>
        </p:nvSpPr>
        <p:spPr>
          <a:xfrm>
            <a:off x="540034" y="7098681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9" name="object 10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07333" y="7169891"/>
            <a:ext cx="430368" cy="42708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540034" y="8768255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30581" y="8866407"/>
            <a:ext cx="396254" cy="373199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3184401" y="6643769"/>
            <a:ext cx="259715" cy="390525"/>
          </a:xfrm>
          <a:custGeom>
            <a:avLst/>
            <a:gdLst/>
            <a:ahLst/>
            <a:cxnLst/>
            <a:rect l="l" t="t" r="r" b="b"/>
            <a:pathLst>
              <a:path w="259714" h="390525">
                <a:moveTo>
                  <a:pt x="157041" y="389935"/>
                </a:moveTo>
                <a:lnTo>
                  <a:pt x="0" y="389935"/>
                </a:lnTo>
                <a:lnTo>
                  <a:pt x="0" y="0"/>
                </a:lnTo>
                <a:lnTo>
                  <a:pt x="259143" y="0"/>
                </a:lnTo>
                <a:lnTo>
                  <a:pt x="257220" y="12346"/>
                </a:lnTo>
                <a:lnTo>
                  <a:pt x="255897" y="22806"/>
                </a:lnTo>
                <a:lnTo>
                  <a:pt x="250924" y="65678"/>
                </a:lnTo>
                <a:lnTo>
                  <a:pt x="242017" y="103558"/>
                </a:lnTo>
                <a:lnTo>
                  <a:pt x="239801" y="110485"/>
                </a:lnTo>
                <a:lnTo>
                  <a:pt x="237962" y="116881"/>
                </a:lnTo>
                <a:lnTo>
                  <a:pt x="236378" y="123299"/>
                </a:lnTo>
                <a:lnTo>
                  <a:pt x="235020" y="129733"/>
                </a:lnTo>
                <a:lnTo>
                  <a:pt x="233858" y="136181"/>
                </a:lnTo>
                <a:lnTo>
                  <a:pt x="226967" y="164534"/>
                </a:lnTo>
                <a:lnTo>
                  <a:pt x="215890" y="208678"/>
                </a:lnTo>
                <a:lnTo>
                  <a:pt x="206125" y="252326"/>
                </a:lnTo>
                <a:lnTo>
                  <a:pt x="200676" y="295634"/>
                </a:lnTo>
                <a:lnTo>
                  <a:pt x="197849" y="317282"/>
                </a:lnTo>
                <a:lnTo>
                  <a:pt x="196441" y="325758"/>
                </a:lnTo>
                <a:lnTo>
                  <a:pt x="194772" y="334218"/>
                </a:lnTo>
                <a:lnTo>
                  <a:pt x="192809" y="342658"/>
                </a:lnTo>
                <a:lnTo>
                  <a:pt x="189900" y="353185"/>
                </a:lnTo>
                <a:lnTo>
                  <a:pt x="191277" y="354764"/>
                </a:lnTo>
                <a:lnTo>
                  <a:pt x="193439" y="355695"/>
                </a:lnTo>
                <a:lnTo>
                  <a:pt x="192753" y="362263"/>
                </a:lnTo>
                <a:lnTo>
                  <a:pt x="193924" y="368789"/>
                </a:lnTo>
                <a:lnTo>
                  <a:pt x="188557" y="379278"/>
                </a:lnTo>
                <a:lnTo>
                  <a:pt x="183843" y="381665"/>
                </a:lnTo>
                <a:lnTo>
                  <a:pt x="174994" y="386445"/>
                </a:lnTo>
                <a:lnTo>
                  <a:pt x="166778" y="388748"/>
                </a:lnTo>
                <a:lnTo>
                  <a:pt x="159726" y="389458"/>
                </a:lnTo>
                <a:lnTo>
                  <a:pt x="158288" y="389778"/>
                </a:lnTo>
                <a:lnTo>
                  <a:pt x="157041" y="389935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325385" y="6643769"/>
            <a:ext cx="118159" cy="38993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50314" y="6643769"/>
            <a:ext cx="2759366" cy="389935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560335" y="9599438"/>
            <a:ext cx="5766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·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한국장애인개발원 </a:t>
            </a:r>
            <a:r>
              <a:rPr lang="ko-KR" altLang="en-US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직업재활부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일자리개발팀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☎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02-3433-0782(https://vr.koddi.or.kr)</a:t>
            </a:r>
            <a:endParaRPr lang="en-US" altLang="ko-K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135151" y="4525186"/>
            <a:ext cx="14317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/>
              <a:t>18</a:t>
            </a:r>
            <a:r>
              <a:rPr lang="ko-KR" altLang="en-US" sz="1000" dirty="0" smtClean="0"/>
              <a:t>세 이상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장애인복지법상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등록된 </a:t>
            </a:r>
            <a:r>
              <a:rPr lang="ko-KR" altLang="en-US" sz="1000" dirty="0" err="1" smtClean="0"/>
              <a:t>미취업</a:t>
            </a:r>
            <a:r>
              <a:rPr lang="ko-KR" altLang="en-US" sz="1000" dirty="0" smtClean="0"/>
              <a:t> 장애인</a:t>
            </a:r>
            <a:endParaRPr lang="ko-KR" altLang="en-US" sz="1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870834" y="4473731"/>
            <a:ext cx="1152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/>
              <a:t>18</a:t>
            </a:r>
            <a:r>
              <a:rPr lang="ko-KR" altLang="en-US" sz="1000" dirty="0" smtClean="0"/>
              <a:t>세 이상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장애인복지법상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등록된 </a:t>
            </a:r>
            <a:r>
              <a:rPr lang="ko-KR" altLang="en-US" sz="1000" dirty="0" err="1" smtClean="0"/>
              <a:t>미취업</a:t>
            </a:r>
            <a:endParaRPr lang="en-US" altLang="ko-KR" sz="1000" dirty="0"/>
          </a:p>
          <a:p>
            <a:pPr algn="ctr"/>
            <a:r>
              <a:rPr lang="ko-KR" altLang="en-US" sz="1000" dirty="0" smtClean="0"/>
              <a:t>장애인</a:t>
            </a:r>
            <a:endParaRPr lang="ko-KR" altLang="en-US" sz="10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126278" y="4441272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/>
              <a:t>18</a:t>
            </a:r>
            <a:r>
              <a:rPr lang="ko-KR" altLang="en-US" sz="1000" dirty="0" smtClean="0"/>
              <a:t>세 이상</a:t>
            </a:r>
            <a:endParaRPr lang="en-US" altLang="ko-KR" sz="1000" dirty="0" smtClean="0"/>
          </a:p>
          <a:p>
            <a:pPr algn="ctr"/>
            <a:r>
              <a:rPr lang="ko-KR" altLang="en-US" sz="1000" dirty="0" smtClean="0"/>
              <a:t>장애인복지법상 등록된 </a:t>
            </a:r>
            <a:r>
              <a:rPr lang="ko-KR" altLang="en-US" sz="1000" dirty="0" err="1" smtClean="0"/>
              <a:t>미취업</a:t>
            </a:r>
            <a:r>
              <a:rPr lang="ko-KR" altLang="en-US" sz="1000" dirty="0" smtClean="0"/>
              <a:t> 발달장애인</a:t>
            </a:r>
            <a:endParaRPr lang="ko-KR" altLang="en-US" sz="1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168647" y="4435513"/>
            <a:ext cx="1219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 smtClean="0"/>
              <a:t>18</a:t>
            </a:r>
            <a:r>
              <a:rPr lang="ko-KR" altLang="en-US" sz="900" dirty="0" smtClean="0"/>
              <a:t>세 이상 안마사 자격을 취득하고</a:t>
            </a:r>
            <a:r>
              <a:rPr lang="en-US" altLang="ko-KR" sz="900" dirty="0" smtClean="0"/>
              <a:t>,</a:t>
            </a:r>
          </a:p>
          <a:p>
            <a:pPr algn="ctr"/>
            <a:r>
              <a:rPr lang="ko-KR" altLang="en-US" sz="900" dirty="0" smtClean="0"/>
              <a:t>전년도 보수교육을 이수한 </a:t>
            </a:r>
            <a:r>
              <a:rPr lang="ko-KR" altLang="en-US" sz="900" dirty="0" err="1" smtClean="0"/>
              <a:t>미취업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시각장애인</a:t>
            </a:r>
            <a:endParaRPr lang="ko-KR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42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4</cp:revision>
  <cp:lastPrinted>2024-12-31T02:21:04Z</cp:lastPrinted>
  <dcterms:created xsi:type="dcterms:W3CDTF">2022-04-25T06:38:22Z</dcterms:created>
  <dcterms:modified xsi:type="dcterms:W3CDTF">2024-12-31T02:29:48Z</dcterms:modified>
</cp:coreProperties>
</file>