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58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0659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50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5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(8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320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n-ea"/>
                          <a:ea typeface="+mn-ea"/>
                        </a:rPr>
                        <a:t>해당학기수강신청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4977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※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하계 사전직무교육은 오프라인 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+ 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온라인 병행 예정입니다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. 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자세한 일정은 추후 </a:t>
            </a:r>
            <a:r>
              <a:rPr lang="ko-KR" altLang="en-US" sz="1700" kern="0" dirty="0" err="1" smtClean="0">
                <a:solidFill>
                  <a:srgbClr val="FF0000"/>
                </a:solidFill>
              </a:rPr>
              <a:t>안내문자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 발송하겠습니다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.</a:t>
            </a:r>
            <a:endParaRPr lang="en-US" altLang="ko-KR" sz="1700" kern="0" dirty="0">
              <a:solidFill>
                <a:srgbClr val="FF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센터로 </a:t>
            </a:r>
            <a:r>
              <a:rPr lang="ko-KR" altLang="en-US" sz="1900" dirty="0" smtClean="0"/>
              <a:t>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협약서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약정서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원본은</a:t>
            </a:r>
            <a:r>
              <a:rPr lang="ko-KR" altLang="en-US" sz="1400" dirty="0" smtClean="0"/>
              <a:t> </a:t>
            </a:r>
            <a:r>
              <a:rPr lang="ko-KR" altLang="en-US" sz="1600" dirty="0" smtClean="0"/>
              <a:t>기업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학생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센터 </a:t>
            </a:r>
            <a:r>
              <a:rPr lang="en-US" altLang="ko-KR" sz="1600" dirty="0" smtClean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        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바랍니다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944</Words>
  <Application>Microsoft Office PowerPoint</Application>
  <PresentationFormat>와이드스크린</PresentationFormat>
  <Paragraphs>248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산학협력단</cp:lastModifiedBy>
  <cp:revision>65</cp:revision>
  <cp:lastPrinted>2020-02-06T06:28:06Z</cp:lastPrinted>
  <dcterms:created xsi:type="dcterms:W3CDTF">2019-06-27T01:48:55Z</dcterms:created>
  <dcterms:modified xsi:type="dcterms:W3CDTF">2020-06-08T02:00:19Z</dcterms:modified>
</cp:coreProperties>
</file>