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FF0066"/>
    <a:srgbClr val="FFFFFF"/>
    <a:srgbClr val="CC3300"/>
    <a:srgbClr val="FFFFCC"/>
    <a:srgbClr val="01A8BF"/>
    <a:srgbClr val="CCFFFF"/>
    <a:srgbClr val="33CC33"/>
    <a:srgbClr val="FFCC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68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687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10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420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608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356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373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514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97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04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91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E5B73-6797-4C2D-8AD9-106DAE8416B8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9ED0C-EED7-446A-88C0-C218524272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5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290" y="0"/>
            <a:ext cx="6789420" cy="6858000"/>
          </a:xfrm>
          <a:prstGeom prst="rect">
            <a:avLst/>
          </a:prstGeom>
        </p:spPr>
      </p:pic>
      <p:sp>
        <p:nvSpPr>
          <p:cNvPr id="5" name="직사각형 4"/>
          <p:cNvSpPr>
            <a:spLocks noChangeArrowheads="1"/>
          </p:cNvSpPr>
          <p:nvPr/>
        </p:nvSpPr>
        <p:spPr bwMode="auto">
          <a:xfrm>
            <a:off x="1534335" y="404258"/>
            <a:ext cx="8942523" cy="830997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4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Bold" pitchFamily="18" charset="-127"/>
                <a:ea typeface="JBold" pitchFamily="18" charset="-127"/>
              </a:rPr>
              <a:t>2019</a:t>
            </a:r>
            <a:r>
              <a:rPr lang="ko-KR" altLang="en-US" sz="4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Bold" pitchFamily="18" charset="-127"/>
                <a:ea typeface="JBold" pitchFamily="18" charset="-127"/>
              </a:rPr>
              <a:t>년도 예비군 교육훈련 안내</a:t>
            </a:r>
            <a:endParaRPr lang="en-US" altLang="ko-KR" sz="48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Bold" pitchFamily="18" charset="-127"/>
              <a:ea typeface="JBold" pitchFamily="18" charset="-127"/>
            </a:endParaRPr>
          </a:p>
        </p:txBody>
      </p:sp>
      <p:pic>
        <p:nvPicPr>
          <p:cNvPr id="7" name="_x329530128" descr="EMB00003f440b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3636" y="-1588"/>
            <a:ext cx="1541462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_x101688808" descr="EMB00003f440b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-10724"/>
            <a:ext cx="936625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468312" y="1438073"/>
            <a:ext cx="11124597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Blip>
                <a:blip r:embed="rId5"/>
              </a:buBlip>
            </a:pPr>
            <a:r>
              <a:rPr kumimoji="0" lang="ko-KR" altLang="en-US" sz="2000" dirty="0" smtClean="0"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 </a:t>
            </a:r>
            <a:r>
              <a:rPr kumimoji="0"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훈 </a:t>
            </a:r>
            <a:r>
              <a:rPr kumimoji="0"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련</a:t>
            </a:r>
            <a:r>
              <a:rPr kumimoji="0"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 일 시 </a:t>
            </a:r>
            <a:r>
              <a:rPr kumimoji="0"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: 2019. 5. 10(</a:t>
            </a:r>
            <a:r>
              <a:rPr kumimoji="0"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금</a:t>
            </a:r>
            <a:r>
              <a:rPr kumimoji="0"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), 5. 20(</a:t>
            </a:r>
            <a:r>
              <a:rPr kumimoji="0"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월</a:t>
            </a:r>
            <a:r>
              <a:rPr kumimoji="0"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) ~ 5. 23(</a:t>
            </a:r>
            <a:r>
              <a:rPr kumimoji="0"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목</a:t>
            </a:r>
            <a:r>
              <a:rPr kumimoji="0"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) / 5</a:t>
            </a:r>
            <a:r>
              <a:rPr kumimoji="0"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  <a:sym typeface="Wingdings" panose="05000000000000000000" pitchFamily="2" charset="2"/>
              </a:rPr>
              <a:t>일간</a:t>
            </a:r>
            <a:endParaRPr lang="ko-KR" alt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eaLnBrk="1" hangingPunct="1">
              <a:lnSpc>
                <a:spcPct val="200000"/>
              </a:lnSpc>
              <a:buFontTx/>
              <a:buBlip>
                <a:blip r:embed="rId5"/>
              </a:buBlip>
            </a:pP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훈 </a:t>
            </a:r>
            <a:r>
              <a:rPr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련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장 소 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: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서구예비군훈련장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관저동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</a:p>
          <a:p>
            <a:pPr eaLnBrk="1" hangingPunct="1">
              <a:lnSpc>
                <a:spcPct val="200000"/>
              </a:lnSpc>
              <a:buFontTx/>
              <a:buBlip>
                <a:blip r:embed="rId5"/>
              </a:buBlip>
            </a:pP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훈 </a:t>
            </a:r>
            <a:r>
              <a:rPr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련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대 상 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: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교직원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(5 ~ 6</a:t>
            </a:r>
            <a:r>
              <a:rPr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년차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대학생 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대학원생 중 예비군</a:t>
            </a:r>
            <a:endParaRPr lang="en-US" altLang="ko-KR" sz="2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eaLnBrk="1" hangingPunct="1">
              <a:lnSpc>
                <a:spcPct val="200000"/>
              </a:lnSpc>
              <a:buFontTx/>
              <a:buBlip>
                <a:blip r:embed="rId5"/>
              </a:buBlip>
            </a:pP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예비군훈련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자율선택제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란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 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기본훈련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교육 대상자가 교육훈련 일정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(5. 10, 5</a:t>
            </a: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. 20 ~ 20)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에 본인이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교육훈련</a:t>
            </a:r>
            <a:endParaRPr lang="en-US" altLang="ko-KR" sz="2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희망하는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일자을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목원대학교 종합정보시스템을 활용하여 훈련을 신청하는 제도를 말함</a:t>
            </a:r>
            <a:endParaRPr lang="en-US" altLang="ko-KR" sz="2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eaLnBrk="1" hangingPunct="1">
              <a:lnSpc>
                <a:spcPct val="200000"/>
              </a:lnSpc>
              <a:buFontTx/>
              <a:buBlip>
                <a:blip r:embed="rId5"/>
              </a:buBlip>
            </a:pP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예비군훈련 </a:t>
            </a:r>
            <a:r>
              <a:rPr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자율선택제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선택방법</a:t>
            </a:r>
            <a:endParaRPr lang="en-US" altLang="ko-KR" sz="2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  종합정보시스템 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로그인 ⇨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학사행정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⇨ 부가서비스 ⇨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자율선택제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⇨ 예비군 기본정보 확인</a:t>
            </a:r>
            <a:endParaRPr lang="en-US" altLang="ko-KR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 (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학번 </a:t>
            </a: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사번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등</a:t>
            </a: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 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⇨ 훈련 </a:t>
            </a:r>
            <a:r>
              <a:rPr lang="ko-KR" altLang="en-US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희망일자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(5. 10, 5</a:t>
            </a: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. 20 ~ 5. 23 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중 택일</a:t>
            </a:r>
            <a:r>
              <a:rPr lang="en-US" altLang="ko-KR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⇨ 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신청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수정</a:t>
            </a: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클릭</a:t>
            </a:r>
            <a:endParaRPr lang="en-US" altLang="ko-KR" sz="2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eaLnBrk="1" hangingPunct="1">
              <a:lnSpc>
                <a:spcPct val="200000"/>
              </a:lnSpc>
              <a:buFontTx/>
              <a:buBlip>
                <a:blip r:embed="rId5"/>
              </a:buBlip>
            </a:pPr>
            <a:r>
              <a:rPr lang="en-US" altLang="ko-KR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000" dirty="0" err="1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자율선택제</a:t>
            </a:r>
            <a:r>
              <a:rPr lang="ko-KR" altLang="en-US" sz="2000" dirty="0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 시행 </a:t>
            </a:r>
            <a:r>
              <a:rPr lang="en-US" altLang="ko-KR" sz="2000" dirty="0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: 2019. 4. 1(</a:t>
            </a:r>
            <a:r>
              <a:rPr lang="ko-KR" altLang="en-US" sz="2000" dirty="0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월</a:t>
            </a:r>
            <a:r>
              <a:rPr lang="en-US" altLang="ko-KR" sz="2000" dirty="0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 09:00 ~ 4. 5(</a:t>
            </a:r>
            <a:r>
              <a:rPr lang="ko-KR" altLang="en-US" sz="2000" dirty="0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금</a:t>
            </a:r>
            <a:r>
              <a:rPr lang="en-US" altLang="ko-KR" sz="2000" dirty="0" smtClean="0">
                <a:solidFill>
                  <a:srgbClr val="33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) 24:00</a:t>
            </a:r>
            <a:endParaRPr lang="ko-KR" altLang="en-US" sz="2000" dirty="0">
              <a:solidFill>
                <a:srgbClr val="3333C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548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167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HY견명조</vt:lpstr>
      <vt:lpstr>JBold</vt:lpstr>
      <vt:lpstr>맑은 고딕</vt:lpstr>
      <vt:lpstr>Arial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109</cp:revision>
  <cp:lastPrinted>2019-03-14T01:50:54Z</cp:lastPrinted>
  <dcterms:created xsi:type="dcterms:W3CDTF">2018-09-27T04:33:45Z</dcterms:created>
  <dcterms:modified xsi:type="dcterms:W3CDTF">2019-04-04T00:36:47Z</dcterms:modified>
</cp:coreProperties>
</file>