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855658-9AD3-410D-A157-0B734C89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A7D01AC-3352-49D2-8659-046226DE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E80C-7D05-4FE3-84FD-6368CD063DCE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8A6C065-4B9D-4ED7-A330-B814FC64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D9B631F-097E-428D-B171-977EC67A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807-C941-4B78-898A-C4FE444041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871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823A88-CB8B-4EFA-BC27-A7981DE17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2BB76EA-5BCF-45F9-8791-87908662B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7505DB0-A037-475D-A2FE-DD4BD7B67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E80C-7D05-4FE3-84FD-6368CD063DCE}" type="datetimeFigureOut">
              <a:rPr lang="ko-KR" altLang="en-US" smtClean="0"/>
              <a:t>2026-01-28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45E521-4870-4A4E-918F-F172012EE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0375E6-EC12-4F2B-BFD5-21883B2C7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CB807-C941-4B78-898A-C4FE444041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91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167263DA-0679-4648-8462-52EDB440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8C95594-F212-4A7F-B378-E68D094D7B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35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0A02090C-7EAC-4F87-BD71-96EF83EA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D358F26-0216-421F-8430-A194613261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7128AF5D-D860-4601-BFF8-91BB4750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8F94263-00C8-4EB6-8766-78D25B6858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1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8819E74B-107A-4A42-9478-3D6F7D31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A1EB21E-DAB8-480E-92CC-C819DC28F7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46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35399DA1-BCC6-4CDE-BF97-5235075F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A4DEE82-3A20-4A13-8BAE-B047BEE322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88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05D50036-546E-448A-9129-F85511408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4A2A859-E66B-4A93-B24A-302A6BE8C1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46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C6189B2E-D219-4D07-8139-0D3B81C2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9431735-CDAA-4FDC-9CAD-C57BFE4071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07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AB41A10C-5694-4666-9D50-2DCCE7CCE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8671C5D-AA2F-446B-BDDE-FD6F25B0F6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47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387076AF-4965-48DC-BFD0-6FB33F0A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BFD469F-E677-4D13-8495-FB87EE4901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95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10D68700-01D2-4359-A82D-F228A90C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65B46A1-CA03-4EF8-943D-83038C3DFA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1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C02F9365-7B29-433A-9FD0-28C0F4C0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D2B5DA8-B3DE-448C-A5F3-7BFCB00781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2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6E761E69-0C7F-4FA2-B54F-9197C8D32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E408C9C-E480-4E98-9046-82F80EAC97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19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6EB3AC1A-D932-4CC8-8450-FA52DF6A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0CDBA50-DDBF-446B-9E97-D7EB9A8E44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5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86A20268-946C-45EE-AFBE-EF68B21C9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39E3216-614C-4AE9-88E1-D84DD61BA1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15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59FA653B-4597-4CC2-9B5D-135B41A28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BD284F-5D1F-4513-B3EB-1444CE2E01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44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026158C1-F9B4-4C67-97F2-BA8A5EB6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7D921DD-C13B-4E38-ABB6-C32BF7765D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69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F412B725-5FC1-4535-B666-3BDD6D7C0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4CC0AEE-31A1-4029-9E0C-2477288ABA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29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79716F32-9DE6-4568-A6AE-5F957636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4F4703F-8A67-40FF-9BE7-6C92F0E860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88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8F37D4DE-EF73-4B1A-B128-254BE3E9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4044795-8A0D-4A49-AB91-0BC61F7EDB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50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4F6A06BA-8A63-4C77-B771-20F47248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9C72AC-96C7-4DC6-A6B6-1145D6AC4D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38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4C66B5C6-62BF-40C2-8879-22D3735E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39BEB09-12CB-4C88-BC81-40376C616F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78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49E7DF1F-CCF4-427B-8CD4-D170C092E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01EBCB8-74D7-4849-8571-A1942B416D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0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CC03433A-FD12-4CE7-A2EF-1BCC776A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0A815EC-DB76-4A8C-AF15-F582DAAF78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58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06563032-FC11-438A-8EAF-0B65E112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4333819-ED1F-44A2-BCE1-8BCCEF129C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5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9A29DC52-CEFF-4B04-A729-BB79DC958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FC1A8C1-FABD-46F8-9F3C-3F9A631E40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33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544467DA-80DB-4E8E-8A1F-6F13DAB8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F11CB5B-11BA-46FA-81FF-C4E63197F9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6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827E0CB0-5085-4589-B88A-2E44CCF1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37B8C3D-0C6B-4B9A-919B-70812497F6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0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6E64F8C2-2E31-4450-91A7-9E02F0DD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4BF473F-A2E0-4802-81EF-90DB3C438D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1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11095C3A-FFA5-4939-B8C7-72401A6E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53951A5-1287-4EB8-9514-86D0221779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6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A9BC1EE0-74EA-4844-80E9-AAC83398E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E723B2A-91F4-4203-A6F3-D62A5D1405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69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최난슬</dc:creator>
  <cp:lastModifiedBy>최난슬</cp:lastModifiedBy>
  <cp:revision>1</cp:revision>
  <dcterms:created xsi:type="dcterms:W3CDTF">2026-01-28T00:13:30Z</dcterms:created>
  <dcterms:modified xsi:type="dcterms:W3CDTF">2026-01-28T00:13:30Z</dcterms:modified>
</cp:coreProperties>
</file>