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4FF8A-5E3C-4114-9DCD-10FFA1E8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237032C-8EE8-4C97-B8E6-048DEEBF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6501-DF80-4EF7-ACE3-4D50C7C6573B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25DE01C-30B7-4B18-8C17-A3D3A426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2DA5ED-7E4D-439C-B720-F9EC9987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986C-C721-4A2C-9AA5-76BCBA3E74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83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6392FAC-9C6C-4EB4-B2D5-CD646225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971C57-54EA-408F-A7BD-DDF5FD9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B4E119-3AB9-4F90-9353-BB5557C99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6501-DF80-4EF7-ACE3-4D50C7C6573B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A68303-B4FD-4C18-BBC5-B98F967B2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4116A2-8873-4929-8863-D685CB409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986C-C721-4A2C-9AA5-76BCBA3E74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79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589FB44-1405-46BD-927A-B7C70CA3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B0D9ECD-D374-474F-B728-7428AD678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0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7AF4031-F7D8-4457-915E-9E2A06EC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1AF33A6-26E4-4E46-9B97-2F7657FCF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E4BE624-24D0-4F4D-8764-56D2D9F3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7B8F9E-498E-4C29-98C4-6BE993AAF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1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EC2B681-EC68-474B-AFBA-23AA6062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3856A5-8DD4-4D7D-9C76-BCFC22C079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8F43131-8310-438F-9984-7C9901B0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4B8507D-AA43-4A17-B8AE-99D2DEBEE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5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F512D1E-5E8E-4A97-8588-2A688E10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26B376-DE7F-4128-A014-9857135F4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6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374BE77-3CBF-4291-AACE-F2908CB3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C14ADE-DD74-4608-A15E-7839FCA67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8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F6D2ECF-EE0D-4C7B-B2B6-F1DBB7D6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ABC3779-4EF6-4FBB-A56B-AD6C2B6BF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5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9A98BAA-9A03-44A1-BC0C-2F859A02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F33CDE-AEE5-457E-8CEB-B7FA4F937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7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F55F3EB-DE85-463D-BA37-02DFFB66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E878D8-0EF7-48BF-8856-65F1A5241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6907B3F-941E-4609-AEBA-B9ACBECC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C93982F-005F-4FDB-B945-FC9AEB267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9CA8879-A2A4-444F-A5A7-9B5C6886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1E02728-4102-4122-9CC0-93642CD37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6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2DC6DEC-C4F9-4624-842A-7325E388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2C16BF-0CCF-430D-9D08-D462ACA3F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C463471-7B5A-4A9F-9F51-AA14A261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985F1B8-941E-4510-AEC0-09CB73B03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4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5DB174D-E149-427A-88DC-27CFA3DD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7B8AD1-5940-4F91-A82A-40331194B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CCAF050-C224-4549-B1BB-E47D773A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D2949F-E57A-40BF-9ACF-F343C6AA7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8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83B31B7-3B7C-46CC-AF93-43E017B1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A7368E-DA61-4A77-9E04-05B9C8597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5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B26A9A2-CA30-41AD-9C70-6724F5EF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5C6081-D5BC-44FB-9200-2FE6001EE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7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7F8C8AE-01F0-43C2-9F8B-80403AB9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1E896C-8025-42D1-9580-67DCE7D2E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6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A70C1A1-3A75-4BFB-A1BD-FE1D6B97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58CEEAE-D894-429F-8285-3C0CCCAAA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0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E4B7368-874F-4CFC-9135-85A605B9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DBFFCB-7F46-412F-BDC5-47EF98A26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0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64C8A06-8E4C-45D5-9834-9F1D6EE3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66E3A7-8914-4299-8AE4-B2A7823C9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4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CFB16EE-CD02-467C-8E22-1CB483B8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E3B4EF2-AF8F-4527-9F0C-A5F5CEEA3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8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4D8A92D-2846-4A3C-BAA7-0322C5FA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B3EE64A-184F-4405-B244-EB64CFB27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8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B8415A5-38D9-4236-8B74-75DD95B3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510DBF-7143-4335-BC1A-7149C740F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9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C97C058-7D46-4E26-90F1-058973F5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18F67CF-F18B-429C-8C19-D6F762F66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7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8371B8D-5CAE-436B-839D-E9E2FC34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277523F-25BE-4BED-9CE2-14917D968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1DA2BDF-E624-470C-9DD7-3850775A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C7BD77-EA64-4E8A-A67F-1D4E47D41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7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1</cp:revision>
  <dcterms:created xsi:type="dcterms:W3CDTF">2026-01-28T00:12:31Z</dcterms:created>
  <dcterms:modified xsi:type="dcterms:W3CDTF">2026-01-28T00:12:31Z</dcterms:modified>
</cp:coreProperties>
</file>