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2022-01-19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및 진행방법 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smtClean="0"/>
              <a:t>평가표 및 출석부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 </a:t>
            </a:r>
            <a:r>
              <a:rPr lang="en-US" altLang="ko-KR" sz="2000" dirty="0" smtClean="0"/>
              <a:t>new7718</a:t>
            </a:r>
            <a:r>
              <a:rPr lang="en-US" altLang="ko-KR" sz="2000" dirty="0" smtClean="0"/>
              <a:t>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809576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smtClean="0"/>
              <a:t>           </a:t>
            </a: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  <a:endParaRPr lang="en-US" altLang="ko-KR" sz="19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966861"/>
              </p:ext>
            </p:extLst>
          </p:nvPr>
        </p:nvGraphicFramePr>
        <p:xfrm>
          <a:off x="608329" y="2940685"/>
          <a:ext cx="5143183" cy="309589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23369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819814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이상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184332"/>
              </p:ext>
            </p:extLst>
          </p:nvPr>
        </p:nvGraphicFramePr>
        <p:xfrm>
          <a:off x="6442364" y="2913624"/>
          <a:ext cx="5087388" cy="315307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282016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212077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684600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60996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 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6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이상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휴학생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학사 경고 받은 학생 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448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37362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46918" y="6320819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91880"/>
            <a:ext cx="4831080" cy="282950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협약서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/>
              <a:t> </a:t>
            </a:r>
            <a:r>
              <a:rPr lang="en-US" altLang="ko-KR" sz="1800" dirty="0" smtClean="0"/>
              <a:t> *</a:t>
            </a:r>
            <a:r>
              <a:rPr lang="ko-KR" altLang="en-US" sz="1800" dirty="0" smtClean="0"/>
              <a:t>협약서는 학생 사인 후 센터에 제출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ko-KR" altLang="en-US" sz="1800" dirty="0" smtClean="0"/>
              <a:t>   </a:t>
            </a:r>
            <a:r>
              <a:rPr lang="en-US" altLang="ko-KR" sz="1800" dirty="0" smtClean="0"/>
              <a:t> 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주간 메모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보고서 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종합보고서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제출문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요약문 </a:t>
            </a:r>
            <a:r>
              <a:rPr lang="en-US" altLang="ko-KR" sz="1900" dirty="0" smtClean="0"/>
              <a:t>20</a:t>
            </a:r>
            <a:r>
              <a:rPr lang="ko-KR" altLang="en-US" sz="1900" dirty="0" smtClean="0"/>
              <a:t>매 내외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출석부 및 평가표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기업담당자</a:t>
            </a:r>
            <a:r>
              <a:rPr lang="en-US" altLang="ko-KR" sz="1900" dirty="0" smtClean="0"/>
              <a:t>)</a:t>
            </a:r>
            <a:endParaRPr lang="en-US" altLang="ko-KR" sz="19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</a:t>
            </a:r>
            <a:r>
              <a:rPr lang="ko-KR" altLang="en-US" sz="1900" dirty="0" smtClean="0"/>
              <a:t> 현장방문지도보고서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성적평가조서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- </a:t>
            </a:r>
            <a:r>
              <a:rPr lang="ko-KR" altLang="en-US" sz="1900" dirty="0" smtClean="0"/>
              <a:t>인턴십수료증명서 </a:t>
            </a:r>
            <a:r>
              <a:rPr lang="en-US" altLang="ko-KR" sz="1900" dirty="0" smtClean="0"/>
              <a:t>(</a:t>
            </a:r>
            <a:r>
              <a:rPr lang="ko-KR" altLang="en-US" sz="1900" dirty="0" err="1" smtClean="0"/>
              <a:t>책임교수</a:t>
            </a:r>
            <a:r>
              <a:rPr lang="en-US" altLang="ko-KR" sz="1900" dirty="0" smtClean="0"/>
              <a:t>)</a:t>
            </a:r>
            <a:endParaRPr lang="en-US" altLang="ko-KR" sz="1900" dirty="0"/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24941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3650748"/>
              </p:ext>
            </p:extLst>
          </p:nvPr>
        </p:nvGraphicFramePr>
        <p:xfrm>
          <a:off x="838200" y="1690688"/>
          <a:ext cx="10515599" cy="406908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학생 작성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출석부 및 평가표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8521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사이버캠퍼스 로그인 후 화면 상단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협약서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협약</a:t>
            </a:r>
            <a:r>
              <a:rPr lang="en-US" altLang="ko-KR" sz="1600" dirty="0">
                <a:solidFill>
                  <a:srgbClr val="FF0000"/>
                </a:solidFill>
              </a:rPr>
              <a:t>, </a:t>
            </a:r>
            <a:r>
              <a:rPr lang="ko-KR" altLang="en-US" sz="1600" dirty="0">
                <a:solidFill>
                  <a:srgbClr val="FF0000"/>
                </a:solidFill>
              </a:rPr>
              <a:t>약정 </a:t>
            </a:r>
            <a:r>
              <a:rPr lang="ko-KR" altLang="en-US" sz="1600" dirty="0" smtClean="0">
                <a:solidFill>
                  <a:srgbClr val="FF0000"/>
                </a:solidFill>
              </a:rPr>
              <a:t>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en-US" altLang="ko-KR" sz="1900" dirty="0" smtClean="0"/>
              <a:t> </a:t>
            </a:r>
            <a:r>
              <a:rPr lang="ko-KR" altLang="en-US" sz="1900" dirty="0"/>
              <a:t>학과에서 협약서 약정서 작성 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확인</a:t>
            </a:r>
            <a:endParaRPr lang="en-US" altLang="ko-KR" sz="1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    </a:t>
            </a:r>
            <a:r>
              <a:rPr lang="ko-KR" altLang="en-US" sz="1900" dirty="0" smtClean="0"/>
              <a:t>센터 내 협약 </a:t>
            </a:r>
            <a:r>
              <a:rPr lang="ko-KR" altLang="en-US" sz="1900" dirty="0"/>
              <a:t>체결 후 </a:t>
            </a:r>
            <a:r>
              <a:rPr lang="ko-KR" altLang="en-US" sz="1900" dirty="0" smtClean="0"/>
              <a:t>학과 및 기업에 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600" dirty="0" smtClean="0"/>
              <a:t>기업과 </a:t>
            </a:r>
            <a:r>
              <a:rPr lang="ko-KR" altLang="en-US" sz="1600" dirty="0"/>
              <a:t>학과에서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 smtClean="0"/>
              <a:t>4)     </a:t>
            </a:r>
            <a:r>
              <a:rPr lang="ko-KR" altLang="en-US" sz="1900" dirty="0" smtClean="0"/>
              <a:t>결과보고서 </a:t>
            </a:r>
            <a:r>
              <a:rPr lang="ko-KR" altLang="en-US" sz="1900" dirty="0"/>
              <a:t>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748</Words>
  <Application>Microsoft Office PowerPoint</Application>
  <PresentationFormat>와이드스크린</PresentationFormat>
  <Paragraphs>208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19" baseType="lpstr">
      <vt:lpstr>맑은 고딕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 협약서 ※ 인턴십 시작 전 협약, 약정 진행</vt:lpstr>
      <vt:lpstr>7.주간보고서, 주간메모</vt:lpstr>
      <vt:lpstr>8.종합보고서(제출문, 요약문)</vt:lpstr>
      <vt:lpstr>9.평가표 및 출석부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74</cp:revision>
  <cp:lastPrinted>2019-07-19T04:51:13Z</cp:lastPrinted>
  <dcterms:created xsi:type="dcterms:W3CDTF">2019-06-27T01:48:55Z</dcterms:created>
  <dcterms:modified xsi:type="dcterms:W3CDTF">2022-01-19T02:06:51Z</dcterms:modified>
</cp:coreProperties>
</file>