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okwon.jobstart.co.k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및 진행방법 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delayfive@mokwon.ac.kr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907442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865194"/>
              </p:ext>
            </p:extLst>
          </p:nvPr>
        </p:nvGraphicFramePr>
        <p:xfrm>
          <a:off x="6548755" y="2940685"/>
          <a:ext cx="4447540" cy="309589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 직무교육 수료증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</a:t>
            </a:r>
            <a:r>
              <a:rPr lang="ko-KR" altLang="en-US" sz="1800" dirty="0" err="1" smtClean="0"/>
              <a:t>학생사인</a:t>
            </a:r>
            <a:r>
              <a:rPr lang="ko-KR" altLang="en-US" sz="1800" dirty="0" smtClean="0"/>
              <a:t> 후 센터에 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근태 </a:t>
            </a:r>
            <a:r>
              <a:rPr lang="ko-KR" altLang="en-US" sz="1900" dirty="0" err="1" smtClean="0"/>
              <a:t>상황부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연수 기관 평가서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73573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  <a:hlinkClick r:id="rId2"/>
              </a:rPr>
              <a:t>http://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  <a:hlinkClick r:id="rId2"/>
              </a:rPr>
              <a:t>mokwon.jobstart.co.kr</a:t>
            </a:r>
            <a:endParaRPr lang="en-US" altLang="ko-KR" sz="20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홈페이지 로그인 후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(ID: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학번 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/ PW: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생년월일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8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자리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ea typeface="+mj-ea"/>
              </a:rPr>
              <a:t>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</a:t>
            </a:r>
            <a:r>
              <a:rPr lang="ko-KR" altLang="en-US" sz="2000" dirty="0" smtClean="0">
                <a:ea typeface="+mj-ea"/>
              </a:rPr>
              <a:t>상단</a:t>
            </a:r>
            <a:r>
              <a:rPr lang="ko-KR" altLang="en-US" sz="2000" dirty="0">
                <a:ea typeface="+mj-ea"/>
              </a:rPr>
              <a:t> “온라인 </a:t>
            </a:r>
            <a:r>
              <a:rPr lang="ko-KR" altLang="en-US" sz="2000" dirty="0" smtClean="0">
                <a:ea typeface="+mj-ea"/>
              </a:rPr>
              <a:t>교육”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   </a:t>
            </a:r>
            <a:r>
              <a:rPr lang="ko-KR" altLang="en-US" sz="2000" dirty="0" smtClean="0">
                <a:ea typeface="+mj-ea"/>
              </a:rPr>
              <a:t>→ 수강신청 </a:t>
            </a:r>
            <a:r>
              <a:rPr lang="ko-KR" altLang="en-US" sz="2000" dirty="0">
                <a:ea typeface="+mj-ea"/>
              </a:rPr>
              <a:t>후 </a:t>
            </a:r>
            <a:r>
              <a:rPr lang="ko-KR" altLang="en-US" sz="2000" dirty="0" smtClean="0">
                <a:ea typeface="+mj-ea"/>
              </a:rPr>
              <a:t>강의 이수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학과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강의① </a:t>
            </a:r>
            <a:r>
              <a:rPr lang="ko-KR" altLang="en-US" sz="2000" dirty="0" smtClean="0">
                <a:solidFill>
                  <a:srgbClr val="0070C0"/>
                </a:solidFill>
                <a:ea typeface="+mj-ea"/>
              </a:rPr>
              <a:t>인턴십 이해와 활용</a:t>
            </a:r>
            <a:r>
              <a:rPr lang="en-US" altLang="ko-KR" sz="2000" dirty="0" smtClean="0">
                <a:solidFill>
                  <a:srgbClr val="0070C0"/>
                </a:solidFill>
                <a:ea typeface="+mj-ea"/>
              </a:rPr>
              <a:t>(4</a:t>
            </a:r>
            <a:r>
              <a:rPr lang="ko-KR" altLang="en-US" sz="2000" dirty="0" smtClean="0">
                <a:solidFill>
                  <a:srgbClr val="0070C0"/>
                </a:solidFill>
                <a:ea typeface="+mj-ea"/>
              </a:rPr>
              <a:t>시간</a:t>
            </a:r>
            <a:r>
              <a:rPr lang="en-US" altLang="ko-KR" sz="2000" dirty="0" smtClean="0">
                <a:solidFill>
                  <a:srgbClr val="0070C0"/>
                </a:solidFill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   - </a:t>
            </a:r>
            <a:r>
              <a:rPr lang="ko-KR" altLang="en-US" sz="2000" dirty="0" smtClean="0">
                <a:ea typeface="+mj-ea"/>
              </a:rPr>
              <a:t>강의② </a:t>
            </a:r>
            <a:r>
              <a:rPr lang="ko-KR" altLang="en-US" sz="2000" dirty="0" err="1" smtClean="0">
                <a:solidFill>
                  <a:srgbClr val="0070C0"/>
                </a:solidFill>
                <a:ea typeface="+mj-ea"/>
              </a:rPr>
              <a:t>누구나알면</a:t>
            </a:r>
            <a:r>
              <a:rPr lang="ko-KR" altLang="en-US" sz="2000" dirty="0" smtClean="0">
                <a:solidFill>
                  <a:srgbClr val="0070C0"/>
                </a:solidFill>
                <a:ea typeface="+mj-ea"/>
              </a:rPr>
              <a:t> 좋은 노동법 상식</a:t>
            </a:r>
            <a:r>
              <a:rPr lang="en-US" altLang="ko-KR" sz="2000" dirty="0" smtClean="0">
                <a:solidFill>
                  <a:srgbClr val="0070C0"/>
                </a:solidFill>
                <a:ea typeface="+mj-ea"/>
              </a:rPr>
              <a:t>(4</a:t>
            </a:r>
            <a:r>
              <a:rPr lang="ko-KR" altLang="en-US" sz="2000" dirty="0" smtClean="0">
                <a:solidFill>
                  <a:srgbClr val="0070C0"/>
                </a:solidFill>
                <a:ea typeface="+mj-ea"/>
              </a:rPr>
              <a:t>시간</a:t>
            </a:r>
            <a:r>
              <a:rPr lang="en-US" altLang="ko-KR" sz="2000" dirty="0" smtClean="0">
                <a:solidFill>
                  <a:srgbClr val="0070C0"/>
                </a:solidFill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kern="0" dirty="0">
                <a:ea typeface="+mj-ea"/>
              </a:rPr>
              <a:t> </a:t>
            </a:r>
            <a:r>
              <a:rPr lang="en-US" altLang="ko-KR" sz="2000" kern="0" dirty="0" smtClean="0">
                <a:ea typeface="+mj-ea"/>
              </a:rPr>
              <a:t>       </a:t>
            </a:r>
            <a:r>
              <a:rPr lang="en-US" altLang="ko-KR" sz="1700" kern="0" dirty="0" smtClean="0">
                <a:ea typeface="+mj-ea"/>
              </a:rPr>
              <a:t>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 </a:t>
            </a:r>
            <a:r>
              <a:rPr lang="en-US" altLang="ko-KR" sz="1700" kern="0" dirty="0" smtClean="0">
                <a:ea typeface="+mj-ea"/>
              </a:rPr>
              <a:t>– </a:t>
            </a:r>
            <a:r>
              <a:rPr lang="ko-KR" altLang="en-US" sz="1700" kern="0" dirty="0" smtClean="0">
                <a:ea typeface="+mj-ea"/>
              </a:rPr>
              <a:t>학과 </a:t>
            </a:r>
            <a:r>
              <a:rPr lang="en-US" altLang="ko-KR" sz="1700" kern="0" dirty="0" smtClean="0">
                <a:ea typeface="+mj-ea"/>
              </a:rPr>
              <a:t>: </a:t>
            </a:r>
            <a:r>
              <a:rPr lang="ko-KR" altLang="en-US" sz="1700" kern="0" dirty="0" smtClean="0">
                <a:ea typeface="+mj-ea"/>
              </a:rPr>
              <a:t>수료증 그룹웨어 제출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인턴십 연수 교육과정 약정서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 startAt="3"/>
            </a:pPr>
            <a:r>
              <a:rPr lang="ko-KR" altLang="en-US" sz="1900" dirty="0" smtClean="0"/>
              <a:t>학과에서 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작성 </a:t>
            </a:r>
            <a:r>
              <a:rPr lang="ko-KR" altLang="en-US" sz="1900" dirty="0"/>
              <a:t>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</a:t>
            </a:r>
            <a:r>
              <a:rPr lang="en-US" altLang="ko-KR" sz="1900" dirty="0" smtClean="0">
                <a:solidFill>
                  <a:srgbClr val="FF0000"/>
                </a:solidFill>
              </a:rPr>
              <a:t>(</a:t>
            </a:r>
            <a:r>
              <a:rPr lang="ko-KR" altLang="en-US" sz="1900" dirty="0" smtClean="0">
                <a:solidFill>
                  <a:srgbClr val="FF0000"/>
                </a:solidFill>
              </a:rPr>
              <a:t>협약서 </a:t>
            </a:r>
            <a:r>
              <a:rPr lang="en-US" altLang="ko-KR" sz="1900" dirty="0" smtClean="0">
                <a:solidFill>
                  <a:srgbClr val="FF0000"/>
                </a:solidFill>
              </a:rPr>
              <a:t>2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, </a:t>
            </a:r>
            <a:r>
              <a:rPr lang="ko-KR" altLang="en-US" sz="1900" dirty="0" smtClean="0">
                <a:solidFill>
                  <a:srgbClr val="FF0000"/>
                </a:solidFill>
              </a:rPr>
              <a:t>약정서 </a:t>
            </a:r>
            <a:r>
              <a:rPr lang="en-US" altLang="ko-KR" sz="1900" dirty="0">
                <a:solidFill>
                  <a:srgbClr val="FF0000"/>
                </a:solidFill>
              </a:rPr>
              <a:t>3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)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확인</a:t>
            </a:r>
            <a:endParaRPr lang="en-US" altLang="ko-KR" sz="16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 내 협약 </a:t>
            </a:r>
            <a:r>
              <a:rPr lang="ko-KR" altLang="en-US" sz="1900" dirty="0"/>
              <a:t>체결 후 </a:t>
            </a:r>
            <a:r>
              <a:rPr lang="ko-KR" altLang="en-US" sz="1900" dirty="0" smtClean="0"/>
              <a:t>학과 및 기업에 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약정서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829</Words>
  <Application>Microsoft Office PowerPoint</Application>
  <PresentationFormat>와이드스크린</PresentationFormat>
  <Paragraphs>213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굴림</vt:lpstr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※ 인턴십 시작 전 협약, 약정 진행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64</cp:revision>
  <cp:lastPrinted>2019-07-19T04:51:13Z</cp:lastPrinted>
  <dcterms:created xsi:type="dcterms:W3CDTF">2019-06-27T01:48:55Z</dcterms:created>
  <dcterms:modified xsi:type="dcterms:W3CDTF">2021-05-03T06:46:17Z</dcterms:modified>
</cp:coreProperties>
</file>