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및 진행방법 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smtClean="0"/>
              <a:t>평가표 및 출석부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</a:t>
            </a:r>
            <a:r>
              <a:rPr lang="en-US" altLang="ko-KR" sz="1900" dirty="0" smtClean="0"/>
              <a:t>1</a:t>
            </a:r>
            <a:r>
              <a:rPr lang="ko-KR" altLang="en-US" sz="1900" dirty="0" smtClean="0"/>
              <a:t>회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:new7718@mokwon.ac.kr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5826"/>
              </p:ext>
            </p:extLst>
          </p:nvPr>
        </p:nvGraphicFramePr>
        <p:xfrm>
          <a:off x="1048067" y="2940685"/>
          <a:ext cx="4411345" cy="309589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3/4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이상 이수자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34423"/>
              </p:ext>
            </p:extLst>
          </p:nvPr>
        </p:nvGraphicFramePr>
        <p:xfrm>
          <a:off x="6548755" y="2940685"/>
          <a:ext cx="4447540" cy="333526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3/4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이상 이수자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991880"/>
            <a:ext cx="5353050" cy="282950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기업과 협의 후 센터에서 작성</a:t>
            </a:r>
            <a:r>
              <a:rPr lang="en-US" altLang="ko-KR" sz="1800" dirty="0" smtClean="0"/>
              <a:t>)</a:t>
            </a:r>
          </a:p>
          <a:p>
            <a:r>
              <a:rPr lang="ko-KR" altLang="en-US" sz="1800" dirty="0" smtClean="0"/>
              <a:t>학과에서는 학생과 기업 간인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날인 후 센터로 제출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 smtClean="0"/>
              <a:t>-  </a:t>
            </a:r>
            <a:r>
              <a:rPr lang="ko-KR" altLang="en-US" sz="1800" dirty="0" smtClean="0"/>
              <a:t>사전직무교육 수료증   </a:t>
            </a:r>
            <a:r>
              <a:rPr lang="en-US" altLang="ko-KR" sz="1800" dirty="0" smtClean="0"/>
              <a:t> 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신청서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개인정보동의서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사전직무교육 수료증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협약서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기업과 협의 후 작성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주간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메모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주간 보고서 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종합보고서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en-US" altLang="ko-KR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0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출석부</a:t>
            </a:r>
            <a:r>
              <a:rPr lang="en-US" altLang="ko-KR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평가표        </a:t>
            </a:r>
            <a:r>
              <a:rPr lang="ko-KR" altLang="en-US" sz="1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기업담당자</a:t>
            </a:r>
            <a:endParaRPr lang="en-US" altLang="ko-KR" sz="18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현장방문지도보고서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연수 기관 평가서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성적평가조서 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인턴십수료증명서 </a:t>
            </a:r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280285" y="2194560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68238" y="197473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화살표 연결선 9"/>
          <p:cNvCxnSpPr/>
          <p:nvPr/>
        </p:nvCxnSpPr>
        <p:spPr>
          <a:xfrm flipV="1">
            <a:off x="7935974" y="4716209"/>
            <a:ext cx="324091" cy="250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오른쪽 중괄호 10"/>
          <p:cNvSpPr/>
          <p:nvPr/>
        </p:nvSpPr>
        <p:spPr>
          <a:xfrm>
            <a:off x="8483157" y="4937605"/>
            <a:ext cx="578735" cy="1097436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79831" y="5314966"/>
            <a:ext cx="1914792" cy="342714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92500" lnSpcReduction="2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2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책임교수</a:t>
            </a:r>
            <a:endParaRPr lang="ko-KR" altLang="en-US" sz="22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172481"/>
              </p:ext>
            </p:extLst>
          </p:nvPr>
        </p:nvGraphicFramePr>
        <p:xfrm>
          <a:off x="838200" y="1690688"/>
          <a:ext cx="10515599" cy="461264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센터에서 작성 후 학과에서 학생과 기업 </a:t>
                      </a:r>
                      <a:r>
                        <a:rPr lang="ko-KR" altLang="en-US" dirty="0" err="1" smtClean="0"/>
                        <a:t>간인날인</a:t>
                      </a:r>
                      <a:r>
                        <a:rPr lang="ko-KR" altLang="en-US" dirty="0" smtClean="0"/>
                        <a:t>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평가표 및 출석부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64236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사이버캠퍼스 로그인 후 화면 상단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협약서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 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en-US" altLang="ko-KR" sz="1900" dirty="0" smtClean="0"/>
              <a:t> </a:t>
            </a:r>
            <a:r>
              <a:rPr lang="ko-KR" altLang="en-US" sz="1900" dirty="0" smtClean="0"/>
              <a:t>센터에서 기업과 협의 후 협약서 작성 후 학과에 전달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학과에서 학생과 기업에게 협약서 간인</a:t>
            </a:r>
            <a:r>
              <a:rPr lang="en-US" altLang="ko-KR" sz="1900" dirty="0" smtClean="0"/>
              <a:t>/</a:t>
            </a:r>
            <a:r>
              <a:rPr lang="ko-KR" altLang="en-US" sz="1900" dirty="0" smtClean="0"/>
              <a:t>날인 </a:t>
            </a:r>
            <a:r>
              <a:rPr lang="ko-KR" altLang="en-US" sz="1900" dirty="0"/>
              <a:t>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확인</a:t>
            </a:r>
            <a:endParaRPr lang="en-US" altLang="ko-KR" sz="1600" dirty="0" smtClean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4</a:t>
            </a:r>
            <a:r>
              <a:rPr lang="en-US" altLang="ko-KR" sz="1900" dirty="0" smtClean="0"/>
              <a:t>)     </a:t>
            </a:r>
            <a:r>
              <a:rPr lang="ko-KR" altLang="en-US" sz="1900" dirty="0" smtClean="0"/>
              <a:t>센터 내 협약 </a:t>
            </a:r>
            <a:r>
              <a:rPr lang="ko-KR" altLang="en-US" sz="1900" dirty="0"/>
              <a:t>체결 후 </a:t>
            </a:r>
            <a:r>
              <a:rPr lang="ko-KR" altLang="en-US" sz="1900" dirty="0" err="1" smtClean="0"/>
              <a:t>학생및</a:t>
            </a:r>
            <a:r>
              <a:rPr lang="ko-KR" altLang="en-US" sz="1900" dirty="0" smtClean="0"/>
              <a:t> 기업에 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학생</a:t>
            </a:r>
            <a:r>
              <a:rPr lang="ko-KR" altLang="en-US" sz="1600" dirty="0" smtClean="0"/>
              <a:t>과 기업에서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    </a:t>
            </a:r>
            <a:r>
              <a:rPr lang="ko-KR" altLang="en-US" sz="1900" dirty="0" smtClean="0"/>
              <a:t>결과보고서 </a:t>
            </a:r>
            <a:r>
              <a:rPr lang="ko-KR" altLang="en-US" sz="1900" dirty="0"/>
              <a:t>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761</Words>
  <Application>Microsoft Office PowerPoint</Application>
  <PresentationFormat>와이드스크린</PresentationFormat>
  <Paragraphs>214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맑은 고딕</vt:lpstr>
      <vt:lpstr>함초롬돋움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 협약서 ※ 인턴십 시작 전 협약 진행</vt:lpstr>
      <vt:lpstr>7.주간보고서, 주간메모</vt:lpstr>
      <vt:lpstr>8.종합보고서(제출문, 요약문)</vt:lpstr>
      <vt:lpstr>9.평가표 및 출석부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79</cp:revision>
  <cp:lastPrinted>2019-07-19T04:51:13Z</cp:lastPrinted>
  <dcterms:created xsi:type="dcterms:W3CDTF">2019-06-27T01:48:55Z</dcterms:created>
  <dcterms:modified xsi:type="dcterms:W3CDTF">2022-10-19T01:13:20Z</dcterms:modified>
</cp:coreProperties>
</file>