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79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480869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(8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320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해당학기수강신청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07278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813310" y="2544564"/>
            <a:ext cx="107726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온라인 </a:t>
            </a:r>
            <a:r>
              <a:rPr lang="ko-KR" altLang="en-US" sz="2000" kern="0" dirty="0">
                <a:latin typeface="+mn-ea"/>
              </a:rPr>
              <a:t>직무교육 홈페이지 </a:t>
            </a:r>
            <a:r>
              <a:rPr lang="en-US" altLang="ko-KR" sz="2000" kern="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  <a:hlinkClick r:id="rId2"/>
              </a:rPr>
              <a:t>http://mokwon.jobstart.co.kr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→ </a:t>
            </a:r>
            <a:r>
              <a:rPr lang="ko-KR" altLang="en-US" sz="2000" dirty="0" smtClean="0">
                <a:latin typeface="+mn-ea"/>
              </a:rPr>
              <a:t>홈페이지 로그인 후</a:t>
            </a:r>
            <a:r>
              <a:rPr lang="en-US" altLang="ko-KR" sz="2000" dirty="0" smtClean="0">
                <a:latin typeface="+mn-ea"/>
              </a:rPr>
              <a:t>(ID:</a:t>
            </a:r>
            <a:r>
              <a:rPr lang="ko-KR" altLang="en-US" sz="2000" dirty="0" smtClean="0">
                <a:latin typeface="+mn-ea"/>
              </a:rPr>
              <a:t>학번 </a:t>
            </a:r>
            <a:r>
              <a:rPr lang="en-US" altLang="ko-KR" sz="2000" dirty="0" smtClean="0">
                <a:latin typeface="+mn-ea"/>
              </a:rPr>
              <a:t>/ PW: </a:t>
            </a:r>
            <a:r>
              <a:rPr lang="ko-KR" altLang="en-US" sz="2000" dirty="0" smtClean="0">
                <a:latin typeface="+mn-ea"/>
              </a:rPr>
              <a:t>생년월일</a:t>
            </a:r>
            <a:r>
              <a:rPr lang="en-US" altLang="ko-KR" sz="2000" dirty="0" smtClean="0">
                <a:latin typeface="+mn-ea"/>
              </a:rPr>
              <a:t>8</a:t>
            </a:r>
            <a:r>
              <a:rPr lang="ko-KR" altLang="en-US" sz="2000" dirty="0" smtClean="0">
                <a:latin typeface="+mn-ea"/>
              </a:rPr>
              <a:t>자리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– </a:t>
            </a:r>
            <a:r>
              <a:rPr lang="ko-KR" altLang="en-US" sz="2000" dirty="0" smtClean="0">
                <a:latin typeface="+mn-ea"/>
              </a:rPr>
              <a:t>화면 상단</a:t>
            </a:r>
            <a:r>
              <a:rPr lang="ko-KR" altLang="en-US" sz="2000" dirty="0">
                <a:latin typeface="+mn-ea"/>
              </a:rPr>
              <a:t> “온라인 </a:t>
            </a:r>
            <a:r>
              <a:rPr lang="ko-KR" altLang="en-US" sz="2000" dirty="0" smtClean="0">
                <a:latin typeface="+mn-ea"/>
              </a:rPr>
              <a:t>교육 ” </a:t>
            </a: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-</a:t>
            </a:r>
            <a:r>
              <a:rPr lang="ko-KR" altLang="en-US" sz="2000" dirty="0" smtClean="0">
                <a:latin typeface="+mn-ea"/>
              </a:rPr>
              <a:t>강의 </a:t>
            </a:r>
            <a:r>
              <a:rPr lang="ko-KR" altLang="en-US" sz="2000" dirty="0">
                <a:latin typeface="+mn-ea"/>
              </a:rPr>
              <a:t>이수 </a:t>
            </a:r>
            <a:r>
              <a:rPr lang="ko-KR" altLang="en-US" sz="2000" dirty="0" smtClean="0">
                <a:latin typeface="+mn-ea"/>
              </a:rPr>
              <a:t>후 수료증 출력                                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kern="0" dirty="0">
                <a:latin typeface="+mn-ea"/>
              </a:rPr>
              <a:t/>
            </a:r>
            <a:br>
              <a:rPr lang="en-US" altLang="ko-KR" sz="2000" kern="0" dirty="0">
                <a:latin typeface="+mn-ea"/>
              </a:rPr>
            </a:br>
            <a:r>
              <a:rPr lang="en-US" altLang="ko-KR" sz="2000" kern="0" dirty="0">
                <a:latin typeface="+mn-ea"/>
              </a:rPr>
              <a:t>       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/>
          </p:nvPr>
        </p:nvGraphicFramePr>
        <p:xfrm>
          <a:off x="1271854" y="4206557"/>
          <a:ext cx="9648292" cy="150589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648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58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강의 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① 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인턴십 이해와 활용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    ②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누구나 알면 좋은 노동법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상식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kumimoji="1" lang="en-US" altLang="ko-KR" sz="1600" b="0" kern="1200" dirty="0" smtClean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u="none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※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총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8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시간을 듣고 수료증은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PDF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파일로 전환</a:t>
                      </a:r>
                      <a:r>
                        <a:rPr kumimoji="1" lang="ko-KR" altLang="en-US" sz="1600" b="0" u="sng" kern="1200" baseline="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후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학과로 전달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성명 기재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endParaRPr kumimoji="1" lang="en-US" altLang="ko-KR" sz="1600" b="0" u="sng" kern="1200" dirty="0" smtClean="0">
                        <a:solidFill>
                          <a:srgbClr val="FF0000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1428" marR="9142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813310" y="1861300"/>
            <a:ext cx="105798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참여 학생 대상으로 인턴 실습 전 인턴십의 기본 매너와 대인관계 및 안전교육을 위함</a:t>
            </a:r>
            <a:r>
              <a:rPr lang="en-US" altLang="ko-KR" sz="2000" kern="0" dirty="0" smtClean="0">
                <a:latin typeface="+mn-ea"/>
              </a:rPr>
              <a:t>       </a:t>
            </a:r>
            <a:endParaRPr lang="en-US" altLang="ko-KR" sz="2000" kern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2046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협약 체결 후 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(</a:t>
            </a:r>
            <a:r>
              <a:rPr lang="ko-KR" altLang="en-US" sz="1600" dirty="0"/>
              <a:t>원본은 기업</a:t>
            </a:r>
            <a:r>
              <a:rPr lang="en-US" altLang="ko-KR" sz="1600" dirty="0"/>
              <a:t>,</a:t>
            </a:r>
            <a:r>
              <a:rPr lang="ko-KR" altLang="en-US" sz="1600" dirty="0"/>
              <a:t> 학생</a:t>
            </a:r>
            <a:r>
              <a:rPr lang="en-US" altLang="ko-KR" sz="1600" dirty="0"/>
              <a:t>,</a:t>
            </a:r>
            <a:r>
              <a:rPr lang="ko-KR" altLang="en-US" sz="1600" dirty="0"/>
              <a:t> 센터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결과보고서 제출시 스캔 후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</a:t>
            </a:r>
            <a:r>
              <a:rPr lang="ko-KR" altLang="en-US" sz="1600" dirty="0" smtClean="0">
                <a:solidFill>
                  <a:srgbClr val="FF0000"/>
                </a:solidFill>
              </a:rPr>
              <a:t>바랍니다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988</Words>
  <Application>Microsoft Office PowerPoint</Application>
  <PresentationFormat>와이드스크린</PresentationFormat>
  <Paragraphs>243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굴림</vt:lpstr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69</cp:revision>
  <cp:lastPrinted>2020-02-06T06:28:06Z</cp:lastPrinted>
  <dcterms:created xsi:type="dcterms:W3CDTF">2019-06-27T01:48:55Z</dcterms:created>
  <dcterms:modified xsi:type="dcterms:W3CDTF">2021-08-02T04:39:20Z</dcterms:modified>
</cp:coreProperties>
</file>