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74" r:id="rId3"/>
    <p:sldId id="272" r:id="rId4"/>
    <p:sldId id="269" r:id="rId5"/>
    <p:sldId id="27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3" r:id="rId16"/>
    <p:sldId id="275" r:id="rId17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2169621" y="2177935"/>
            <a:ext cx="7730836" cy="169579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현장실습인턴십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341716"/>
            <a:ext cx="9008225" cy="1730577"/>
          </a:xfrm>
        </p:spPr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&lt;</a:t>
            </a:r>
            <a:r>
              <a:rPr lang="ko-KR" altLang="en-US" dirty="0" smtClean="0"/>
              <a:t>제출서류 및 진행방법 안내</a:t>
            </a:r>
            <a:r>
              <a:rPr lang="en-US" altLang="ko-KR" dirty="0" smtClean="0"/>
              <a:t>&gt;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8.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최소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3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~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20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내외</a:t>
            </a:r>
            <a:r>
              <a:rPr lang="ko-KR" altLang="en-US" sz="1900" u="sng" dirty="0" smtClean="0"/>
              <a:t>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err="1" smtClean="0"/>
              <a:t>근태상황부</a:t>
            </a:r>
            <a:r>
              <a:rPr lang="en-US" altLang="ko-KR" dirty="0" smtClean="0"/>
              <a:t>(</a:t>
            </a:r>
            <a:r>
              <a:rPr lang="ko-KR" altLang="en-US" dirty="0" smtClean="0"/>
              <a:t>출석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인턴십 현장방문 </a:t>
            </a:r>
            <a:r>
              <a:rPr lang="ko-KR" altLang="en-US" dirty="0" err="1" smtClean="0"/>
              <a:t>지도보고서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→ 지도 보고서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err="1" smtClean="0"/>
              <a:t>실습환경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smtClean="0"/>
              <a:t>인턴십 </a:t>
            </a:r>
            <a:r>
              <a:rPr lang="ko-KR" altLang="en-US" dirty="0" err="1" smtClean="0"/>
              <a:t>연수기관</a:t>
            </a:r>
            <a:r>
              <a:rPr lang="ko-KR" altLang="en-US" dirty="0" smtClean="0"/>
              <a:t> 평가서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작성</a:t>
            </a:r>
            <a:r>
              <a:rPr lang="en-US" altLang="ko-KR" sz="1900" dirty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</a:t>
            </a:r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담당교수 또는 실습생 관리자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소속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학번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성명 기재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 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</p:txBody>
      </p:sp>
    </p:spTree>
    <p:extLst>
      <p:ext uri="{BB962C8B-B14F-4D97-AF65-F5344CB8AC3E}">
        <p14:creationId xmlns:p14="http://schemas.microsoft.com/office/powerpoint/2010/main" val="132860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인턴십 성적평가조서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성적은 </a:t>
            </a:r>
            <a:r>
              <a:rPr lang="en-US" altLang="ko-KR" sz="1900" dirty="0" smtClean="0">
                <a:solidFill>
                  <a:srgbClr val="FF0000"/>
                </a:solidFill>
              </a:rPr>
              <a:t>F/P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로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성명과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기재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결과보고서 제출시 함께 제출  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인턴십 수료 증명서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작성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연수기관명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과정별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연수기간 명확히 작성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기타사항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000" dirty="0" smtClean="0"/>
              <a:t>1)</a:t>
            </a:r>
            <a:r>
              <a:rPr lang="ko-KR" altLang="en-US" sz="2000" dirty="0" smtClean="0"/>
              <a:t>문의 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 목원대학교 현장실습지원센터</a:t>
            </a:r>
            <a:endParaRPr lang="en-US" altLang="ko-KR" sz="2000" dirty="0" smtClean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2)</a:t>
            </a:r>
            <a:r>
              <a:rPr lang="ko-KR" altLang="en-US" sz="2000" dirty="0" smtClean="0"/>
              <a:t>전화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☎</a:t>
            </a:r>
            <a:r>
              <a:rPr lang="en-US" altLang="ko-KR" sz="2000" dirty="0" smtClean="0"/>
              <a:t>7153 , 042)829-7153</a:t>
            </a:r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3)</a:t>
            </a:r>
            <a:r>
              <a:rPr lang="ko-KR" altLang="en-US" sz="2000" dirty="0" smtClean="0"/>
              <a:t>메일 </a:t>
            </a:r>
            <a:r>
              <a:rPr lang="en-US" altLang="ko-KR" sz="2000" dirty="0" smtClean="0"/>
              <a:t>: delayfive@mokwon.ac.kr</a:t>
            </a:r>
            <a:endParaRPr lang="en-US" altLang="ko-KR" sz="2000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8194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04261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err="1" smtClean="0"/>
              <a:t>계절제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/ </a:t>
            </a:r>
            <a:r>
              <a:rPr lang="ko-KR" altLang="en-US" sz="3800" dirty="0" err="1" smtClean="0"/>
              <a:t>학기제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smtClean="0"/>
              <a:t>근태 </a:t>
            </a:r>
            <a:r>
              <a:rPr lang="ko-KR" altLang="en-US" sz="3800" dirty="0" err="1" smtClean="0"/>
              <a:t>상황부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인턴십현장방문지도보고서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인턴십연수기관평가서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인턴십성적평가조서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인턴십수료증명서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기타사항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err="1" smtClean="0"/>
              <a:t>계절제</a:t>
            </a:r>
            <a:r>
              <a:rPr lang="en-US" altLang="ko-KR" dirty="0"/>
              <a:t>/</a:t>
            </a:r>
            <a:r>
              <a:rPr lang="ko-KR" altLang="en-US" dirty="0" err="1"/>
              <a:t>학기제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ko-KR" altLang="en-US" sz="2000" dirty="0" err="1" smtClean="0"/>
              <a:t>계절제</a:t>
            </a:r>
            <a:endParaRPr lang="ko-KR" altLang="en-US" sz="20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 err="1" smtClean="0"/>
              <a:t>학기제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048096"/>
              </p:ext>
            </p:extLst>
          </p:nvPr>
        </p:nvGraphicFramePr>
        <p:xfrm>
          <a:off x="1048067" y="2940685"/>
          <a:ext cx="4411345" cy="286512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국내계절제인턴십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학기 이수자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 160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92541"/>
              </p:ext>
            </p:extLst>
          </p:nvPr>
        </p:nvGraphicFramePr>
        <p:xfrm>
          <a:off x="6548755" y="2940685"/>
          <a:ext cx="4447540" cy="3095897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1854039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  <a:gridCol w="1472726">
                  <a:extLst>
                    <a:ext uri="{9D8B030D-6E8A-4147-A177-3AD203B41FA5}">
                      <a16:colId xmlns:a16="http://schemas.microsoft.com/office/drawing/2014/main" val="4107813784"/>
                    </a:ext>
                  </a:extLst>
                </a:gridCol>
              </a:tblGrid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국내학기제인턴십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학기 이수자</a:t>
                      </a:r>
                      <a:r>
                        <a:rPr lang="en-US" altLang="ko-KR" smtClean="0">
                          <a:latin typeface="+mn-ea"/>
                          <a:ea typeface="+mn-ea"/>
                        </a:rPr>
                        <a:t>)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9163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~14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528059" y="6184805"/>
            <a:ext cx="86036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rgbClr val="FF0000"/>
                </a:solidFill>
              </a:rPr>
              <a:t>*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학기제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계절제</a:t>
            </a:r>
            <a:r>
              <a:rPr lang="ko-KR" altLang="en-US" sz="1600" dirty="0" smtClean="0">
                <a:solidFill>
                  <a:srgbClr val="FF0000"/>
                </a:solidFill>
              </a:rPr>
              <a:t> 포함 최대 </a:t>
            </a:r>
            <a:r>
              <a:rPr lang="en-US" altLang="ko-KR" sz="1600" dirty="0" smtClean="0">
                <a:solidFill>
                  <a:srgbClr val="FF0000"/>
                </a:solidFill>
              </a:rPr>
              <a:t>24</a:t>
            </a:r>
            <a:r>
              <a:rPr lang="ko-KR" altLang="en-US" sz="1600" dirty="0" smtClean="0">
                <a:solidFill>
                  <a:srgbClr val="FF0000"/>
                </a:solidFill>
              </a:rPr>
              <a:t>학점 까지 이수 가능</a:t>
            </a:r>
            <a:endParaRPr lang="ko-KR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991880"/>
            <a:ext cx="4831080" cy="282950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r>
              <a:rPr lang="en-US" altLang="ko-KR" sz="1900" dirty="0" smtClean="0"/>
              <a:t>) 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협약서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*</a:t>
            </a:r>
            <a:r>
              <a:rPr lang="ko-KR" altLang="en-US" sz="1800" dirty="0" smtClean="0"/>
              <a:t>협약서는 학생 사인 </a:t>
            </a:r>
            <a:r>
              <a:rPr lang="ko-KR" altLang="en-US" sz="1800" dirty="0" smtClean="0"/>
              <a:t>후 센터에 </a:t>
            </a:r>
            <a:r>
              <a:rPr lang="ko-KR" altLang="en-US" sz="1800" dirty="0" smtClean="0"/>
              <a:t>제출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ko-KR" altLang="en-US" sz="1800" dirty="0" smtClean="0"/>
              <a:t>   </a:t>
            </a:r>
            <a:r>
              <a:rPr lang="en-US" altLang="ko-KR" sz="1800" dirty="0" smtClean="0"/>
              <a:t>     </a:t>
            </a:r>
            <a:endParaRPr lang="en-US" altLang="ko-KR" sz="18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주간 메모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보고서 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종합보고서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제출문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요약문 </a:t>
            </a:r>
            <a:r>
              <a:rPr lang="en-US" altLang="ko-KR" sz="1900" dirty="0" smtClean="0"/>
              <a:t>20</a:t>
            </a:r>
            <a:r>
              <a:rPr lang="ko-KR" altLang="en-US" sz="1900" dirty="0" smtClean="0"/>
              <a:t>매 내외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출석부 및 평가표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기업담당자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</a:t>
            </a:r>
            <a:r>
              <a:rPr lang="ko-KR" altLang="en-US" sz="1900" dirty="0" smtClean="0"/>
              <a:t> 현장방문지도보고서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성적평가조서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인턴십수료증명서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endParaRPr lang="en-US" altLang="ko-KR" sz="1900" dirty="0"/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24941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873573"/>
              </p:ext>
            </p:extLst>
          </p:nvPr>
        </p:nvGraphicFramePr>
        <p:xfrm>
          <a:off x="838200" y="1690688"/>
          <a:ext cx="10515599" cy="406908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약정서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학생 작성 후 센터로 제출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근태 </a:t>
                      </a:r>
                      <a:r>
                        <a:rPr lang="ko-KR" altLang="en-US" dirty="0" err="1" smtClean="0"/>
                        <a:t>상황부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현장방문지도보고서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연수기관평가서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r>
                        <a:rPr lang="en-US" altLang="ko-KR" dirty="0" smtClean="0"/>
                        <a:t>or </a:t>
                      </a:r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인턴십</a:t>
                      </a:r>
                      <a:r>
                        <a:rPr lang="ko-KR" altLang="en-US" baseline="0" dirty="0" smtClean="0"/>
                        <a:t> 수료 증명서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27499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인턴십 신청안내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</a:t>
            </a:r>
            <a:r>
              <a:rPr lang="en-US" altLang="ko-KR" dirty="0" smtClean="0"/>
              <a:t>. </a:t>
            </a:r>
            <a:r>
              <a:rPr lang="ko-KR" altLang="en-US" dirty="0" smtClean="0"/>
              <a:t>온라인 사전 직무교육 수강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2000" dirty="0" smtClean="0">
                <a:ea typeface="+mj-ea"/>
              </a:rPr>
              <a:t>참여 </a:t>
            </a:r>
            <a:r>
              <a:rPr lang="ko-KR" altLang="en-US" sz="2000" dirty="0" smtClean="0">
                <a:ea typeface="+mj-ea"/>
              </a:rPr>
              <a:t>학생 대상으로 인턴 실습 전 </a:t>
            </a:r>
            <a:r>
              <a:rPr lang="ko-KR" altLang="en-US" sz="2000" dirty="0" err="1" smtClean="0">
                <a:ea typeface="+mj-ea"/>
              </a:rPr>
              <a:t>기본매너와</a:t>
            </a:r>
            <a:r>
              <a:rPr lang="ko-KR" altLang="en-US" sz="2000" dirty="0" smtClean="0">
                <a:ea typeface="+mj-ea"/>
              </a:rPr>
              <a:t> 대인관계 및 안전 교육을 위함</a:t>
            </a:r>
            <a:r>
              <a:rPr lang="en-US" altLang="ko-KR" sz="2000" dirty="0" smtClean="0">
                <a:ea typeface="+mj-ea"/>
              </a:rPr>
              <a:t>.</a:t>
            </a:r>
          </a:p>
          <a:p>
            <a:pPr marL="457200" indent="-457200">
              <a:buAutoNum type="arabicParenR"/>
            </a:pP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2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방법 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ko-KR" altLang="en-US" sz="2000" dirty="0" smtClean="0">
                <a:ea typeface="+mj-ea"/>
              </a:rPr>
              <a:t>  </a:t>
            </a:r>
            <a:r>
              <a:rPr lang="ko-KR" altLang="en-US" sz="2000" dirty="0" smtClean="0">
                <a:ea typeface="+mj-ea"/>
              </a:rPr>
              <a:t>사이버캠퍼스 로그인 후 화면 </a:t>
            </a:r>
            <a:r>
              <a:rPr lang="ko-KR" altLang="en-US" sz="2000" dirty="0" smtClean="0">
                <a:ea typeface="+mj-ea"/>
              </a:rPr>
              <a:t>상단</a:t>
            </a:r>
            <a:r>
              <a:rPr lang="ko-KR" altLang="en-US" sz="2000" dirty="0">
                <a:ea typeface="+mj-ea"/>
              </a:rPr>
              <a:t> </a:t>
            </a:r>
            <a:r>
              <a:rPr lang="ko-KR" altLang="en-US" sz="2000" dirty="0" smtClean="0">
                <a:ea typeface="+mj-ea"/>
              </a:rPr>
              <a:t>“인턴십 이해와 활용” </a:t>
            </a:r>
            <a:r>
              <a:rPr lang="en-US" altLang="ko-KR" sz="2000" dirty="0" smtClean="0">
                <a:ea typeface="+mj-ea"/>
              </a:rPr>
              <a:t>&amp; 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“</a:t>
            </a:r>
            <a:r>
              <a:rPr lang="ko-KR" altLang="en-US" sz="2000" dirty="0" smtClean="0">
                <a:ea typeface="+mj-ea"/>
              </a:rPr>
              <a:t> 직장예비학교</a:t>
            </a:r>
            <a:r>
              <a:rPr lang="en-US" altLang="ko-KR" sz="2000" dirty="0" smtClean="0">
                <a:ea typeface="+mj-ea"/>
              </a:rPr>
              <a:t>” (</a:t>
            </a:r>
            <a:r>
              <a:rPr lang="ko-KR" altLang="en-US" sz="2000" dirty="0" smtClean="0">
                <a:ea typeface="+mj-ea"/>
              </a:rPr>
              <a:t>누구나 알면 좋은 노동법 상식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→ 강의 이수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3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강의 수료 후 현장실습지원센터에서 수료증 발급</a:t>
            </a:r>
            <a:endParaRPr lang="en-US" altLang="ko-KR" sz="1700" kern="0" dirty="0" smtClean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31269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6</a:t>
            </a:r>
            <a:r>
              <a:rPr lang="en-US" altLang="ko-KR" dirty="0" smtClean="0"/>
              <a:t>. </a:t>
            </a:r>
            <a:r>
              <a:rPr lang="ko-KR" altLang="en-US" dirty="0" smtClean="0"/>
              <a:t>협약서 </a:t>
            </a:r>
            <a:r>
              <a:rPr lang="en-US" altLang="ko-KR" sz="1600" dirty="0" smtClean="0">
                <a:solidFill>
                  <a:srgbClr val="FF0000"/>
                </a:solidFill>
              </a:rPr>
              <a:t>※ </a:t>
            </a:r>
            <a:r>
              <a:rPr lang="ko-KR" altLang="en-US" sz="1600" dirty="0">
                <a:solidFill>
                  <a:srgbClr val="FF0000"/>
                </a:solidFill>
              </a:rPr>
              <a:t>인턴십 시작 전 협약</a:t>
            </a:r>
            <a:r>
              <a:rPr lang="en-US" altLang="ko-KR" sz="1600" dirty="0">
                <a:solidFill>
                  <a:srgbClr val="FF0000"/>
                </a:solidFill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</a:rPr>
              <a:t>약정 </a:t>
            </a:r>
            <a:r>
              <a:rPr lang="ko-KR" altLang="en-US" sz="1600" dirty="0" smtClean="0">
                <a:solidFill>
                  <a:srgbClr val="FF0000"/>
                </a:solidFill>
              </a:rPr>
              <a:t>진행</a:t>
            </a:r>
            <a:endParaRPr lang="ko-KR" altLang="en-US" sz="1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smtClean="0"/>
              <a:t>인턴십 협력 협약서 원본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en-US" altLang="ko-KR" sz="1900" dirty="0" smtClean="0"/>
              <a:t> </a:t>
            </a:r>
            <a:r>
              <a:rPr lang="ko-KR" altLang="en-US" sz="1900" dirty="0"/>
              <a:t>학과에서 협약서 약정서 작성 후 </a:t>
            </a:r>
            <a:r>
              <a:rPr lang="ko-KR" altLang="en-US" sz="1900" dirty="0">
                <a:solidFill>
                  <a:srgbClr val="FF0000"/>
                </a:solidFill>
              </a:rPr>
              <a:t>센터로 </a:t>
            </a:r>
            <a:r>
              <a:rPr lang="ko-KR" altLang="en-US" sz="1900" dirty="0" smtClean="0">
                <a:solidFill>
                  <a:srgbClr val="FF0000"/>
                </a:solidFill>
              </a:rPr>
              <a:t>제출 </a:t>
            </a:r>
            <a:r>
              <a:rPr lang="en-US" altLang="ko-KR" sz="1600" dirty="0" smtClean="0">
                <a:solidFill>
                  <a:srgbClr val="0070C0"/>
                </a:solidFill>
              </a:rPr>
              <a:t>*</a:t>
            </a:r>
            <a:r>
              <a:rPr lang="ko-KR" altLang="en-US" sz="1600" dirty="0" smtClean="0">
                <a:solidFill>
                  <a:srgbClr val="0070C0"/>
                </a:solidFill>
              </a:rPr>
              <a:t>서명란 </a:t>
            </a:r>
            <a:r>
              <a:rPr lang="ko-KR" altLang="en-US" sz="1600" dirty="0" smtClean="0">
                <a:solidFill>
                  <a:srgbClr val="0070C0"/>
                </a:solidFill>
              </a:rPr>
              <a:t>확인</a:t>
            </a:r>
            <a:endParaRPr lang="en-US" altLang="ko-KR" sz="1600" dirty="0" smtClean="0">
              <a:solidFill>
                <a:srgbClr val="0070C0"/>
              </a:solidFill>
            </a:endParaRPr>
          </a:p>
          <a:p>
            <a:pPr marL="514350" indent="-51435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    </a:t>
            </a:r>
            <a:r>
              <a:rPr lang="ko-KR" altLang="en-US" sz="1900" dirty="0" smtClean="0"/>
              <a:t>센터 </a:t>
            </a:r>
            <a:r>
              <a:rPr lang="ko-KR" altLang="en-US" sz="1900" dirty="0" smtClean="0"/>
              <a:t>내 협약 </a:t>
            </a:r>
            <a:r>
              <a:rPr lang="ko-KR" altLang="en-US" sz="1900" dirty="0"/>
              <a:t>체결 후 </a:t>
            </a:r>
            <a:r>
              <a:rPr lang="ko-KR" altLang="en-US" sz="1900" dirty="0" smtClean="0"/>
              <a:t>학과 및 기업에 발송</a:t>
            </a:r>
            <a:r>
              <a:rPr lang="en-US" altLang="ko-KR" sz="1900" dirty="0"/>
              <a:t> </a:t>
            </a:r>
            <a:r>
              <a:rPr lang="en-US" altLang="ko-KR" sz="1400" b="1" dirty="0" smtClean="0"/>
              <a:t>(</a:t>
            </a:r>
            <a:r>
              <a:rPr lang="ko-KR" altLang="en-US" sz="1600" dirty="0" smtClean="0"/>
              <a:t>기업과 </a:t>
            </a:r>
            <a:r>
              <a:rPr lang="ko-KR" altLang="en-US" sz="1600" dirty="0"/>
              <a:t>학과에서 </a:t>
            </a:r>
            <a:r>
              <a:rPr lang="en-US" altLang="ko-KR" sz="1600" dirty="0"/>
              <a:t>1</a:t>
            </a:r>
            <a:r>
              <a:rPr lang="ko-KR" altLang="en-US" sz="1600" dirty="0"/>
              <a:t>부씩 </a:t>
            </a:r>
            <a:r>
              <a:rPr lang="ko-KR" altLang="en-US" sz="1600" dirty="0" smtClean="0"/>
              <a:t>보관</a:t>
            </a:r>
            <a:r>
              <a:rPr lang="en-US" altLang="ko-KR" sz="1600" dirty="0" smtClean="0"/>
              <a:t>)</a:t>
            </a:r>
          </a:p>
          <a:p>
            <a:pPr marL="457200" indent="-457200">
              <a:buAutoNum type="arabicParenR" startAt="4"/>
            </a:pPr>
            <a:endParaRPr lang="en-US" altLang="ko-KR" sz="1600" dirty="0" smtClean="0"/>
          </a:p>
          <a:p>
            <a:pPr marL="0" indent="0">
              <a:buNone/>
            </a:pPr>
            <a:r>
              <a:rPr lang="en-US" altLang="ko-KR" sz="1900" dirty="0" smtClean="0"/>
              <a:t>4)     </a:t>
            </a:r>
            <a:r>
              <a:rPr lang="ko-KR" altLang="en-US" sz="1900" dirty="0" smtClean="0"/>
              <a:t>결과보고서 </a:t>
            </a:r>
            <a:r>
              <a:rPr lang="ko-KR" altLang="en-US" sz="1900" dirty="0"/>
              <a:t>제출시 </a:t>
            </a:r>
            <a:r>
              <a:rPr lang="ko-KR" altLang="en-US" sz="1900" dirty="0" smtClean="0"/>
              <a:t>스캔 후 함께 </a:t>
            </a:r>
            <a:r>
              <a:rPr lang="ko-KR" altLang="en-US" sz="1900" dirty="0"/>
              <a:t>제출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>
                <a:solidFill>
                  <a:srgbClr val="FF0000"/>
                </a:solidFill>
              </a:rPr>
              <a:t>                *</a:t>
            </a:r>
            <a:r>
              <a:rPr lang="ko-KR" altLang="en-US" sz="1600" dirty="0" smtClean="0">
                <a:solidFill>
                  <a:srgbClr val="FF0000"/>
                </a:solidFill>
              </a:rPr>
              <a:t>협약서 내용 </a:t>
            </a:r>
            <a:r>
              <a:rPr lang="ko-KR" altLang="en-US" sz="1600" dirty="0" smtClean="0">
                <a:solidFill>
                  <a:srgbClr val="FF0000"/>
                </a:solidFill>
              </a:rPr>
              <a:t>기업과 학생 모두 숙지 바람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>
            <a:solidFill>
              <a:srgbClr val="FF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739</Words>
  <Application>Microsoft Office PowerPoint</Application>
  <PresentationFormat>와이드스크린</PresentationFormat>
  <Paragraphs>206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9" baseType="lpstr">
      <vt:lpstr>맑은 고딕</vt:lpstr>
      <vt:lpstr>Arial</vt:lpstr>
      <vt:lpstr>Office 테마</vt:lpstr>
      <vt:lpstr>현장실습인턴십 </vt:lpstr>
      <vt:lpstr>목차</vt:lpstr>
      <vt:lpstr>1.계절제/학기제</vt:lpstr>
      <vt:lpstr>2.제출서류(학과제출)</vt:lpstr>
      <vt:lpstr>3.제출서류확인표(제출 전 확인) </vt:lpstr>
      <vt:lpstr>4.신청서, 개인정보동의서</vt:lpstr>
      <vt:lpstr>5. 온라인 사전 직무교육 수강</vt:lpstr>
      <vt:lpstr>6. 협약서 ※ 인턴십 시작 전 협약, 약정 진행</vt:lpstr>
      <vt:lpstr>7.주간보고서, 주간메모</vt:lpstr>
      <vt:lpstr>8.종합보고서(제출문, 요약문)</vt:lpstr>
      <vt:lpstr>9.근태상황부(출석)</vt:lpstr>
      <vt:lpstr>10.인턴십 현장방문 지도보고서</vt:lpstr>
      <vt:lpstr>11.인턴십 연수기관 평가서</vt:lpstr>
      <vt:lpstr>12.인턴십 성적평가조서</vt:lpstr>
      <vt:lpstr>13.인턴십 수료 증명서</vt:lpstr>
      <vt:lpstr>13.기타사항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71</cp:revision>
  <cp:lastPrinted>2019-07-19T04:51:13Z</cp:lastPrinted>
  <dcterms:created xsi:type="dcterms:W3CDTF">2019-06-27T01:48:55Z</dcterms:created>
  <dcterms:modified xsi:type="dcterms:W3CDTF">2021-10-22T05:38:44Z</dcterms:modified>
</cp:coreProperties>
</file>