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2169621" y="2177935"/>
            <a:ext cx="7730836" cy="16957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41716"/>
            <a:ext cx="9008225" cy="1730577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제출서류 및 진행방법 안내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smtClean="0"/>
              <a:t>평가표 및 출석부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 new7718@mokwon.ac.kr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809576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smtClean="0"/>
              <a:t>           </a:t>
            </a: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993860"/>
              </p:ext>
            </p:extLst>
          </p:nvPr>
        </p:nvGraphicFramePr>
        <p:xfrm>
          <a:off x="608329" y="2940685"/>
          <a:ext cx="5143183" cy="309589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323369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819814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이상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휴학생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학사 경고 받은 학생 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359962"/>
              </p:ext>
            </p:extLst>
          </p:nvPr>
        </p:nvGraphicFramePr>
        <p:xfrm>
          <a:off x="6442364" y="2913624"/>
          <a:ext cx="5087388" cy="315307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282016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212077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684600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6099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mtClean="0">
                          <a:latin typeface="+mn-ea"/>
                          <a:ea typeface="+mn-ea"/>
                        </a:rPr>
                        <a:t>학기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이상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휴학생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학사 경고 받은 학생 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488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46918" y="6320819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991880"/>
            <a:ext cx="4831080" cy="282950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*</a:t>
            </a:r>
            <a:r>
              <a:rPr lang="ko-KR" altLang="en-US" sz="1800" dirty="0" smtClean="0"/>
              <a:t>협약서는 </a:t>
            </a:r>
            <a:r>
              <a:rPr lang="ko-KR" altLang="en-US" sz="1800" dirty="0" smtClean="0"/>
              <a:t>학생 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기업 간일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날인 </a:t>
            </a:r>
            <a:r>
              <a:rPr lang="ko-KR" altLang="en-US" sz="1800" dirty="0" smtClean="0"/>
              <a:t>후 센터에 제출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 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출석부 및 평가표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연수기관평가서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또는 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24941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3650748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출석부 및 평가표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온라인 사전 직무교육 수강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ea typeface="+mj-ea"/>
              </a:rPr>
              <a:t>참여 학생 대상으로 인턴 실습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2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사이버캠퍼스 로그인 후 </a:t>
            </a:r>
            <a:r>
              <a:rPr lang="ko-KR" altLang="en-US" sz="2000" dirty="0" smtClean="0">
                <a:ea typeface="+mj-ea"/>
              </a:rPr>
              <a:t>강의실 내</a:t>
            </a:r>
            <a:r>
              <a:rPr lang="ko-KR" altLang="en-US" sz="2000" dirty="0">
                <a:ea typeface="+mj-ea"/>
              </a:rPr>
              <a:t> </a:t>
            </a:r>
            <a:r>
              <a:rPr lang="ko-KR" altLang="en-US" sz="2000" dirty="0" smtClean="0">
                <a:ea typeface="+mj-ea"/>
              </a:rPr>
              <a:t>“인턴십 이해와 활용” </a:t>
            </a:r>
            <a:r>
              <a:rPr lang="en-US" altLang="ko-KR" sz="2000" dirty="0" smtClean="0">
                <a:ea typeface="+mj-ea"/>
              </a:rPr>
              <a:t>&amp;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“</a:t>
            </a:r>
            <a:r>
              <a:rPr lang="ko-KR" altLang="en-US" sz="2000" dirty="0" smtClean="0">
                <a:ea typeface="+mj-ea"/>
              </a:rPr>
              <a:t> 직장예비학교</a:t>
            </a:r>
            <a:r>
              <a:rPr lang="en-US" altLang="ko-KR" sz="2000" dirty="0" smtClean="0">
                <a:ea typeface="+mj-ea"/>
              </a:rPr>
              <a:t>” (</a:t>
            </a:r>
            <a:r>
              <a:rPr lang="ko-KR" altLang="en-US" sz="2000" dirty="0" smtClean="0">
                <a:ea typeface="+mj-ea"/>
              </a:rPr>
              <a:t>누구나 알면 좋은 노동법 상식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→ 강의 이수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3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강의 수료 후 현장실습지원센터에서 수료증 발급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협약서 </a:t>
            </a:r>
            <a:r>
              <a:rPr lang="en-US" altLang="ko-KR" sz="1600" dirty="0" smtClean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en-US" altLang="ko-KR" sz="1900" dirty="0" smtClean="0"/>
              <a:t> </a:t>
            </a:r>
            <a:r>
              <a:rPr lang="ko-KR" altLang="en-US" sz="1900" dirty="0"/>
              <a:t>학과에서 협약서 약정서 작성 </a:t>
            </a:r>
            <a:r>
              <a:rPr lang="ko-KR" altLang="en-US" sz="1900" dirty="0" smtClean="0"/>
              <a:t>후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작성 전 센터와 협의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 학생</a:t>
            </a:r>
            <a:r>
              <a:rPr lang="en-US" altLang="ko-KR" sz="1900" dirty="0" smtClean="0"/>
              <a:t>,</a:t>
            </a:r>
            <a:r>
              <a:rPr lang="ko-KR" altLang="en-US" sz="1900" dirty="0" smtClean="0"/>
              <a:t>기업 </a:t>
            </a:r>
            <a:r>
              <a:rPr lang="ko-KR" altLang="en-US" sz="1900" dirty="0" smtClean="0">
                <a:solidFill>
                  <a:srgbClr val="FF0000"/>
                </a:solidFill>
              </a:rPr>
              <a:t>간인</a:t>
            </a:r>
            <a:r>
              <a:rPr lang="en-US" altLang="ko-KR" sz="1900" dirty="0" smtClean="0">
                <a:solidFill>
                  <a:srgbClr val="FF0000"/>
                </a:solidFill>
              </a:rPr>
              <a:t>/</a:t>
            </a:r>
            <a:r>
              <a:rPr lang="ko-KR" altLang="en-US" sz="1900" dirty="0" smtClean="0">
                <a:solidFill>
                  <a:srgbClr val="FF0000"/>
                </a:solidFill>
              </a:rPr>
              <a:t>날인</a:t>
            </a:r>
            <a:r>
              <a:rPr lang="en-US" altLang="ko-KR" sz="1400" dirty="0" smtClean="0"/>
              <a:t>(</a:t>
            </a:r>
            <a:r>
              <a:rPr lang="ko-KR" altLang="en-US" sz="1400" dirty="0" err="1" smtClean="0"/>
              <a:t>별도안내</a:t>
            </a:r>
            <a:r>
              <a:rPr lang="en-US" altLang="ko-KR" sz="1400" dirty="0" smtClean="0"/>
              <a:t>)</a:t>
            </a:r>
          </a:p>
          <a:p>
            <a:pPr marL="0" indent="0">
              <a:buNone/>
            </a:pPr>
            <a:r>
              <a:rPr lang="ko-KR" altLang="en-US" sz="1900" dirty="0" smtClean="0"/>
              <a:t>       후 </a:t>
            </a:r>
            <a:r>
              <a:rPr lang="ko-KR" altLang="en-US" sz="1900" dirty="0" smtClean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 </a:t>
            </a:r>
            <a:r>
              <a:rPr lang="en-US" altLang="ko-KR" sz="1600" dirty="0" smtClean="0">
                <a:solidFill>
                  <a:srgbClr val="0070C0"/>
                </a:solidFill>
              </a:rPr>
              <a:t>*</a:t>
            </a:r>
            <a:r>
              <a:rPr lang="ko-KR" altLang="en-US" sz="1600" dirty="0" smtClean="0">
                <a:solidFill>
                  <a:srgbClr val="0070C0"/>
                </a:solidFill>
              </a:rPr>
              <a:t>서명란 확인</a:t>
            </a:r>
            <a:endParaRPr lang="en-US" altLang="ko-KR" sz="1600" dirty="0" smtClean="0">
              <a:solidFill>
                <a:srgbClr val="0070C0"/>
              </a:solidFill>
            </a:endParaRPr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    </a:t>
            </a:r>
            <a:r>
              <a:rPr lang="ko-KR" altLang="en-US" sz="1900" dirty="0" smtClean="0"/>
              <a:t>센터 내 협약 </a:t>
            </a:r>
            <a:r>
              <a:rPr lang="ko-KR" altLang="en-US" sz="1900" dirty="0"/>
              <a:t>체결 후 </a:t>
            </a:r>
            <a:r>
              <a:rPr lang="ko-KR" altLang="en-US" sz="1900" dirty="0" smtClean="0"/>
              <a:t>학생 </a:t>
            </a:r>
            <a:r>
              <a:rPr lang="ko-KR" altLang="en-US" sz="1900" dirty="0" smtClean="0"/>
              <a:t>및 기업에 발송</a:t>
            </a:r>
            <a:r>
              <a:rPr lang="en-US" altLang="ko-KR" sz="1900" dirty="0"/>
              <a:t> </a:t>
            </a:r>
            <a:r>
              <a:rPr lang="en-US" altLang="ko-KR" sz="1400" b="1" dirty="0" smtClean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 smtClean="0"/>
              <a:t>학생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457200" indent="-457200">
              <a:buAutoNum type="arabicParenR" startAt="4"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900" dirty="0" smtClean="0"/>
              <a:t>4)     </a:t>
            </a:r>
            <a:r>
              <a:rPr lang="ko-KR" altLang="en-US" sz="1900" dirty="0" smtClean="0"/>
              <a:t>결과보고서 </a:t>
            </a:r>
            <a:r>
              <a:rPr lang="ko-KR" altLang="en-US" sz="1900" dirty="0"/>
              <a:t>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774</Words>
  <Application>Microsoft Office PowerPoint</Application>
  <PresentationFormat>와이드스크린</PresentationFormat>
  <Paragraphs>210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 온라인 사전 직무교육 수강</vt:lpstr>
      <vt:lpstr>6. 협약서 ※ 인턴십 시작 전 협약, 약정 진행</vt:lpstr>
      <vt:lpstr>7.주간보고서, 주간메모</vt:lpstr>
      <vt:lpstr>8.종합보고서(제출문, 요약문)</vt:lpstr>
      <vt:lpstr>9.평가표 및 출석부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77</cp:revision>
  <cp:lastPrinted>2019-07-19T04:51:13Z</cp:lastPrinted>
  <dcterms:created xsi:type="dcterms:W3CDTF">2019-06-27T01:48:55Z</dcterms:created>
  <dcterms:modified xsi:type="dcterms:W3CDTF">2022-07-12T06:20:00Z</dcterms:modified>
</cp:coreProperties>
</file>