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2023-04-25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</a:t>
            </a:r>
            <a:r>
              <a:rPr lang="en-US" altLang="ko-KR" sz="1900" dirty="0" smtClean="0"/>
              <a:t>1</a:t>
            </a:r>
            <a:r>
              <a:rPr lang="ko-KR" altLang="en-US" sz="1900" dirty="0" smtClean="0"/>
              <a:t>회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:new7718@mokwon.ac.kr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711556"/>
              </p:ext>
            </p:extLst>
          </p:nvPr>
        </p:nvGraphicFramePr>
        <p:xfrm>
          <a:off x="1048067" y="2940685"/>
          <a:ext cx="4411345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2/3/4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(3</a:t>
                      </a:r>
                      <a:r>
                        <a:rPr lang="ko-KR" altLang="en-US" smtClean="0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이상 이수자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355700"/>
              </p:ext>
            </p:extLst>
          </p:nvPr>
        </p:nvGraphicFramePr>
        <p:xfrm>
          <a:off x="6548755" y="2940685"/>
          <a:ext cx="4447540" cy="333526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3/4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 이수자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5353050" cy="282950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기업과 협의 후 센터에서 작성</a:t>
            </a:r>
            <a:r>
              <a:rPr lang="en-US" altLang="ko-KR" sz="1800" dirty="0" smtClean="0"/>
              <a:t>)</a:t>
            </a:r>
          </a:p>
          <a:p>
            <a:r>
              <a:rPr lang="ko-KR" altLang="en-US" sz="1800" dirty="0" smtClean="0"/>
              <a:t>학과에서는 학생과 기업 간인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날인 후 센터로 제출</a:t>
            </a:r>
            <a:endParaRPr lang="en-US" altLang="ko-KR" sz="1800" dirty="0" smtClean="0"/>
          </a:p>
          <a:p>
            <a:pPr>
              <a:buFontTx/>
              <a:buChar char="-"/>
            </a:pPr>
            <a:r>
              <a:rPr lang="ko-KR" altLang="en-US" sz="1800" dirty="0" smtClean="0"/>
              <a:t>사전직무교육 수료증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센터에서 발급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신청서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개인정보동의서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사전직무교육 수료증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협약서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기업과 협의 후 작성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주간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메모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주간 보고서 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종합보고서</a:t>
            </a:r>
            <a:endParaRPr lang="en-US" altLang="ko-KR" sz="20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중간점검서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학생용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출석부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평가표        </a:t>
            </a:r>
            <a:r>
              <a:rPr lang="ko-KR" altLang="en-US" sz="1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기업담당자</a:t>
            </a:r>
            <a:endParaRPr lang="en-US" altLang="ko-KR" sz="18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현장방문지도보고서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연수 기관 평가서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성적평가조서 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인턴십수료증명서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280285" y="2194560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68238" y="197473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/>
          <p:nvPr/>
        </p:nvCxnSpPr>
        <p:spPr>
          <a:xfrm flipV="1">
            <a:off x="7645029" y="4682958"/>
            <a:ext cx="324091" cy="25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오른쪽 중괄호 10"/>
          <p:cNvSpPr/>
          <p:nvPr/>
        </p:nvSpPr>
        <p:spPr>
          <a:xfrm>
            <a:off x="8160894" y="4907564"/>
            <a:ext cx="319520" cy="89471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81176" y="5192090"/>
            <a:ext cx="1914792" cy="342714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2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책임교수</a:t>
            </a:r>
            <a:endParaRPr lang="ko-KR" altLang="en-US" sz="22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오른쪽 중괄호 11"/>
          <p:cNvSpPr/>
          <p:nvPr/>
        </p:nvSpPr>
        <p:spPr>
          <a:xfrm>
            <a:off x="8513310" y="2726055"/>
            <a:ext cx="578735" cy="163812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54875" y="3412079"/>
            <a:ext cx="1914792" cy="342714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2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학생</a:t>
            </a:r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190270"/>
              </p:ext>
            </p:extLst>
          </p:nvPr>
        </p:nvGraphicFramePr>
        <p:xfrm>
          <a:off x="838200" y="1690688"/>
          <a:ext cx="10515599" cy="4338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4004656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879763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센터에서 작성 후 학과에서 학생과 기업 </a:t>
                      </a:r>
                      <a:r>
                        <a:rPr lang="ko-KR" altLang="en-US" dirty="0" err="1" smtClean="0"/>
                        <a:t>간인날인</a:t>
                      </a:r>
                      <a:r>
                        <a:rPr lang="ko-KR" altLang="en-US" dirty="0" smtClean="0"/>
                        <a:t>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평가표 및 출석부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64236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 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센터에서 기업과 협의 후 협약서 작성 후 학과에 전달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학과에서 학생과 기업에게 협약서 간인</a:t>
            </a:r>
            <a:r>
              <a:rPr lang="en-US" altLang="ko-KR" sz="1900" dirty="0" smtClean="0"/>
              <a:t>/</a:t>
            </a:r>
            <a:r>
              <a:rPr lang="ko-KR" altLang="en-US" sz="1900" dirty="0" smtClean="0"/>
              <a:t>날인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4</a:t>
            </a:r>
            <a:r>
              <a:rPr lang="en-US" altLang="ko-KR" sz="1900" dirty="0" smtClean="0"/>
              <a:t>)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err="1" smtClean="0"/>
              <a:t>학생및</a:t>
            </a:r>
            <a:r>
              <a:rPr lang="ko-KR" altLang="en-US" sz="1900" dirty="0" smtClean="0"/>
              <a:t>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학생</a:t>
            </a:r>
            <a:r>
              <a:rPr lang="ko-KR" altLang="en-US" sz="1600" dirty="0" smtClean="0"/>
              <a:t>과 기업에서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765</Words>
  <Application>Microsoft Office PowerPoint</Application>
  <PresentationFormat>와이드스크린</PresentationFormat>
  <Paragraphs>216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맑은 고딕</vt:lpstr>
      <vt:lpstr>함초롬돋움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82</cp:revision>
  <cp:lastPrinted>2019-07-19T04:51:13Z</cp:lastPrinted>
  <dcterms:created xsi:type="dcterms:W3CDTF">2019-06-27T01:48:55Z</dcterms:created>
  <dcterms:modified xsi:type="dcterms:W3CDTF">2023-04-25T05:44:23Z</dcterms:modified>
</cp:coreProperties>
</file>