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68" r:id="rId3"/>
    <p:sldId id="269" r:id="rId4"/>
    <p:sldId id="270" r:id="rId5"/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3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8A998-ABBA-4A43-AB94-8EB55D80B3D5}" type="datetimeFigureOut">
              <a:rPr lang="ko-KR" altLang="en-US" smtClean="0"/>
              <a:t>2022-06-07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2ADD-844F-4507-AA93-999DA3BC554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7240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8A998-ABBA-4A43-AB94-8EB55D80B3D5}" type="datetimeFigureOut">
              <a:rPr lang="ko-KR" altLang="en-US" smtClean="0"/>
              <a:t>2022-06-07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2ADD-844F-4507-AA93-999DA3BC554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491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8A998-ABBA-4A43-AB94-8EB55D80B3D5}" type="datetimeFigureOut">
              <a:rPr lang="ko-KR" altLang="en-US" smtClean="0"/>
              <a:t>2022-06-07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2ADD-844F-4507-AA93-999DA3BC554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1855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8A998-ABBA-4A43-AB94-8EB55D80B3D5}" type="datetimeFigureOut">
              <a:rPr lang="ko-KR" altLang="en-US" smtClean="0"/>
              <a:t>2022-06-07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2ADD-844F-4507-AA93-999DA3BC554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9811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8A998-ABBA-4A43-AB94-8EB55D80B3D5}" type="datetimeFigureOut">
              <a:rPr lang="ko-KR" altLang="en-US" smtClean="0"/>
              <a:t>2022-06-07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2ADD-844F-4507-AA93-999DA3BC554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2868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8A998-ABBA-4A43-AB94-8EB55D80B3D5}" type="datetimeFigureOut">
              <a:rPr lang="ko-KR" altLang="en-US" smtClean="0"/>
              <a:t>2022-06-07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2ADD-844F-4507-AA93-999DA3BC554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6363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8A998-ABBA-4A43-AB94-8EB55D80B3D5}" type="datetimeFigureOut">
              <a:rPr lang="ko-KR" altLang="en-US" smtClean="0"/>
              <a:t>2022-06-07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2ADD-844F-4507-AA93-999DA3BC554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3189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8A998-ABBA-4A43-AB94-8EB55D80B3D5}" type="datetimeFigureOut">
              <a:rPr lang="ko-KR" altLang="en-US" smtClean="0"/>
              <a:t>2022-06-07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2ADD-844F-4507-AA93-999DA3BC554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62458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8A998-ABBA-4A43-AB94-8EB55D80B3D5}" type="datetimeFigureOut">
              <a:rPr lang="ko-KR" altLang="en-US" smtClean="0"/>
              <a:t>2022-06-07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2ADD-844F-4507-AA93-999DA3BC554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93600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8A998-ABBA-4A43-AB94-8EB55D80B3D5}" type="datetimeFigureOut">
              <a:rPr lang="ko-KR" altLang="en-US" smtClean="0"/>
              <a:t>2022-06-07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2ADD-844F-4507-AA93-999DA3BC554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7715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8A998-ABBA-4A43-AB94-8EB55D80B3D5}" type="datetimeFigureOut">
              <a:rPr lang="ko-KR" altLang="en-US" smtClean="0"/>
              <a:t>2022-06-07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2ADD-844F-4507-AA93-999DA3BC554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900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8A998-ABBA-4A43-AB94-8EB55D80B3D5}" type="datetimeFigureOut">
              <a:rPr lang="ko-KR" altLang="en-US" smtClean="0"/>
              <a:t>2022-06-07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E52ADD-844F-4507-AA93-999DA3BC554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7818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직사각형 17"/>
          <p:cNvSpPr/>
          <p:nvPr/>
        </p:nvSpPr>
        <p:spPr>
          <a:xfrm>
            <a:off x="0" y="1371601"/>
            <a:ext cx="12192000" cy="250267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5400"/>
          </a:p>
        </p:txBody>
      </p:sp>
      <p:sp>
        <p:nvSpPr>
          <p:cNvPr id="14" name="TextBox 13"/>
          <p:cNvSpPr txBox="1"/>
          <p:nvPr/>
        </p:nvSpPr>
        <p:spPr>
          <a:xfrm>
            <a:off x="2676643" y="4760735"/>
            <a:ext cx="63594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종합정보시스템 </a:t>
            </a:r>
            <a:r>
              <a:rPr lang="ko-KR" altLang="en-US" sz="24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온라인장학금 신청하는 방법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12684" y="1305251"/>
            <a:ext cx="838864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5400" b="1" dirty="0" smtClean="0">
                <a:latin typeface="+mj-lt"/>
              </a:rPr>
              <a:t>온라인장학금</a:t>
            </a:r>
            <a:endParaRPr lang="en-US" altLang="ko-KR" sz="5400" b="1" dirty="0" smtClean="0">
              <a:latin typeface="+mj-lt"/>
            </a:endParaRPr>
          </a:p>
          <a:p>
            <a:pPr algn="ctr">
              <a:lnSpc>
                <a:spcPct val="150000"/>
              </a:lnSpc>
            </a:pPr>
            <a:r>
              <a:rPr lang="ko-KR" altLang="en-US" sz="5400" b="1" dirty="0" smtClean="0">
                <a:latin typeface="+mj-lt"/>
              </a:rPr>
              <a:t>신청 따라하기</a:t>
            </a:r>
            <a:endParaRPr lang="ko-KR" altLang="en-US" sz="5400" b="1" dirty="0">
              <a:latin typeface="+mj-lt"/>
            </a:endParaRPr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72" t="35767" r="24802" b="51111"/>
          <a:stretch/>
        </p:blipFill>
        <p:spPr>
          <a:xfrm>
            <a:off x="8697808" y="5581759"/>
            <a:ext cx="3436136" cy="1190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1672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160" y="0"/>
            <a:ext cx="9230840" cy="6858000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7949681" y="270586"/>
            <a:ext cx="3526971" cy="85841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40441" y="289249"/>
            <a:ext cx="2437445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400" b="1" dirty="0" smtClean="0">
                <a:latin typeface="+mj-lt"/>
              </a:rPr>
              <a:t>13. </a:t>
            </a:r>
            <a:r>
              <a:rPr lang="ko-KR" altLang="en-US" sz="2400" b="1" dirty="0" smtClean="0">
                <a:latin typeface="+mj-lt"/>
              </a:rPr>
              <a:t>팝업 읽고</a:t>
            </a:r>
            <a:endParaRPr lang="en-US" altLang="ko-KR" sz="2400" b="1" dirty="0" smtClean="0">
              <a:latin typeface="+mj-lt"/>
            </a:endParaRPr>
          </a:p>
          <a:p>
            <a:pPr algn="ctr">
              <a:lnSpc>
                <a:spcPct val="150000"/>
              </a:lnSpc>
            </a:pPr>
            <a:r>
              <a:rPr lang="en-US" altLang="ko-KR" sz="2400" b="1" dirty="0" smtClean="0">
                <a:latin typeface="+mj-lt"/>
              </a:rPr>
              <a:t>‘</a:t>
            </a:r>
            <a:r>
              <a:rPr lang="ko-KR" altLang="en-US" sz="2400" b="1" dirty="0" smtClean="0">
                <a:latin typeface="+mj-lt"/>
              </a:rPr>
              <a:t>확인</a:t>
            </a:r>
            <a:r>
              <a:rPr lang="en-US" altLang="ko-KR" sz="2400" b="1" dirty="0" smtClean="0">
                <a:latin typeface="+mj-lt"/>
              </a:rPr>
              <a:t>’ </a:t>
            </a:r>
            <a:r>
              <a:rPr lang="ko-KR" altLang="en-US" sz="2400" b="1" dirty="0" smtClean="0">
                <a:latin typeface="+mj-lt"/>
              </a:rPr>
              <a:t>클릭</a:t>
            </a:r>
            <a:endParaRPr lang="en-US" altLang="ko-KR" sz="2400" b="1" dirty="0" smtClean="0">
              <a:latin typeface="+mj-lt"/>
            </a:endParaRPr>
          </a:p>
        </p:txBody>
      </p:sp>
      <p:sp>
        <p:nvSpPr>
          <p:cNvPr id="5" name="오른쪽 화살표 4"/>
          <p:cNvSpPr/>
          <p:nvPr/>
        </p:nvSpPr>
        <p:spPr>
          <a:xfrm>
            <a:off x="2677885" y="369407"/>
            <a:ext cx="5197151" cy="660777"/>
          </a:xfrm>
          <a:prstGeom prst="rightArrow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28884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4639" y="0"/>
            <a:ext cx="8977361" cy="6858000"/>
          </a:xfrm>
          <a:prstGeom prst="rect">
            <a:avLst/>
          </a:prstGeom>
        </p:spPr>
      </p:pic>
      <p:sp>
        <p:nvSpPr>
          <p:cNvPr id="3" name="타원 2"/>
          <p:cNvSpPr/>
          <p:nvPr/>
        </p:nvSpPr>
        <p:spPr>
          <a:xfrm>
            <a:off x="6918735" y="2304661"/>
            <a:ext cx="3494228" cy="104502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타원 3"/>
          <p:cNvSpPr/>
          <p:nvPr/>
        </p:nvSpPr>
        <p:spPr>
          <a:xfrm>
            <a:off x="10487607" y="3429000"/>
            <a:ext cx="824204" cy="76822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240441" y="289249"/>
            <a:ext cx="2437445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400" b="1" dirty="0" smtClean="0">
                <a:latin typeface="+mj-lt"/>
              </a:rPr>
              <a:t>14. </a:t>
            </a:r>
            <a:r>
              <a:rPr lang="ko-KR" altLang="en-US" sz="2400" b="1" dirty="0" err="1" smtClean="0">
                <a:latin typeface="+mj-lt"/>
              </a:rPr>
              <a:t>신청완료</a:t>
            </a:r>
            <a:r>
              <a:rPr lang="en-US" altLang="ko-KR" sz="2400" b="1" dirty="0">
                <a:latin typeface="+mj-lt"/>
              </a:rPr>
              <a:t> </a:t>
            </a:r>
            <a:r>
              <a:rPr lang="ko-KR" altLang="en-US" sz="2400" b="1" dirty="0" smtClean="0">
                <a:latin typeface="+mj-lt"/>
              </a:rPr>
              <a:t>후</a:t>
            </a:r>
            <a:endParaRPr lang="en-US" altLang="ko-KR" sz="2400" b="1" dirty="0" smtClean="0">
              <a:latin typeface="+mj-lt"/>
            </a:endParaRPr>
          </a:p>
          <a:p>
            <a:pPr algn="ctr">
              <a:lnSpc>
                <a:spcPct val="150000"/>
              </a:lnSpc>
            </a:pPr>
            <a:r>
              <a:rPr lang="en-US" altLang="ko-KR" sz="2400" b="1" dirty="0" smtClean="0">
                <a:latin typeface="+mj-lt"/>
              </a:rPr>
              <a:t>‘</a:t>
            </a:r>
            <a:r>
              <a:rPr lang="ko-KR" altLang="en-US" sz="2400" b="1" dirty="0" smtClean="0">
                <a:solidFill>
                  <a:srgbClr val="FF0000"/>
                </a:solidFill>
                <a:latin typeface="+mj-lt"/>
              </a:rPr>
              <a:t>인쇄</a:t>
            </a:r>
            <a:r>
              <a:rPr lang="en-US" altLang="ko-KR" sz="2400" b="1" dirty="0" smtClean="0">
                <a:latin typeface="+mj-lt"/>
              </a:rPr>
              <a:t>‘ </a:t>
            </a:r>
            <a:r>
              <a:rPr lang="ko-KR" altLang="en-US" sz="2400" b="1" dirty="0" smtClean="0">
                <a:latin typeface="+mj-lt"/>
              </a:rPr>
              <a:t>버튼 클릭</a:t>
            </a:r>
            <a:r>
              <a:rPr lang="en-US" altLang="ko-KR" sz="2400" b="1" dirty="0" smtClean="0">
                <a:latin typeface="+mj-lt"/>
              </a:rPr>
              <a:t>!</a:t>
            </a:r>
          </a:p>
        </p:txBody>
      </p:sp>
      <p:sp>
        <p:nvSpPr>
          <p:cNvPr id="6" name="오른쪽 화살표 5"/>
          <p:cNvSpPr/>
          <p:nvPr/>
        </p:nvSpPr>
        <p:spPr>
          <a:xfrm rot="18642190">
            <a:off x="9841297" y="4121612"/>
            <a:ext cx="755865" cy="660777"/>
          </a:xfrm>
          <a:prstGeom prst="rightArrow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910851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068" y="0"/>
            <a:ext cx="674513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0441" y="289249"/>
            <a:ext cx="4611477" cy="397031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400" b="1" dirty="0" smtClean="0">
                <a:latin typeface="+mj-lt"/>
              </a:rPr>
              <a:t>15. </a:t>
            </a:r>
            <a:r>
              <a:rPr lang="ko-KR" altLang="en-US" sz="2400" b="1" dirty="0" smtClean="0">
                <a:latin typeface="+mj-lt"/>
              </a:rPr>
              <a:t>장학금 신청서가</a:t>
            </a:r>
            <a:endParaRPr lang="en-US" altLang="ko-KR" sz="2400" b="1" dirty="0" smtClean="0">
              <a:latin typeface="+mj-lt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b="1" dirty="0" smtClean="0">
                <a:latin typeface="+mj-lt"/>
              </a:rPr>
              <a:t>팝업으로 생성되면</a:t>
            </a:r>
            <a:endParaRPr lang="en-US" altLang="ko-KR" sz="2400" b="1" dirty="0" smtClean="0">
              <a:latin typeface="+mj-lt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b="1" dirty="0" err="1" smtClean="0">
                <a:solidFill>
                  <a:srgbClr val="FF0000"/>
                </a:solidFill>
                <a:latin typeface="+mj-lt"/>
              </a:rPr>
              <a:t>출력가능한</a:t>
            </a:r>
            <a:r>
              <a:rPr lang="ko-KR" altLang="en-US" sz="2400" b="1" dirty="0" smtClean="0">
                <a:solidFill>
                  <a:srgbClr val="FF0000"/>
                </a:solidFill>
                <a:latin typeface="+mj-lt"/>
              </a:rPr>
              <a:t> 프린트로 출력 후</a:t>
            </a:r>
            <a:endParaRPr lang="en-US" altLang="ko-KR" sz="2400" b="1" dirty="0" smtClean="0">
              <a:solidFill>
                <a:srgbClr val="FF0000"/>
              </a:solidFill>
              <a:latin typeface="+mj-lt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b="1" dirty="0" smtClean="0">
                <a:solidFill>
                  <a:srgbClr val="FF0000"/>
                </a:solidFill>
                <a:latin typeface="+mj-lt"/>
              </a:rPr>
              <a:t>본인 서명</a:t>
            </a:r>
            <a:r>
              <a:rPr lang="en-US" altLang="ko-KR" sz="2400" b="1" dirty="0" smtClean="0">
                <a:solidFill>
                  <a:srgbClr val="FF0000"/>
                </a:solidFill>
                <a:latin typeface="+mj-lt"/>
              </a:rPr>
              <a:t>!</a:t>
            </a:r>
          </a:p>
          <a:p>
            <a:pPr algn="ctr">
              <a:lnSpc>
                <a:spcPct val="150000"/>
              </a:lnSpc>
            </a:pPr>
            <a:endParaRPr lang="en-US" altLang="ko-KR" sz="2400" b="1" dirty="0" smtClean="0">
              <a:solidFill>
                <a:srgbClr val="FF0000"/>
              </a:solidFill>
              <a:latin typeface="+mj-lt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b="1" dirty="0" smtClean="0">
                <a:latin typeface="+mj-lt"/>
              </a:rPr>
              <a:t>학생회관 </a:t>
            </a:r>
            <a:r>
              <a:rPr lang="en-US" altLang="ko-KR" sz="2400" b="1" dirty="0" smtClean="0">
                <a:latin typeface="+mj-lt"/>
              </a:rPr>
              <a:t>3</a:t>
            </a:r>
            <a:r>
              <a:rPr lang="ko-KR" altLang="en-US" sz="2400" b="1" dirty="0" smtClean="0">
                <a:latin typeface="+mj-lt"/>
              </a:rPr>
              <a:t>층</a:t>
            </a:r>
            <a:endParaRPr lang="en-US" altLang="ko-KR" sz="2400" b="1" dirty="0" smtClean="0">
              <a:latin typeface="+mj-lt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b="1" dirty="0" err="1" smtClean="0">
                <a:latin typeface="+mj-lt"/>
              </a:rPr>
              <a:t>장학지원과</a:t>
            </a:r>
            <a:r>
              <a:rPr lang="en-US" altLang="ko-KR" sz="2400" b="1" dirty="0" smtClean="0">
                <a:latin typeface="+mj-lt"/>
              </a:rPr>
              <a:t>(N315)</a:t>
            </a:r>
            <a:r>
              <a:rPr lang="ko-KR" altLang="en-US" sz="2400" b="1" dirty="0" smtClean="0">
                <a:latin typeface="+mj-lt"/>
              </a:rPr>
              <a:t>로 제출</a:t>
            </a:r>
            <a:endParaRPr lang="en-US" altLang="ko-KR" sz="2400" b="1" dirty="0" smtClean="0">
              <a:latin typeface="+mj-lt"/>
            </a:endParaRPr>
          </a:p>
        </p:txBody>
      </p:sp>
      <p:sp>
        <p:nvSpPr>
          <p:cNvPr id="4" name="타원 3"/>
          <p:cNvSpPr/>
          <p:nvPr/>
        </p:nvSpPr>
        <p:spPr>
          <a:xfrm>
            <a:off x="7291960" y="5803641"/>
            <a:ext cx="2467860" cy="85841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7254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620" y="175941"/>
            <a:ext cx="7005803" cy="379481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6" t="12302" b="19131"/>
          <a:stretch/>
        </p:blipFill>
        <p:spPr>
          <a:xfrm>
            <a:off x="198393" y="428175"/>
            <a:ext cx="4144191" cy="483326"/>
          </a:xfrm>
          <a:prstGeom prst="rect">
            <a:avLst/>
          </a:prstGeom>
          <a:solidFill>
            <a:schemeClr val="accent2"/>
          </a:solidFill>
          <a:ln w="57150">
            <a:solidFill>
              <a:srgbClr val="FFFF00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187279" y="1071155"/>
            <a:ext cx="4254691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altLang="ko-KR" sz="2400" b="1" dirty="0" smtClean="0">
                <a:solidFill>
                  <a:srgbClr val="FF0000"/>
                </a:solidFill>
                <a:latin typeface="+mj-lt"/>
              </a:rPr>
              <a:t>1. </a:t>
            </a:r>
            <a:r>
              <a:rPr lang="ko-KR" altLang="en-US" sz="2400" b="1" dirty="0" smtClean="0">
                <a:solidFill>
                  <a:srgbClr val="FF0000"/>
                </a:solidFill>
                <a:latin typeface="+mj-lt"/>
              </a:rPr>
              <a:t>목원대학교 홈페이지 </a:t>
            </a:r>
            <a:r>
              <a:rPr lang="ko-KR" altLang="en-US" sz="2400" b="1" dirty="0" smtClean="0">
                <a:latin typeface="+mj-lt"/>
              </a:rPr>
              <a:t>접속</a:t>
            </a:r>
            <a:r>
              <a:rPr lang="en-US" altLang="ko-KR" sz="2400" b="1" dirty="0" smtClean="0">
                <a:latin typeface="+mj-lt"/>
              </a:rPr>
              <a:t>!</a:t>
            </a:r>
            <a:endParaRPr lang="ko-KR" altLang="en-US" sz="2400" b="1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31099" y="2140753"/>
            <a:ext cx="515049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b="1" dirty="0" smtClean="0">
                <a:solidFill>
                  <a:srgbClr val="FF0000"/>
                </a:solidFill>
                <a:latin typeface="+mj-lt"/>
              </a:rPr>
              <a:t>목원대학교 홈페이지</a:t>
            </a:r>
            <a:endParaRPr lang="ko-KR" altLang="en-US" sz="36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0" name="오른쪽 화살표 9"/>
          <p:cNvSpPr/>
          <p:nvPr/>
        </p:nvSpPr>
        <p:spPr>
          <a:xfrm>
            <a:off x="4624251" y="639664"/>
            <a:ext cx="1017724" cy="862982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187279" y="4514283"/>
            <a:ext cx="8932253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altLang="ko-KR" sz="2400" b="1" dirty="0" smtClean="0">
                <a:solidFill>
                  <a:srgbClr val="FF0000"/>
                </a:solidFill>
                <a:latin typeface="+mj-lt"/>
              </a:rPr>
              <a:t>2. </a:t>
            </a:r>
            <a:r>
              <a:rPr lang="ko-KR" altLang="en-US" sz="2400" b="1" dirty="0" smtClean="0">
                <a:solidFill>
                  <a:srgbClr val="FF0000"/>
                </a:solidFill>
                <a:latin typeface="+mj-lt"/>
              </a:rPr>
              <a:t>홈페이지 오른쪽 상단 </a:t>
            </a:r>
            <a:r>
              <a:rPr lang="ko-KR" altLang="en-US" sz="2400" b="1" dirty="0" smtClean="0">
                <a:latin typeface="+mj-lt"/>
              </a:rPr>
              <a:t>메뉴 중 </a:t>
            </a:r>
            <a:r>
              <a:rPr lang="en-US" altLang="ko-KR" sz="2400" b="1" dirty="0" smtClean="0">
                <a:solidFill>
                  <a:srgbClr val="FF0000"/>
                </a:solidFill>
                <a:latin typeface="+mj-lt"/>
              </a:rPr>
              <a:t>[ </a:t>
            </a:r>
            <a:r>
              <a:rPr lang="ko-KR" altLang="en-US" sz="2400" b="1" dirty="0" err="1" smtClean="0">
                <a:solidFill>
                  <a:srgbClr val="FF0000"/>
                </a:solidFill>
                <a:latin typeface="+mj-lt"/>
              </a:rPr>
              <a:t>교내사이트</a:t>
            </a:r>
            <a:r>
              <a:rPr lang="en-US" altLang="ko-KR" sz="2400" b="1" dirty="0" smtClean="0">
                <a:solidFill>
                  <a:srgbClr val="FF0000"/>
                </a:solidFill>
                <a:latin typeface="+mj-lt"/>
              </a:rPr>
              <a:t> ] </a:t>
            </a:r>
            <a:r>
              <a:rPr lang="ko-KR" altLang="en-US" sz="2400" b="1" dirty="0" smtClean="0">
                <a:latin typeface="+mj-lt"/>
              </a:rPr>
              <a:t>클릭해서</a:t>
            </a:r>
            <a:r>
              <a:rPr lang="ko-KR" altLang="en-US" sz="2400" b="1" dirty="0" smtClean="0">
                <a:solidFill>
                  <a:srgbClr val="FF0000"/>
                </a:solidFill>
                <a:latin typeface="+mj-lt"/>
              </a:rPr>
              <a:t> 접속</a:t>
            </a:r>
            <a:r>
              <a:rPr lang="en-US" altLang="ko-KR" sz="2400" b="1" dirty="0" smtClean="0">
                <a:solidFill>
                  <a:srgbClr val="FF0000"/>
                </a:solidFill>
                <a:latin typeface="+mj-lt"/>
              </a:rPr>
              <a:t>!</a:t>
            </a:r>
            <a:endParaRPr lang="ko-KR" altLang="en-US" sz="24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12" b="66363"/>
          <a:stretch/>
        </p:blipFill>
        <p:spPr>
          <a:xfrm>
            <a:off x="198393" y="5394763"/>
            <a:ext cx="10936778" cy="475377"/>
          </a:xfrm>
          <a:prstGeom prst="rect">
            <a:avLst/>
          </a:prstGeom>
        </p:spPr>
      </p:pic>
      <p:sp>
        <p:nvSpPr>
          <p:cNvPr id="5" name="타원 4"/>
          <p:cNvSpPr/>
          <p:nvPr/>
        </p:nvSpPr>
        <p:spPr>
          <a:xfrm>
            <a:off x="10007162" y="5333636"/>
            <a:ext cx="613483" cy="61348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" name="그룹 6"/>
          <p:cNvGrpSpPr/>
          <p:nvPr/>
        </p:nvGrpSpPr>
        <p:grpSpPr>
          <a:xfrm>
            <a:off x="9119532" y="4682020"/>
            <a:ext cx="1430669" cy="574637"/>
            <a:chOff x="9119532" y="4514283"/>
            <a:chExt cx="1430669" cy="574637"/>
          </a:xfrm>
        </p:grpSpPr>
        <p:sp>
          <p:nvSpPr>
            <p:cNvPr id="13" name="오른쪽 화살표 12"/>
            <p:cNvSpPr/>
            <p:nvPr/>
          </p:nvSpPr>
          <p:spPr>
            <a:xfrm rot="5400000">
              <a:off x="10019250" y="4557969"/>
              <a:ext cx="574637" cy="487265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9119532" y="4514283"/>
              <a:ext cx="1302762" cy="21098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552254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80" b="19036"/>
          <a:stretch/>
        </p:blipFill>
        <p:spPr>
          <a:xfrm>
            <a:off x="0" y="995488"/>
            <a:ext cx="12192000" cy="4549102"/>
          </a:xfrm>
          <a:prstGeom prst="rect">
            <a:avLst/>
          </a:prstGeom>
        </p:spPr>
      </p:pic>
      <p:sp>
        <p:nvSpPr>
          <p:cNvPr id="13" name="타원 12"/>
          <p:cNvSpPr/>
          <p:nvPr/>
        </p:nvSpPr>
        <p:spPr>
          <a:xfrm>
            <a:off x="1350817" y="2740058"/>
            <a:ext cx="1194955" cy="33250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왼쪽/위쪽 화살표 15"/>
          <p:cNvSpPr/>
          <p:nvPr/>
        </p:nvSpPr>
        <p:spPr>
          <a:xfrm>
            <a:off x="2754508" y="434184"/>
            <a:ext cx="1698172" cy="2915072"/>
          </a:xfrm>
          <a:prstGeom prst="left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447052" y="434184"/>
            <a:ext cx="7770076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altLang="ko-KR" sz="2400" b="1" dirty="0" smtClean="0">
                <a:solidFill>
                  <a:srgbClr val="FF0000"/>
                </a:solidFill>
                <a:latin typeface="+mj-lt"/>
              </a:rPr>
              <a:t>3. </a:t>
            </a:r>
            <a:r>
              <a:rPr lang="ko-KR" altLang="en-US" sz="2400" b="1" dirty="0" err="1" smtClean="0">
                <a:solidFill>
                  <a:srgbClr val="FF0000"/>
                </a:solidFill>
                <a:latin typeface="+mj-lt"/>
              </a:rPr>
              <a:t>교내사이트</a:t>
            </a:r>
            <a:r>
              <a:rPr lang="ko-KR" altLang="en-US" sz="24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altLang="ko-KR" sz="2400" b="1" dirty="0" smtClean="0">
                <a:solidFill>
                  <a:srgbClr val="FF0000"/>
                </a:solidFill>
                <a:latin typeface="+mj-lt"/>
              </a:rPr>
              <a:t>– [ 04. </a:t>
            </a:r>
            <a:r>
              <a:rPr lang="ko-KR" altLang="en-US" sz="2400" b="1" dirty="0" smtClean="0">
                <a:solidFill>
                  <a:srgbClr val="FF0000"/>
                </a:solidFill>
                <a:latin typeface="+mj-lt"/>
              </a:rPr>
              <a:t>종합정보시스템 </a:t>
            </a:r>
            <a:r>
              <a:rPr lang="en-US" altLang="ko-KR" sz="2400" b="1" dirty="0" smtClean="0">
                <a:solidFill>
                  <a:srgbClr val="FF0000"/>
                </a:solidFill>
                <a:latin typeface="+mj-lt"/>
              </a:rPr>
              <a:t>] </a:t>
            </a:r>
            <a:r>
              <a:rPr lang="ko-KR" altLang="en-US" sz="2400" b="1" dirty="0" smtClean="0">
                <a:latin typeface="+mj-lt"/>
              </a:rPr>
              <a:t>클릭해서</a:t>
            </a:r>
            <a:r>
              <a:rPr lang="ko-KR" altLang="en-US" sz="2400" b="1" dirty="0" smtClean="0">
                <a:solidFill>
                  <a:srgbClr val="FF0000"/>
                </a:solidFill>
                <a:latin typeface="+mj-lt"/>
              </a:rPr>
              <a:t> 접속</a:t>
            </a:r>
            <a:r>
              <a:rPr lang="en-US" altLang="ko-KR" sz="2400" b="1" dirty="0" smtClean="0">
                <a:solidFill>
                  <a:srgbClr val="FF0000"/>
                </a:solidFill>
                <a:latin typeface="+mj-lt"/>
              </a:rPr>
              <a:t>!</a:t>
            </a:r>
            <a:endParaRPr lang="ko-KR" altLang="en-US" sz="2400" b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18374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40" r="10137" b="21742"/>
          <a:stretch/>
        </p:blipFill>
        <p:spPr>
          <a:xfrm>
            <a:off x="964276" y="1113905"/>
            <a:ext cx="10956175" cy="469669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4417" y="868271"/>
            <a:ext cx="4223833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400" b="1" dirty="0" smtClean="0">
                <a:solidFill>
                  <a:srgbClr val="FF0000"/>
                </a:solidFill>
                <a:latin typeface="+mj-lt"/>
              </a:rPr>
              <a:t>4. </a:t>
            </a:r>
            <a:r>
              <a:rPr lang="ko-KR" altLang="en-US" sz="2400" b="1" dirty="0" smtClean="0">
                <a:solidFill>
                  <a:srgbClr val="FF0000"/>
                </a:solidFill>
                <a:latin typeface="+mj-lt"/>
              </a:rPr>
              <a:t>본인의 학번 </a:t>
            </a:r>
            <a:r>
              <a:rPr lang="en-US" altLang="ko-KR" sz="2400" b="1" dirty="0" smtClean="0">
                <a:solidFill>
                  <a:srgbClr val="FF0000"/>
                </a:solidFill>
                <a:latin typeface="+mj-lt"/>
              </a:rPr>
              <a:t>/ </a:t>
            </a:r>
            <a:r>
              <a:rPr lang="ko-KR" altLang="en-US" sz="2400" b="1" dirty="0" smtClean="0">
                <a:solidFill>
                  <a:srgbClr val="FF0000"/>
                </a:solidFill>
                <a:latin typeface="+mj-lt"/>
              </a:rPr>
              <a:t>비밀번호</a:t>
            </a:r>
            <a:endParaRPr lang="en-US" altLang="ko-KR" sz="2400" b="1" dirty="0" smtClean="0">
              <a:solidFill>
                <a:srgbClr val="FF0000"/>
              </a:solidFill>
              <a:latin typeface="+mj-lt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b="1" dirty="0" smtClean="0">
                <a:latin typeface="+mj-lt"/>
              </a:rPr>
              <a:t>입력하고</a:t>
            </a:r>
            <a:r>
              <a:rPr lang="ko-KR" altLang="en-US" sz="2400" b="1" dirty="0" smtClean="0">
                <a:solidFill>
                  <a:srgbClr val="FF0000"/>
                </a:solidFill>
                <a:latin typeface="+mj-lt"/>
              </a:rPr>
              <a:t> 로그인</a:t>
            </a:r>
            <a:r>
              <a:rPr lang="en-US" altLang="ko-KR" sz="2400" b="1" dirty="0" smtClean="0">
                <a:solidFill>
                  <a:srgbClr val="FF0000"/>
                </a:solidFill>
                <a:latin typeface="+mj-lt"/>
              </a:rPr>
              <a:t>!</a:t>
            </a:r>
            <a:endParaRPr lang="ko-KR" altLang="en-US" sz="24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9" name="오른쪽 화살표 8"/>
          <p:cNvSpPr/>
          <p:nvPr/>
        </p:nvSpPr>
        <p:spPr>
          <a:xfrm>
            <a:off x="3766853" y="1637109"/>
            <a:ext cx="1017724" cy="862982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타원 2"/>
          <p:cNvSpPr/>
          <p:nvPr/>
        </p:nvSpPr>
        <p:spPr>
          <a:xfrm>
            <a:off x="4838008" y="1330036"/>
            <a:ext cx="2011680" cy="153785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타원 11"/>
          <p:cNvSpPr/>
          <p:nvPr/>
        </p:nvSpPr>
        <p:spPr>
          <a:xfrm>
            <a:off x="6997733" y="1701454"/>
            <a:ext cx="706187" cy="73429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83410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72" r="32576"/>
          <a:stretch/>
        </p:blipFill>
        <p:spPr>
          <a:xfrm>
            <a:off x="3732245" y="289249"/>
            <a:ext cx="8220269" cy="618982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0441" y="289249"/>
            <a:ext cx="3333183" cy="452431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400" b="1" dirty="0" smtClean="0">
                <a:latin typeface="+mj-lt"/>
              </a:rPr>
              <a:t>5. </a:t>
            </a:r>
            <a:r>
              <a:rPr lang="ko-KR" altLang="en-US" sz="2400" b="1" dirty="0" smtClean="0">
                <a:solidFill>
                  <a:srgbClr val="FF0000"/>
                </a:solidFill>
                <a:latin typeface="+mj-lt"/>
              </a:rPr>
              <a:t>학적 →</a:t>
            </a:r>
            <a:endParaRPr lang="en-US" altLang="ko-KR" sz="2400" b="1" dirty="0" smtClean="0">
              <a:solidFill>
                <a:srgbClr val="FF0000"/>
              </a:solidFill>
              <a:latin typeface="+mj-lt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b="1" dirty="0" err="1" smtClean="0">
                <a:solidFill>
                  <a:srgbClr val="FF0000"/>
                </a:solidFill>
                <a:latin typeface="+mj-lt"/>
              </a:rPr>
              <a:t>장학관리</a:t>
            </a:r>
            <a:r>
              <a:rPr lang="ko-KR" altLang="en-US" sz="24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→</a:t>
            </a:r>
            <a:endParaRPr lang="en-US" altLang="ko-KR" sz="2400" b="1" dirty="0" smtClean="0">
              <a:solidFill>
                <a:srgbClr val="FF000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b="1" dirty="0" smtClean="0">
                <a:solidFill>
                  <a:srgbClr val="FF0000"/>
                </a:solidFill>
                <a:latin typeface="+mj-lt"/>
              </a:rPr>
              <a:t>온라인장학금신청</a:t>
            </a:r>
            <a:endParaRPr lang="en-US" altLang="ko-KR" sz="2400" b="1" dirty="0" smtClean="0">
              <a:solidFill>
                <a:srgbClr val="FF0000"/>
              </a:solidFill>
              <a:latin typeface="+mj-lt"/>
            </a:endParaRPr>
          </a:p>
          <a:p>
            <a:pPr algn="ctr">
              <a:lnSpc>
                <a:spcPct val="150000"/>
              </a:lnSpc>
            </a:pPr>
            <a:endParaRPr lang="en-US" altLang="ko-KR" sz="2400" b="1" dirty="0">
              <a:latin typeface="+mj-lt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b="1" dirty="0" smtClean="0">
                <a:latin typeface="+mj-lt"/>
              </a:rPr>
              <a:t>클릭하여 접속</a:t>
            </a:r>
            <a:r>
              <a:rPr lang="en-US" altLang="ko-KR" sz="2400" b="1" dirty="0" smtClean="0">
                <a:latin typeface="+mj-lt"/>
              </a:rPr>
              <a:t>!</a:t>
            </a:r>
          </a:p>
          <a:p>
            <a:pPr algn="ctr">
              <a:lnSpc>
                <a:spcPct val="150000"/>
              </a:lnSpc>
            </a:pPr>
            <a:endParaRPr lang="en-US" altLang="ko-KR" sz="2400" b="1" dirty="0">
              <a:latin typeface="+mj-lt"/>
            </a:endParaRPr>
          </a:p>
          <a:p>
            <a:pPr algn="ctr">
              <a:lnSpc>
                <a:spcPct val="150000"/>
              </a:lnSpc>
            </a:pPr>
            <a:r>
              <a:rPr lang="en-US" altLang="ko-KR" sz="2400" b="1" dirty="0" smtClean="0">
                <a:solidFill>
                  <a:srgbClr val="FF0000"/>
                </a:solidFill>
                <a:latin typeface="+mj-lt"/>
              </a:rPr>
              <a:t>6. </a:t>
            </a:r>
            <a:r>
              <a:rPr lang="ko-KR" altLang="en-US" sz="2400" b="1" dirty="0" smtClean="0">
                <a:solidFill>
                  <a:srgbClr val="FF0000"/>
                </a:solidFill>
                <a:latin typeface="+mj-lt"/>
              </a:rPr>
              <a:t>신청하기</a:t>
            </a:r>
            <a:endParaRPr lang="en-US" altLang="ko-KR" sz="2400" b="1" dirty="0" smtClean="0">
              <a:solidFill>
                <a:srgbClr val="FF0000"/>
              </a:solidFill>
              <a:latin typeface="+mj-lt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b="1" dirty="0" smtClean="0">
                <a:latin typeface="+mj-lt"/>
              </a:rPr>
              <a:t>버튼 클릭</a:t>
            </a:r>
            <a:r>
              <a:rPr lang="en-US" altLang="ko-KR" sz="2400" b="1" dirty="0" smtClean="0">
                <a:latin typeface="+mj-lt"/>
              </a:rPr>
              <a:t>!</a:t>
            </a:r>
            <a:endParaRPr lang="ko-KR" altLang="en-US" sz="2400" b="1" dirty="0">
              <a:latin typeface="+mj-lt"/>
            </a:endParaRPr>
          </a:p>
        </p:txBody>
      </p:sp>
      <p:sp>
        <p:nvSpPr>
          <p:cNvPr id="7" name="타원 6"/>
          <p:cNvSpPr/>
          <p:nvPr/>
        </p:nvSpPr>
        <p:spPr>
          <a:xfrm>
            <a:off x="6601494" y="167952"/>
            <a:ext cx="667053" cy="66077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>
            <a:off x="3648270" y="1950358"/>
            <a:ext cx="1548881" cy="143380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3648270" y="2819775"/>
            <a:ext cx="1642188" cy="2437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오른쪽 화살표 9"/>
          <p:cNvSpPr/>
          <p:nvPr/>
        </p:nvSpPr>
        <p:spPr>
          <a:xfrm>
            <a:off x="5756988" y="382557"/>
            <a:ext cx="802518" cy="660777"/>
          </a:xfrm>
          <a:prstGeom prst="rightArrow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오른쪽 화살표 10"/>
          <p:cNvSpPr/>
          <p:nvPr/>
        </p:nvSpPr>
        <p:spPr>
          <a:xfrm rot="2570083">
            <a:off x="3186405" y="1666327"/>
            <a:ext cx="765110" cy="660777"/>
          </a:xfrm>
          <a:prstGeom prst="rightArrow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오른쪽 화살표 11"/>
          <p:cNvSpPr/>
          <p:nvPr/>
        </p:nvSpPr>
        <p:spPr>
          <a:xfrm>
            <a:off x="7268547" y="2614386"/>
            <a:ext cx="793102" cy="660777"/>
          </a:xfrm>
          <a:prstGeom prst="rightArrow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타원 12"/>
          <p:cNvSpPr/>
          <p:nvPr/>
        </p:nvSpPr>
        <p:spPr>
          <a:xfrm>
            <a:off x="7945101" y="2393229"/>
            <a:ext cx="993625" cy="99093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7377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8955" y="0"/>
            <a:ext cx="9283045" cy="6858000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2827175" y="2799184"/>
            <a:ext cx="1791478" cy="23326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타원 3"/>
          <p:cNvSpPr/>
          <p:nvPr/>
        </p:nvSpPr>
        <p:spPr>
          <a:xfrm>
            <a:off x="10221771" y="1735495"/>
            <a:ext cx="667053" cy="66077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타원 4"/>
          <p:cNvSpPr/>
          <p:nvPr/>
        </p:nvSpPr>
        <p:spPr>
          <a:xfrm>
            <a:off x="10221771" y="3470990"/>
            <a:ext cx="667053" cy="66077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타원 5"/>
          <p:cNvSpPr/>
          <p:nvPr/>
        </p:nvSpPr>
        <p:spPr>
          <a:xfrm>
            <a:off x="11316563" y="3884646"/>
            <a:ext cx="667053" cy="66077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240441" y="289249"/>
            <a:ext cx="2437445" cy="34163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400" b="1" dirty="0" smtClean="0">
                <a:latin typeface="+mj-lt"/>
              </a:rPr>
              <a:t>7. </a:t>
            </a:r>
            <a:r>
              <a:rPr lang="ko-KR" altLang="en-US" sz="2400" b="1" dirty="0" smtClean="0">
                <a:latin typeface="+mj-lt"/>
              </a:rPr>
              <a:t>내용 숙지 후</a:t>
            </a:r>
            <a:endParaRPr lang="en-US" altLang="ko-KR" sz="2400" b="1" dirty="0" smtClean="0">
              <a:latin typeface="+mj-lt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b="1" dirty="0" smtClean="0">
                <a:latin typeface="+mj-lt"/>
              </a:rPr>
              <a:t>동의에 </a:t>
            </a:r>
            <a:r>
              <a:rPr lang="en-US" altLang="ko-KR" sz="2400" b="1" dirty="0" smtClean="0">
                <a:latin typeface="+mj-lt"/>
              </a:rPr>
              <a:t>‘</a:t>
            </a:r>
            <a:r>
              <a:rPr lang="ko-KR" altLang="en-US" sz="2400" b="1" dirty="0" smtClean="0">
                <a:solidFill>
                  <a:srgbClr val="FF0000"/>
                </a:solidFill>
                <a:latin typeface="+mj-lt"/>
              </a:rPr>
              <a:t>예</a:t>
            </a:r>
            <a:r>
              <a:rPr lang="en-US" altLang="ko-KR" sz="2400" b="1" dirty="0" smtClean="0">
                <a:latin typeface="+mj-lt"/>
              </a:rPr>
              <a:t>＇</a:t>
            </a:r>
            <a:r>
              <a:rPr lang="ko-KR" altLang="en-US" sz="2400" b="1" dirty="0" smtClean="0">
                <a:latin typeface="+mj-lt"/>
              </a:rPr>
              <a:t>체크</a:t>
            </a:r>
            <a:endParaRPr lang="en-US" altLang="ko-KR" sz="2400" b="1" dirty="0" smtClean="0">
              <a:latin typeface="+mj-lt"/>
            </a:endParaRPr>
          </a:p>
          <a:p>
            <a:pPr algn="ctr">
              <a:lnSpc>
                <a:spcPct val="150000"/>
              </a:lnSpc>
            </a:pPr>
            <a:endParaRPr lang="en-US" altLang="ko-KR" sz="2400" b="1" dirty="0" smtClean="0">
              <a:latin typeface="+mj-lt"/>
            </a:endParaRPr>
          </a:p>
          <a:p>
            <a:pPr algn="ctr">
              <a:lnSpc>
                <a:spcPct val="150000"/>
              </a:lnSpc>
            </a:pPr>
            <a:r>
              <a:rPr lang="en-US" altLang="ko-KR" sz="2400" b="1" dirty="0" smtClean="0">
                <a:latin typeface="+mj-lt"/>
              </a:rPr>
              <a:t>8. ‘</a:t>
            </a:r>
            <a:r>
              <a:rPr lang="ko-KR" altLang="en-US" sz="2400" b="1" dirty="0" smtClean="0">
                <a:solidFill>
                  <a:srgbClr val="FF0000"/>
                </a:solidFill>
                <a:latin typeface="+mj-lt"/>
              </a:rPr>
              <a:t>다음</a:t>
            </a:r>
            <a:r>
              <a:rPr lang="en-US" altLang="ko-KR" sz="2400" b="1" dirty="0" smtClean="0">
                <a:latin typeface="+mj-lt"/>
              </a:rPr>
              <a:t>’ </a:t>
            </a:r>
            <a:r>
              <a:rPr lang="ko-KR" altLang="en-US" sz="2400" b="1" dirty="0" smtClean="0">
                <a:latin typeface="+mj-lt"/>
              </a:rPr>
              <a:t>버튼 클릭</a:t>
            </a:r>
            <a:endParaRPr lang="ko-KR" altLang="en-US" sz="2400" b="1" dirty="0">
              <a:latin typeface="+mj-lt"/>
            </a:endParaRPr>
          </a:p>
        </p:txBody>
      </p:sp>
      <p:sp>
        <p:nvSpPr>
          <p:cNvPr id="8" name="오른쪽 화살표 7"/>
          <p:cNvSpPr/>
          <p:nvPr/>
        </p:nvSpPr>
        <p:spPr>
          <a:xfrm rot="3308367">
            <a:off x="9657674" y="1054361"/>
            <a:ext cx="755865" cy="660777"/>
          </a:xfrm>
          <a:prstGeom prst="rightArrow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오른쪽 화살표 8"/>
          <p:cNvSpPr/>
          <p:nvPr/>
        </p:nvSpPr>
        <p:spPr>
          <a:xfrm rot="3308367">
            <a:off x="9657675" y="2817851"/>
            <a:ext cx="755865" cy="660777"/>
          </a:xfrm>
          <a:prstGeom prst="rightArrow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오른쪽 화살표 9"/>
          <p:cNvSpPr/>
          <p:nvPr/>
        </p:nvSpPr>
        <p:spPr>
          <a:xfrm rot="18642190">
            <a:off x="10730246" y="4623084"/>
            <a:ext cx="755865" cy="660777"/>
          </a:xfrm>
          <a:prstGeom prst="rightArrow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82704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051" y="0"/>
            <a:ext cx="9420949" cy="6858000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2668555" y="2799184"/>
            <a:ext cx="1791478" cy="23326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타원 3"/>
          <p:cNvSpPr/>
          <p:nvPr/>
        </p:nvSpPr>
        <p:spPr>
          <a:xfrm>
            <a:off x="5780400" y="690467"/>
            <a:ext cx="2542506" cy="177281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타원 4"/>
          <p:cNvSpPr/>
          <p:nvPr/>
        </p:nvSpPr>
        <p:spPr>
          <a:xfrm>
            <a:off x="10268424" y="839756"/>
            <a:ext cx="667053" cy="66077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타원 5"/>
          <p:cNvSpPr/>
          <p:nvPr/>
        </p:nvSpPr>
        <p:spPr>
          <a:xfrm>
            <a:off x="7851795" y="2537930"/>
            <a:ext cx="1945348" cy="66077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240441" y="289249"/>
            <a:ext cx="2437445" cy="175432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400" b="1" dirty="0" smtClean="0">
                <a:latin typeface="+mj-lt"/>
              </a:rPr>
              <a:t>9. </a:t>
            </a:r>
            <a:r>
              <a:rPr lang="ko-KR" altLang="en-US" sz="2400" b="1" dirty="0" smtClean="0">
                <a:latin typeface="+mj-lt"/>
              </a:rPr>
              <a:t>본인이</a:t>
            </a:r>
            <a:endParaRPr lang="en-US" altLang="ko-KR" sz="2400" b="1" dirty="0" smtClean="0">
              <a:latin typeface="+mj-lt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b="1" dirty="0" smtClean="0">
                <a:latin typeface="+mj-lt"/>
              </a:rPr>
              <a:t>신청하고자 하는</a:t>
            </a:r>
            <a:endParaRPr lang="en-US" altLang="ko-KR" sz="2400" b="1" dirty="0" smtClean="0">
              <a:latin typeface="+mj-lt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b="1" dirty="0" smtClean="0">
                <a:latin typeface="+mj-lt"/>
              </a:rPr>
              <a:t>장학금을 선택</a:t>
            </a:r>
            <a:endParaRPr lang="en-US" altLang="ko-KR" sz="2400" b="1" dirty="0" smtClean="0">
              <a:latin typeface="+mj-lt"/>
            </a:endParaRPr>
          </a:p>
        </p:txBody>
      </p:sp>
      <p:sp>
        <p:nvSpPr>
          <p:cNvPr id="10" name="오른쪽 화살표 9"/>
          <p:cNvSpPr/>
          <p:nvPr/>
        </p:nvSpPr>
        <p:spPr>
          <a:xfrm>
            <a:off x="2677886" y="1246485"/>
            <a:ext cx="3079102" cy="660777"/>
          </a:xfrm>
          <a:prstGeom prst="rightArrow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9474158" y="1640147"/>
            <a:ext cx="2590324" cy="9233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b="1" dirty="0" smtClean="0">
                <a:latin typeface="+mj-lt"/>
              </a:rPr>
              <a:t>10. </a:t>
            </a:r>
            <a:r>
              <a:rPr lang="ko-KR" altLang="en-US" b="1" dirty="0" err="1" smtClean="0">
                <a:latin typeface="+mj-lt"/>
              </a:rPr>
              <a:t>기준성적</a:t>
            </a:r>
            <a:r>
              <a:rPr lang="ko-KR" altLang="en-US" b="1" dirty="0" smtClean="0">
                <a:latin typeface="+mj-lt"/>
              </a:rPr>
              <a:t> 확인 후</a:t>
            </a:r>
            <a:endParaRPr lang="en-US" altLang="ko-KR" b="1" dirty="0" smtClean="0">
              <a:latin typeface="+mj-lt"/>
            </a:endParaRPr>
          </a:p>
          <a:p>
            <a:pPr algn="ctr">
              <a:lnSpc>
                <a:spcPct val="150000"/>
              </a:lnSpc>
            </a:pPr>
            <a:r>
              <a:rPr lang="ko-KR" altLang="en-US" b="1" dirty="0" err="1" smtClean="0">
                <a:latin typeface="+mj-lt"/>
              </a:rPr>
              <a:t>본인성적</a:t>
            </a:r>
            <a:r>
              <a:rPr lang="en-US" altLang="ko-KR" b="1" dirty="0" smtClean="0">
                <a:latin typeface="+mj-lt"/>
              </a:rPr>
              <a:t>,</a:t>
            </a:r>
            <a:r>
              <a:rPr lang="ko-KR" altLang="en-US" b="1" dirty="0" smtClean="0">
                <a:latin typeface="+mj-lt"/>
              </a:rPr>
              <a:t> 계좌 등 확인</a:t>
            </a:r>
            <a:endParaRPr lang="en-US" altLang="ko-KR" b="1" dirty="0" smtClean="0">
              <a:latin typeface="+mj-lt"/>
            </a:endParaRPr>
          </a:p>
        </p:txBody>
      </p:sp>
      <p:sp>
        <p:nvSpPr>
          <p:cNvPr id="12" name="오른쪽 화살표 11"/>
          <p:cNvSpPr/>
          <p:nvPr/>
        </p:nvSpPr>
        <p:spPr>
          <a:xfrm rot="14400000">
            <a:off x="10909908" y="1326562"/>
            <a:ext cx="398010" cy="347940"/>
          </a:xfrm>
          <a:prstGeom prst="rightArrow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오른쪽 화살표 12"/>
          <p:cNvSpPr/>
          <p:nvPr/>
        </p:nvSpPr>
        <p:spPr>
          <a:xfrm rot="8100000">
            <a:off x="9836053" y="2553045"/>
            <a:ext cx="398010" cy="347940"/>
          </a:xfrm>
          <a:prstGeom prst="rightArrow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1164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452" y="0"/>
            <a:ext cx="9280548" cy="6858000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2827176" y="2808514"/>
            <a:ext cx="1791478" cy="23326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240441" y="289249"/>
            <a:ext cx="2437445" cy="34163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400" b="1" dirty="0" smtClean="0">
                <a:latin typeface="+mj-lt"/>
              </a:rPr>
              <a:t>11. </a:t>
            </a:r>
            <a:r>
              <a:rPr lang="ko-KR" altLang="en-US" sz="2400" b="1" dirty="0" smtClean="0">
                <a:latin typeface="+mj-lt"/>
              </a:rPr>
              <a:t>전체적인</a:t>
            </a:r>
            <a:endParaRPr lang="en-US" altLang="ko-KR" sz="2400" b="1" dirty="0" smtClean="0">
              <a:latin typeface="+mj-lt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b="1" dirty="0" smtClean="0">
                <a:latin typeface="+mj-lt"/>
              </a:rPr>
              <a:t>내용 최종으로 확인하고</a:t>
            </a:r>
            <a:endParaRPr lang="en-US" altLang="ko-KR" sz="2400" b="1" dirty="0" smtClean="0">
              <a:latin typeface="+mj-lt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b="1" dirty="0" err="1" smtClean="0">
                <a:latin typeface="+mj-lt"/>
              </a:rPr>
              <a:t>이상없으면</a:t>
            </a:r>
            <a:endParaRPr lang="en-US" altLang="ko-KR" sz="2400" b="1" dirty="0" smtClean="0">
              <a:latin typeface="+mj-lt"/>
            </a:endParaRPr>
          </a:p>
          <a:p>
            <a:pPr algn="ctr">
              <a:lnSpc>
                <a:spcPct val="150000"/>
              </a:lnSpc>
            </a:pPr>
            <a:r>
              <a:rPr lang="en-US" altLang="ko-KR" sz="2400" b="1" dirty="0" smtClean="0">
                <a:latin typeface="+mj-lt"/>
              </a:rPr>
              <a:t>‘</a:t>
            </a:r>
            <a:r>
              <a:rPr lang="ko-KR" altLang="en-US" sz="2400" b="1" dirty="0" smtClean="0">
                <a:solidFill>
                  <a:srgbClr val="FF0000"/>
                </a:solidFill>
                <a:latin typeface="+mj-lt"/>
              </a:rPr>
              <a:t>예</a:t>
            </a:r>
            <a:r>
              <a:rPr lang="en-US" altLang="ko-KR" sz="2400" b="1" dirty="0" smtClean="0">
                <a:latin typeface="+mj-lt"/>
              </a:rPr>
              <a:t>＇</a:t>
            </a:r>
            <a:r>
              <a:rPr lang="ko-KR" altLang="en-US" sz="2400" b="1" dirty="0" smtClean="0">
                <a:latin typeface="+mj-lt"/>
              </a:rPr>
              <a:t>체크 후</a:t>
            </a:r>
            <a:endParaRPr lang="en-US" altLang="ko-KR" sz="2400" b="1" dirty="0" smtClean="0">
              <a:latin typeface="+mj-lt"/>
            </a:endParaRPr>
          </a:p>
          <a:p>
            <a:pPr algn="ctr">
              <a:lnSpc>
                <a:spcPct val="150000"/>
              </a:lnSpc>
            </a:pPr>
            <a:r>
              <a:rPr lang="en-US" altLang="ko-KR" sz="2400" b="1" dirty="0" smtClean="0">
                <a:latin typeface="+mj-lt"/>
              </a:rPr>
              <a:t>‘</a:t>
            </a:r>
            <a:r>
              <a:rPr lang="ko-KR" altLang="en-US" sz="2400" b="1" dirty="0" smtClean="0">
                <a:solidFill>
                  <a:srgbClr val="FF0000"/>
                </a:solidFill>
                <a:latin typeface="+mj-lt"/>
              </a:rPr>
              <a:t>확인</a:t>
            </a:r>
            <a:r>
              <a:rPr lang="en-US" altLang="ko-KR" sz="2400" b="1" dirty="0" smtClean="0">
                <a:latin typeface="+mj-lt"/>
              </a:rPr>
              <a:t>’</a:t>
            </a:r>
            <a:r>
              <a:rPr lang="ko-KR" altLang="en-US" sz="2400" b="1" dirty="0">
                <a:latin typeface="+mj-lt"/>
              </a:rPr>
              <a:t> </a:t>
            </a:r>
            <a:r>
              <a:rPr lang="ko-KR" altLang="en-US" sz="2400" b="1" dirty="0" smtClean="0">
                <a:latin typeface="+mj-lt"/>
              </a:rPr>
              <a:t>클릭</a:t>
            </a:r>
            <a:endParaRPr lang="en-US" altLang="ko-KR" sz="2400" b="1" dirty="0" smtClean="0">
              <a:latin typeface="+mj-lt"/>
            </a:endParaRPr>
          </a:p>
        </p:txBody>
      </p:sp>
      <p:sp>
        <p:nvSpPr>
          <p:cNvPr id="6" name="타원 5"/>
          <p:cNvSpPr/>
          <p:nvPr/>
        </p:nvSpPr>
        <p:spPr>
          <a:xfrm>
            <a:off x="10212440" y="4282753"/>
            <a:ext cx="667053" cy="66077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타원 6"/>
          <p:cNvSpPr/>
          <p:nvPr/>
        </p:nvSpPr>
        <p:spPr>
          <a:xfrm>
            <a:off x="11295526" y="4613141"/>
            <a:ext cx="667053" cy="66077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오른쪽 화살표 7"/>
          <p:cNvSpPr/>
          <p:nvPr/>
        </p:nvSpPr>
        <p:spPr>
          <a:xfrm rot="18642190">
            <a:off x="10170497" y="5250616"/>
            <a:ext cx="755865" cy="660777"/>
          </a:xfrm>
          <a:prstGeom prst="rightArrow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43751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667" y="0"/>
            <a:ext cx="9315333" cy="6858000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7949681" y="270587"/>
            <a:ext cx="3526971" cy="66247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240441" y="289249"/>
            <a:ext cx="2437445" cy="230832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400" b="1" dirty="0" smtClean="0">
                <a:latin typeface="+mj-lt"/>
              </a:rPr>
              <a:t>12. </a:t>
            </a:r>
            <a:r>
              <a:rPr lang="ko-KR" altLang="en-US" sz="2400" b="1" dirty="0" smtClean="0">
                <a:latin typeface="+mj-lt"/>
              </a:rPr>
              <a:t>팝업의</a:t>
            </a:r>
            <a:endParaRPr lang="en-US" altLang="ko-KR" sz="2400" b="1" dirty="0" smtClean="0">
              <a:latin typeface="+mj-lt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b="1" dirty="0" smtClean="0">
                <a:solidFill>
                  <a:srgbClr val="FF0000"/>
                </a:solidFill>
                <a:latin typeface="+mj-lt"/>
              </a:rPr>
              <a:t>본인명의</a:t>
            </a:r>
            <a:endParaRPr lang="en-US" altLang="ko-KR" sz="2400" b="1" dirty="0" smtClean="0">
              <a:solidFill>
                <a:srgbClr val="FF0000"/>
              </a:solidFill>
              <a:latin typeface="+mj-lt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b="1" dirty="0" smtClean="0">
                <a:solidFill>
                  <a:srgbClr val="FF0000"/>
                </a:solidFill>
                <a:latin typeface="+mj-lt"/>
              </a:rPr>
              <a:t>계좌 확인 </a:t>
            </a:r>
            <a:r>
              <a:rPr lang="ko-KR" altLang="en-US" sz="2400" b="1" dirty="0" smtClean="0">
                <a:latin typeface="+mj-lt"/>
              </a:rPr>
              <a:t>후</a:t>
            </a:r>
            <a:endParaRPr lang="en-US" altLang="ko-KR" sz="2400" b="1" dirty="0" smtClean="0">
              <a:latin typeface="+mj-lt"/>
            </a:endParaRPr>
          </a:p>
          <a:p>
            <a:pPr algn="ctr">
              <a:lnSpc>
                <a:spcPct val="150000"/>
              </a:lnSpc>
            </a:pPr>
            <a:r>
              <a:rPr lang="en-US" altLang="ko-KR" sz="2400" b="1" dirty="0" smtClean="0">
                <a:latin typeface="+mj-lt"/>
              </a:rPr>
              <a:t>‘</a:t>
            </a:r>
            <a:r>
              <a:rPr lang="ko-KR" altLang="en-US" sz="2400" b="1" dirty="0" smtClean="0">
                <a:latin typeface="+mj-lt"/>
              </a:rPr>
              <a:t>확인</a:t>
            </a:r>
            <a:r>
              <a:rPr lang="en-US" altLang="ko-KR" sz="2400" b="1" dirty="0" smtClean="0">
                <a:latin typeface="+mj-lt"/>
              </a:rPr>
              <a:t>’ </a:t>
            </a:r>
            <a:r>
              <a:rPr lang="ko-KR" altLang="en-US" sz="2400" b="1" dirty="0" smtClean="0">
                <a:latin typeface="+mj-lt"/>
              </a:rPr>
              <a:t>클릭</a:t>
            </a:r>
            <a:endParaRPr lang="en-US" altLang="ko-KR" sz="2400" b="1" dirty="0" smtClean="0">
              <a:latin typeface="+mj-lt"/>
            </a:endParaRPr>
          </a:p>
        </p:txBody>
      </p:sp>
      <p:sp>
        <p:nvSpPr>
          <p:cNvPr id="6" name="오른쪽 화살표 5"/>
          <p:cNvSpPr/>
          <p:nvPr/>
        </p:nvSpPr>
        <p:spPr>
          <a:xfrm>
            <a:off x="2677885" y="369407"/>
            <a:ext cx="5197151" cy="660777"/>
          </a:xfrm>
          <a:prstGeom prst="rightArrow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53329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166</Words>
  <Application>Microsoft Office PowerPoint</Application>
  <PresentationFormat>와이드스크린</PresentationFormat>
  <Paragraphs>46</Paragraphs>
  <Slides>12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5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PC</dc:creator>
  <cp:lastModifiedBy>PC</cp:lastModifiedBy>
  <cp:revision>9</cp:revision>
  <dcterms:created xsi:type="dcterms:W3CDTF">2022-06-07T05:05:51Z</dcterms:created>
  <dcterms:modified xsi:type="dcterms:W3CDTF">2022-06-07T05:34:17Z</dcterms:modified>
</cp:coreProperties>
</file>