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61" r:id="rId6"/>
    <p:sldId id="283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9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0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3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83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68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8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1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3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8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7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48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45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F410-9FC5-4064-94C3-03A7C5426B0F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AD1C6-1E57-4A39-810E-794D81059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34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 rotWithShape="1">
          <a:blip r:embed="rId2" cstate="print"/>
          <a:srcRect l="4764" r="3885"/>
          <a:stretch/>
        </p:blipFill>
        <p:spPr>
          <a:xfrm>
            <a:off x="323528" y="1636469"/>
            <a:ext cx="4245750" cy="3991101"/>
          </a:xfrm>
          <a:prstGeom prst="rect">
            <a:avLst/>
          </a:prstGeom>
        </p:spPr>
      </p:pic>
      <p:pic>
        <p:nvPicPr>
          <p:cNvPr id="3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402" y="620691"/>
            <a:ext cx="3835392" cy="5790852"/>
          </a:xfrm>
          <a:prstGeom prst="rect">
            <a:avLst/>
          </a:prstGeom>
        </p:spPr>
      </p:pic>
      <p:sp>
        <p:nvSpPr>
          <p:cNvPr id="4" name="Object 8"/>
          <p:cNvSpPr txBox="1"/>
          <p:nvPr/>
        </p:nvSpPr>
        <p:spPr>
          <a:xfrm>
            <a:off x="4986834" y="2276879"/>
            <a:ext cx="3639772" cy="924799"/>
          </a:xfrm>
          <a:prstGeom prst="rect">
            <a:avLst/>
          </a:prstGeom>
          <a:noFill/>
        </p:spPr>
        <p:txBody>
          <a:bodyPr wrap="square" lIns="103900" tIns="51951" rIns="103900" bIns="51951" rtlCol="0"/>
          <a:lstStyle/>
          <a:p>
            <a:pPr algn="just"/>
            <a:r>
              <a:rPr lang="ko-KR" altLang="en-US" sz="5467" dirty="0" smtClean="0">
                <a:solidFill>
                  <a:schemeClr val="bg1"/>
                </a:solidFill>
                <a:latin typeface="나눔스퀘어 ExtraBold" pitchFamily="50" charset="-127"/>
                <a:ea typeface="나눔스퀘어 ExtraBold" pitchFamily="50" charset="-127"/>
              </a:rPr>
              <a:t>현장실습</a:t>
            </a:r>
            <a:endParaRPr lang="en-US" sz="5467" dirty="0">
              <a:solidFill>
                <a:schemeClr val="bg1"/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869368" y="3323803"/>
            <a:ext cx="38360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9"/>
          <p:cNvSpPr txBox="1"/>
          <p:nvPr/>
        </p:nvSpPr>
        <p:spPr>
          <a:xfrm>
            <a:off x="5170229" y="3572954"/>
            <a:ext cx="1955051" cy="723171"/>
          </a:xfrm>
          <a:prstGeom prst="rect">
            <a:avLst/>
          </a:prstGeom>
          <a:noFill/>
        </p:spPr>
        <p:txBody>
          <a:bodyPr wrap="square" lIns="103900" tIns="51951" rIns="103900" bIns="51951" rtlCol="0"/>
          <a:lstStyle/>
          <a:p>
            <a:pPr algn="just"/>
            <a:r>
              <a:rPr lang="ko-KR" altLang="en-US" sz="2267" kern="0" spc="-113" dirty="0" smtClean="0">
                <a:solidFill>
                  <a:schemeClr val="bg1">
                    <a:lumMod val="85000"/>
                  </a:schemeClr>
                </a:solidFill>
                <a:latin typeface="나눔스퀘어 ExtraBold" pitchFamily="50" charset="-127"/>
                <a:ea typeface="나눔스퀘어 ExtraBold" pitchFamily="50" charset="-127"/>
                <a:cs typeface="에스코어 드림 4 Regular" pitchFamily="34" charset="0"/>
              </a:rPr>
              <a:t>학</a:t>
            </a:r>
            <a:r>
              <a:rPr lang="ko-KR" altLang="en-US" sz="2267" kern="0" spc="-113" dirty="0">
                <a:solidFill>
                  <a:schemeClr val="bg1">
                    <a:lumMod val="85000"/>
                  </a:schemeClr>
                </a:solidFill>
                <a:latin typeface="나눔스퀘어 ExtraBold" pitchFamily="50" charset="-127"/>
                <a:ea typeface="나눔스퀘어 ExtraBold" pitchFamily="50" charset="-127"/>
                <a:cs typeface="에스코어 드림 4 Regular" pitchFamily="34" charset="0"/>
              </a:rPr>
              <a:t>생</a:t>
            </a:r>
            <a:r>
              <a:rPr lang="en-US" sz="2267" kern="0" spc="-113" dirty="0" smtClean="0">
                <a:solidFill>
                  <a:schemeClr val="bg1">
                    <a:lumMod val="85000"/>
                  </a:schemeClr>
                </a:solidFill>
                <a:latin typeface="나눔스퀘어 ExtraBold" pitchFamily="50" charset="-127"/>
                <a:ea typeface="나눔스퀘어 ExtraBold" pitchFamily="50" charset="-127"/>
                <a:cs typeface="에스코어 드림 4 Regular" pitchFamily="34" charset="0"/>
              </a:rPr>
              <a:t> </a:t>
            </a:r>
            <a:r>
              <a:rPr lang="ko-KR" altLang="en-US" sz="2267" kern="0" spc="-113" dirty="0">
                <a:solidFill>
                  <a:schemeClr val="bg1">
                    <a:lumMod val="85000"/>
                  </a:schemeClr>
                </a:solidFill>
                <a:latin typeface="나눔스퀘어 ExtraBold" pitchFamily="50" charset="-127"/>
                <a:ea typeface="나눔스퀘어 ExtraBold" pitchFamily="50" charset="-127"/>
                <a:cs typeface="에스코어 드림 4 Regular" pitchFamily="34" charset="0"/>
              </a:rPr>
              <a:t>매</a:t>
            </a:r>
            <a:r>
              <a:rPr lang="en-US" sz="2267" kern="0" spc="-113" dirty="0" err="1" smtClean="0">
                <a:solidFill>
                  <a:schemeClr val="bg1">
                    <a:lumMod val="85000"/>
                  </a:schemeClr>
                </a:solidFill>
                <a:latin typeface="나눔스퀘어 ExtraBold" pitchFamily="50" charset="-127"/>
                <a:ea typeface="나눔스퀘어 ExtraBold" pitchFamily="50" charset="-127"/>
                <a:cs typeface="에스코어 드림 4 Regular" pitchFamily="34" charset="0"/>
              </a:rPr>
              <a:t>뉴얼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나눔스퀘어 ExtraBold" pitchFamily="50" charset="-127"/>
              <a:ea typeface="나눔스퀘어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48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기관 조회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454"/>
            <a:ext cx="6366042" cy="4260776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>
            <a:off x="6732240" y="3789040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12867" y="5244414"/>
            <a:ext cx="848774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신청이 완료 되면 진행상태가 변경되고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 취소를 할 수가 있습니다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지원결과 조회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3677"/>
            <a:ext cx="6415828" cy="4182695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>
            <a:off x="5220072" y="3717032"/>
            <a:ext cx="592776" cy="304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898345" y="3717839"/>
            <a:ext cx="418362" cy="305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387932" y="3710596"/>
            <a:ext cx="480189" cy="3040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432890" y="350704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149567" y="350704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784551" y="350704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516583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지원결과 조회 메뉴로 참여 신청한 결과를 조회할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실습기관에 제출한 이력서와 자기소개서의 검토 결과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서류심사진행</a:t>
            </a:r>
            <a:r>
              <a:rPr lang="en-US" altLang="ko-KR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서류보완</a:t>
            </a:r>
            <a:r>
              <a:rPr lang="en-US" altLang="ko-KR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서류통과</a:t>
            </a:r>
            <a:r>
              <a:rPr lang="en-US" altLang="ko-KR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서류탈락</a:t>
            </a:r>
            <a:r>
              <a:rPr lang="en-US" altLang="ko-KR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서류취소</a:t>
            </a:r>
            <a:r>
              <a:rPr lang="en-US" altLang="ko-KR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중도포기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실습기관의 선발 상태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100" b="1" dirty="0" err="1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심사중</a:t>
            </a:r>
            <a:r>
              <a:rPr lang="en-US" altLang="ko-KR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선발</a:t>
            </a:r>
            <a:r>
              <a:rPr lang="en-US" altLang="ko-KR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100" b="1" dirty="0" smtClean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탈락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3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 협약이란 현장실습에 선발되었을 때 실습기관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학교 사이에 이루어지는 협약을 말합니다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실습기관에 선발되었으면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3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자협약을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클릭하여 협약을 완료하여야만 실제로 현장실습에 참여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691680" y="3347470"/>
            <a:ext cx="592776" cy="235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  <a:effectLst>
            <a:outerShdw blurRad="190500" dist="50800" dir="5400000" algn="ctr" rotWithShape="0">
              <a:schemeClr val="bg1">
                <a:lumMod val="50000"/>
                <a:alpha val="7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실습보고서 관리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94" y="620688"/>
            <a:ext cx="6325409" cy="4203626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032278" y="350457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539143" y="350100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071951" y="350100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519111" y="350100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5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981728" y="350457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6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085281" y="274942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7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743537" y="274942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8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08790"/>
            <a:ext cx="4421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현장실습과 관련된 각종 보고서를 관리할 수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현장실습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기간 동안 출근부 조회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실습일지 작성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현장실습의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전반적인 내용을 바탕으로 종합보고서를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작성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798393" y="5025217"/>
            <a:ext cx="42245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⑤ 실습후기를 작성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⑥ 평가 설문에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응답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⑦ 모든 보고서 작성이 완료되면 클릭하여 보고서를 한꺼번에 제출합니다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최종제출을 완료한 후에는 보고서를 수정할 수 없습니다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최종제출 누락 시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승인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되지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않습니다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⑧ 현장점검을 작성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63688" y="3487808"/>
            <a:ext cx="592776" cy="168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실습보고서관리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출근부 조회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6" y="620688"/>
            <a:ext cx="6005986" cy="4166742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08790"/>
            <a:ext cx="8245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출근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결근여부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표시되므로 확인 후 사실과 다를 경우 실습기관에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확인해야 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실습보고서관리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실습일지 작성</a:t>
            </a:r>
            <a:endParaRPr lang="ko-KR" altLang="ko-KR" sz="2000" b="1" dirty="0" smtClean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7378"/>
            <a:ext cx="5760640" cy="4178396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08790"/>
            <a:ext cx="8565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실습일지 작성 여부가 작성완료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혹은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미작성으로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확인가능합니다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작성완료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해당 날짜의 실습일지가 이미 작성 완료된 경우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작성완료 클릭하면 해당 내용을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조회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수정도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미작성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해당 날짜의 실습일지가 아직 작성되지 않은 경우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클릭하면 해당 날짜의 실습일지를 작성할 수 있는 창이 열림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      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본 날짜에서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3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일이 경과하면 더 이상 작성할 수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없습니다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752477" y="993211"/>
            <a:ext cx="2220080" cy="2782489"/>
            <a:chOff x="2567941" y="620688"/>
            <a:chExt cx="4008115" cy="4222649"/>
          </a:xfrm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941" y="620688"/>
              <a:ext cx="4008115" cy="313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941" y="3754971"/>
              <a:ext cx="4008115" cy="108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직사각형 17"/>
          <p:cNvSpPr/>
          <p:nvPr/>
        </p:nvSpPr>
        <p:spPr>
          <a:xfrm>
            <a:off x="5037032" y="2842226"/>
            <a:ext cx="276781" cy="154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499992" y="2842226"/>
            <a:ext cx="396044" cy="154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다리꼴[T] 10"/>
          <p:cNvSpPr/>
          <p:nvPr/>
        </p:nvSpPr>
        <p:spPr>
          <a:xfrm rot="16200000">
            <a:off x="4674813" y="1658750"/>
            <a:ext cx="2663445" cy="1451413"/>
          </a:xfrm>
          <a:custGeom>
            <a:avLst/>
            <a:gdLst>
              <a:gd name="connsiteX0" fmla="*/ 0 w 3015045"/>
              <a:gd name="connsiteY0" fmla="*/ 2246011 h 2246011"/>
              <a:gd name="connsiteX1" fmla="*/ 1507523 w 3015045"/>
              <a:gd name="connsiteY1" fmla="*/ 0 h 2246011"/>
              <a:gd name="connsiteX2" fmla="*/ 1507523 w 3015045"/>
              <a:gd name="connsiteY2" fmla="*/ 0 h 2246011"/>
              <a:gd name="connsiteX3" fmla="*/ 3015045 w 3015045"/>
              <a:gd name="connsiteY3" fmla="*/ 2246011 h 2246011"/>
              <a:gd name="connsiteX4" fmla="*/ 0 w 3015045"/>
              <a:gd name="connsiteY4" fmla="*/ 2246011 h 2246011"/>
              <a:gd name="connsiteX0" fmla="*/ 0 w 3015045"/>
              <a:gd name="connsiteY0" fmla="*/ 2246011 h 2246011"/>
              <a:gd name="connsiteX1" fmla="*/ 1507523 w 3015045"/>
              <a:gd name="connsiteY1" fmla="*/ 0 h 2246011"/>
              <a:gd name="connsiteX2" fmla="*/ 802673 w 3015045"/>
              <a:gd name="connsiteY2" fmla="*/ 104775 h 2246011"/>
              <a:gd name="connsiteX3" fmla="*/ 3015045 w 3015045"/>
              <a:gd name="connsiteY3" fmla="*/ 2246011 h 2246011"/>
              <a:gd name="connsiteX4" fmla="*/ 0 w 3015045"/>
              <a:gd name="connsiteY4" fmla="*/ 2246011 h 2246011"/>
              <a:gd name="connsiteX0" fmla="*/ 0 w 3015045"/>
              <a:gd name="connsiteY0" fmla="*/ 2141236 h 2141236"/>
              <a:gd name="connsiteX1" fmla="*/ 802673 w 3015045"/>
              <a:gd name="connsiteY1" fmla="*/ 0 h 2141236"/>
              <a:gd name="connsiteX2" fmla="*/ 3015045 w 3015045"/>
              <a:gd name="connsiteY2" fmla="*/ 2141236 h 2141236"/>
              <a:gd name="connsiteX3" fmla="*/ 0 w 3015045"/>
              <a:gd name="connsiteY3" fmla="*/ 2141236 h 214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5045" h="2141236">
                <a:moveTo>
                  <a:pt x="0" y="2141236"/>
                </a:moveTo>
                <a:lnTo>
                  <a:pt x="802673" y="0"/>
                </a:lnTo>
                <a:lnTo>
                  <a:pt x="3015045" y="2141236"/>
                </a:lnTo>
                <a:lnTo>
                  <a:pt x="0" y="2141236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실습보고서관리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종합보고서 작성</a:t>
            </a:r>
            <a:endParaRPr lang="ko-KR" altLang="ko-KR" sz="2000" b="1" dirty="0" smtClean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85" y="620688"/>
            <a:ext cx="4917369" cy="4233171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08790"/>
            <a:ext cx="4421395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종합보고서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작성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화면입니다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실습보고서관리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실습후기 작성</a:t>
            </a:r>
            <a:endParaRPr lang="ko-KR" altLang="ko-KR" sz="2000" b="1" dirty="0" smtClean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9" y="836712"/>
            <a:ext cx="7282099" cy="3960440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08790"/>
            <a:ext cx="4421395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실습후기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작성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화면입니다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실습보고서관리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평가설문지 </a:t>
            </a:r>
            <a:endParaRPr lang="ko-KR" altLang="ko-KR" sz="2000" b="1" dirty="0" smtClean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070619" cy="3465265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5297"/>
            <a:ext cx="3733932" cy="3556125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4644008" y="2420888"/>
            <a:ext cx="288032" cy="292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08790"/>
            <a:ext cx="4421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평가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설문지 화면입니다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문항별로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응답을 체크하고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저장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버튼을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L="171450" lvl="0" indent="-171450" algn="just">
              <a:lnSpc>
                <a:spcPct val="150000"/>
              </a:lnSpc>
              <a:buSzPct val="25000"/>
              <a:buFontTx/>
              <a:buChar char="-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문항은 예시의 내용과 다를 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)  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7" y="692696"/>
            <a:ext cx="7555118" cy="4120431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539552" y="5195373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현장실습이 종료되고 최종 이수여부 확인이 가능한 페이지입니다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530062" cy="4106766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24241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현장실습이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종료되고 최종 이수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탈락 결과 확인이 가능한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[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수료증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클릭 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수료증이 확인 되며 화면 출력이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*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탈락인 경우 수료증이 확인 되지 않습니다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[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전자협약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클릭 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협약 내용 확인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인쇄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ko-KR" altLang="en-US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인턴십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)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8" y="701175"/>
            <a:ext cx="8323043" cy="3960440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83568" y="5368124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현장실무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&gt; 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현장실습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인턴십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을 통해서 확인 하실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565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공지사항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3" y="651370"/>
            <a:ext cx="6408712" cy="4147707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368124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현장실습관련 공지사항을 확인 할 수 있는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pic>
        <p:nvPicPr>
          <p:cNvPr id="41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직사각형 41"/>
          <p:cNvSpPr/>
          <p:nvPr/>
        </p:nvSpPr>
        <p:spPr>
          <a:xfrm>
            <a:off x="1691680" y="2420888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1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이력서관리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7"/>
            <a:ext cx="6494316" cy="4203109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11560" y="526131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이력서를 등록 및 관리 할 수 있는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등록 버튼을 클릭하여 새로운 이력서를 등록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선택삭제 버튼을 통해 작성한 이력서를 삭제할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기본이력서로 설정 버튼을 통해 선택한 이력서를 기본 이력서로 설정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970000" y="2277838"/>
            <a:ext cx="720080" cy="287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722190" y="2564903"/>
            <a:ext cx="54555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641577" y="2313358"/>
            <a:ext cx="7794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꺾인 연결선 17"/>
          <p:cNvCxnSpPr/>
          <p:nvPr/>
        </p:nvCxnSpPr>
        <p:spPr>
          <a:xfrm rot="16200000" flipH="1">
            <a:off x="3591743" y="2520751"/>
            <a:ext cx="503574" cy="304811"/>
          </a:xfrm>
          <a:prstGeom prst="bentConnector3">
            <a:avLst>
              <a:gd name="adj1" fmla="val 822"/>
            </a:avLst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3708673" y="2923035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D9900022-9EB4-0C4E-A7E8-CA4937A0BFD8}"/>
              </a:ext>
            </a:extLst>
          </p:cNvPr>
          <p:cNvSpPr/>
          <p:nvPr/>
        </p:nvSpPr>
        <p:spPr>
          <a:xfrm>
            <a:off x="1542506" y="260143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372200" y="234556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970000" y="209305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1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자기소개서 관리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2000"/>
            <a:ext cx="6552728" cy="4240913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11560" y="526131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자기소개서를 등록 및 관리 할 수 있는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등록 버튼을 클릭하여 새로운 자기소개서를 등록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선택삭제 버튼을 통해 작성한 이력서를 삭제할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기본자기소개서로 설정 버튼을 통해 선택한 자기소개서를 기본 자기소개서로 설정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988592" y="2272481"/>
            <a:ext cx="863327" cy="287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791522" y="2707011"/>
            <a:ext cx="62023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696000" y="2313358"/>
            <a:ext cx="7794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꺾인 연결선 16"/>
          <p:cNvCxnSpPr/>
          <p:nvPr/>
        </p:nvCxnSpPr>
        <p:spPr>
          <a:xfrm rot="16200000" flipH="1">
            <a:off x="3752538" y="2502105"/>
            <a:ext cx="503574" cy="304811"/>
          </a:xfrm>
          <a:prstGeom prst="bentConnector3">
            <a:avLst>
              <a:gd name="adj1" fmla="val 822"/>
            </a:avLst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3744000" y="2952000"/>
            <a:ext cx="57529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D9900022-9EB4-0C4E-A7E8-CA4937A0BFD8}"/>
              </a:ext>
            </a:extLst>
          </p:cNvPr>
          <p:cNvSpPr/>
          <p:nvPr/>
        </p:nvSpPr>
        <p:spPr>
          <a:xfrm>
            <a:off x="1552202" y="2743540"/>
            <a:ext cx="169988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455770" y="234020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970000" y="209305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1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60936" y="619119"/>
            <a:ext cx="5031344" cy="4331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서약서 관리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91603" y="619120"/>
            <a:ext cx="5043187" cy="4331875"/>
            <a:chOff x="2091603" y="619120"/>
            <a:chExt cx="5043187" cy="4331875"/>
          </a:xfrm>
          <a:effectLst>
            <a:outerShdw blurRad="190500" dist="50800" algn="ctr" rotWithShape="0">
              <a:schemeClr val="bg1">
                <a:alpha val="70000"/>
              </a:schemeClr>
            </a:outerShdw>
          </a:effectLst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603" y="660728"/>
              <a:ext cx="1594852" cy="399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455" y="619120"/>
              <a:ext cx="3448335" cy="43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2195736" y="255218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733432" y="4509120"/>
            <a:ext cx="13543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188584" y="4725144"/>
            <a:ext cx="44407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D9900022-9EB4-0C4E-A7E8-CA4937A0BFD8}"/>
              </a:ext>
            </a:extLst>
          </p:cNvPr>
          <p:cNvSpPr/>
          <p:nvPr/>
        </p:nvSpPr>
        <p:spPr>
          <a:xfrm>
            <a:off x="1975942" y="2594020"/>
            <a:ext cx="169988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493038" y="449559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서약서를 작성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②서약서 내용을 확인 후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□ 현장실습 참여 서약서 내용을 읽었으며 동의합니다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.”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에 클릭하여 동의 처리하고 저장 버튼을 클릭하면 현장실습 프로그램 참여에 대한 서약서 동의가 완료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2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60936" y="625271"/>
            <a:ext cx="4743312" cy="43257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서약서 관리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03" y="660728"/>
            <a:ext cx="1594852" cy="39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50" y="613003"/>
            <a:ext cx="3212399" cy="43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195736" y="255218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772092" y="4365104"/>
            <a:ext cx="2960147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D9900022-9EB4-0C4E-A7E8-CA4937A0BFD8}"/>
              </a:ext>
            </a:extLst>
          </p:cNvPr>
          <p:cNvSpPr/>
          <p:nvPr/>
        </p:nvSpPr>
        <p:spPr>
          <a:xfrm>
            <a:off x="1975942" y="2585440"/>
            <a:ext cx="169988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666515" y="414908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서약서를 작성 후에도 서약서 내용을 확인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서약서 작성 후에는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동의일시와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동의가 완료되었다는 메시지를 확인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01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계좌관리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33" y="656630"/>
            <a:ext cx="6414931" cy="4151731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>
            <a:off x="1619672" y="306896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8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현장실습비를 지급하는 계좌를 등록하는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은행명과 계좌번호를 입력한 후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저장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버튼을 클릭하면 계좌 정보가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저장됩니다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77">
            <a:extLst>
              <a:ext uri="{FF2B5EF4-FFF2-40B4-BE49-F238E27FC236}">
                <a16:creationId xmlns=""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현장실습 기관조회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620688"/>
            <a:ext cx="6346953" cy="4248000"/>
          </a:xfrm>
          <a:prstGeom prst="rect">
            <a:avLst/>
          </a:prstGeom>
          <a:noFill/>
          <a:ln>
            <a:noFill/>
          </a:ln>
          <a:effectLst>
            <a:outerShdw blurRad="190500" dist="35560" algn="ctr" rotWithShape="0">
              <a:schemeClr val="bg1">
                <a:lumMod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>
            <a:off x="1835696" y="314096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A88B166-08A0-40A7-A34E-401F5ADC6559}"/>
              </a:ext>
            </a:extLst>
          </p:cNvPr>
          <p:cNvSpPr/>
          <p:nvPr/>
        </p:nvSpPr>
        <p:spPr>
          <a:xfrm>
            <a:off x="3131840" y="3789040"/>
            <a:ext cx="4320480" cy="7945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4A88B166-08A0-40A7-A34E-401F5ADC6559}"/>
              </a:ext>
            </a:extLst>
          </p:cNvPr>
          <p:cNvSpPr/>
          <p:nvPr/>
        </p:nvSpPr>
        <p:spPr>
          <a:xfrm>
            <a:off x="3119516" y="3366000"/>
            <a:ext cx="432048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187722" y="2930960"/>
            <a:ext cx="23215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꺾인 연결선 57"/>
          <p:cNvCxnSpPr>
            <a:stCxn id="15" idx="1"/>
            <a:endCxn id="13" idx="1"/>
          </p:cNvCxnSpPr>
          <p:nvPr/>
        </p:nvCxnSpPr>
        <p:spPr>
          <a:xfrm rot="10800000" flipV="1">
            <a:off x="3131840" y="3038972"/>
            <a:ext cx="55882" cy="1147366"/>
          </a:xfrm>
          <a:prstGeom prst="bentConnector3">
            <a:avLst>
              <a:gd name="adj1" fmla="val 458883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12867" y="5244414"/>
            <a:ext cx="84877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현장실습기관을 조회할 수 있는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상단에 있는 현재 진행중인 현장실습 프로그램을 선택하면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해당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현장실습 프로그램에 참여하고 있는 실습기관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리스트를 확인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실습기관을 검색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청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버튼을 클릭 후 신청서 작성하여 실습을 신청이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654120" y="303897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992640" y="274468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524328" y="329019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517978" y="418633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1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649</Words>
  <Application>Microsoft Office PowerPoint</Application>
  <PresentationFormat>화면 슬라이드 쇼(4:3)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wioz88</dc:creator>
  <cp:lastModifiedBy>oz wi</cp:lastModifiedBy>
  <cp:revision>15</cp:revision>
  <dcterms:created xsi:type="dcterms:W3CDTF">2023-02-09T00:50:24Z</dcterms:created>
  <dcterms:modified xsi:type="dcterms:W3CDTF">2023-03-10T09:31:30Z</dcterms:modified>
</cp:coreProperties>
</file>